
<file path=[Content_Types].xml><?xml version="1.0" encoding="utf-8"?>
<Types xmlns="http://schemas.openxmlformats.org/package/2006/content-types">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48" r:id="rId1"/>
  </p:sldMasterIdLst>
  <p:notesMasterIdLst>
    <p:notesMasterId r:id="rId15"/>
  </p:notesMasterIdLst>
  <p:sldIdLst>
    <p:sldId id="256" r:id="rId2"/>
    <p:sldId id="257" r:id="rId3"/>
    <p:sldId id="258" r:id="rId4"/>
    <p:sldId id="259" r:id="rId5"/>
    <p:sldId id="260" r:id="rId6"/>
    <p:sldId id="395" r:id="rId7"/>
    <p:sldId id="262" r:id="rId8"/>
    <p:sldId id="263" r:id="rId9"/>
    <p:sldId id="264" r:id="rId10"/>
    <p:sldId id="265" r:id="rId11"/>
    <p:sldId id="266" r:id="rId12"/>
    <p:sldId id="267" r:id="rId13"/>
    <p:sldId id="269" r:id="rId14"/>
  </p:sldIdLst>
  <p:sldSz cx="10691813" cy="7559675"/>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19" roundtripDataSignature="AMtx7mhQugBWgYu0PkynPk4FJ8xetsRmcQ=="/>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p:restoredTop sz="94681"/>
  </p:normalViewPr>
  <p:slideViewPr>
    <p:cSldViewPr snapToGrid="0" snapToObjects="1">
      <p:cViewPr varScale="1">
        <p:scale>
          <a:sx n="97" d="100"/>
          <a:sy n="97" d="100"/>
        </p:scale>
        <p:origin x="1616" y="2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23" Type="http://schemas.openxmlformats.org/officeDocument/2006/relationships/tableStyles" Target="tableStyles.xml"/><Relationship Id="rId10" Type="http://schemas.openxmlformats.org/officeDocument/2006/relationships/slide" Target="slides/slide9.xml"/><Relationship Id="rId19" Type="http://customschemas.google.com/relationships/presentationmetadata" Target="meta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1246188" y="1143000"/>
            <a:ext cx="43656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L="914400" marR="0" lvl="1"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2pPr>
            <a:lvl3pPr marL="1371600" marR="0" lvl="2"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3pPr>
            <a:lvl4pPr marL="1828800" marR="0" lvl="3"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4pPr>
            <a:lvl5pPr marL="2286000" marR="0" lvl="4"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5pPr>
            <a:lvl6pPr marL="2743200" marR="0" lvl="5"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6pPr>
            <a:lvl7pPr marL="3200400" marR="0" lvl="6"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7pPr>
            <a:lvl8pPr marL="3657600" marR="0" lvl="7"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8pPr>
            <a:lvl9pPr marL="4114800" marR="0" lvl="8"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b="0" i="0" u="none" strike="noStrike" cap="none">
                <a:solidFill>
                  <a:schemeClr val="dk1"/>
                </a:solidFill>
                <a:latin typeface="Arial"/>
                <a:ea typeface="Arial"/>
                <a:cs typeface="Arial"/>
                <a:sym typeface="Arial"/>
              </a:rPr>
              <a:t>‹#›</a:t>
            </a:fld>
            <a:endParaRPr sz="1200" b="0" i="0" u="none" strike="noStrike" cap="none">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Arial"/>
              <a:buNone/>
            </a:pPr>
            <a:endParaRPr/>
          </a:p>
        </p:txBody>
      </p:sp>
      <p:sp>
        <p:nvSpPr>
          <p:cNvPr id="86" name="Google Shape;86;p1:notes"/>
          <p:cNvSpPr>
            <a:spLocks noGrp="1" noRot="1" noChangeAspect="1"/>
          </p:cNvSpPr>
          <p:nvPr>
            <p:ph type="sldImg" idx="2"/>
          </p:nvPr>
        </p:nvSpPr>
        <p:spPr>
          <a:xfrm>
            <a:off x="1246188" y="1143000"/>
            <a:ext cx="43656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Google Shape;215;p1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16" name="Google Shape;216;p11:notes"/>
          <p:cNvSpPr>
            <a:spLocks noGrp="1" noRot="1" noChangeAspect="1"/>
          </p:cNvSpPr>
          <p:nvPr>
            <p:ph type="sldImg" idx="2"/>
          </p:nvPr>
        </p:nvSpPr>
        <p:spPr>
          <a:xfrm>
            <a:off x="1246188" y="1143000"/>
            <a:ext cx="43656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Google Shape;230;p1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31" name="Google Shape;231;p12:notes"/>
          <p:cNvSpPr>
            <a:spLocks noGrp="1" noRot="1" noChangeAspect="1"/>
          </p:cNvSpPr>
          <p:nvPr>
            <p:ph type="sldImg" idx="2"/>
          </p:nvPr>
        </p:nvSpPr>
        <p:spPr>
          <a:xfrm>
            <a:off x="1246188" y="1143000"/>
            <a:ext cx="43656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p1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48" name="Google Shape;248;p14:notes"/>
          <p:cNvSpPr>
            <a:spLocks noGrp="1" noRot="1" noChangeAspect="1"/>
          </p:cNvSpPr>
          <p:nvPr>
            <p:ph type="sldImg" idx="2"/>
          </p:nvPr>
        </p:nvSpPr>
        <p:spPr>
          <a:xfrm>
            <a:off x="1246188" y="1143000"/>
            <a:ext cx="43656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Google Shape;93;p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4" name="Google Shape;94;p2:notes"/>
          <p:cNvSpPr>
            <a:spLocks noGrp="1" noRot="1" noChangeAspect="1"/>
          </p:cNvSpPr>
          <p:nvPr>
            <p:ph type="sldImg" idx="2"/>
          </p:nvPr>
        </p:nvSpPr>
        <p:spPr>
          <a:xfrm>
            <a:off x="1246188" y="1143000"/>
            <a:ext cx="43656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2" name="Google Shape;102;p3:notes"/>
          <p:cNvSpPr>
            <a:spLocks noGrp="1" noRot="1" noChangeAspect="1"/>
          </p:cNvSpPr>
          <p:nvPr>
            <p:ph type="sldImg" idx="2"/>
          </p:nvPr>
        </p:nvSpPr>
        <p:spPr>
          <a:xfrm>
            <a:off x="1246188" y="1143000"/>
            <a:ext cx="43656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Google Shape;116;p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7" name="Google Shape;117;p4:notes"/>
          <p:cNvSpPr>
            <a:spLocks noGrp="1" noRot="1" noChangeAspect="1"/>
          </p:cNvSpPr>
          <p:nvPr>
            <p:ph type="sldImg" idx="2"/>
          </p:nvPr>
        </p:nvSpPr>
        <p:spPr>
          <a:xfrm>
            <a:off x="1246188" y="1143000"/>
            <a:ext cx="43656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p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9" name="Google Shape;139;p5:notes"/>
          <p:cNvSpPr>
            <a:spLocks noGrp="1" noRot="1" noChangeAspect="1"/>
          </p:cNvSpPr>
          <p:nvPr>
            <p:ph type="sldImg" idx="2"/>
          </p:nvPr>
        </p:nvSpPr>
        <p:spPr>
          <a:xfrm>
            <a:off x="1246188" y="1143000"/>
            <a:ext cx="43656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Google Shape;163;p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64" name="Google Shape;164;p7:notes"/>
          <p:cNvSpPr>
            <a:spLocks noGrp="1" noRot="1" noChangeAspect="1"/>
          </p:cNvSpPr>
          <p:nvPr>
            <p:ph type="sldImg" idx="2"/>
          </p:nvPr>
        </p:nvSpPr>
        <p:spPr>
          <a:xfrm>
            <a:off x="1246188" y="1143000"/>
            <a:ext cx="43656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p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78" name="Google Shape;178;p8:notes"/>
          <p:cNvSpPr>
            <a:spLocks noGrp="1" noRot="1" noChangeAspect="1"/>
          </p:cNvSpPr>
          <p:nvPr>
            <p:ph type="sldImg" idx="2"/>
          </p:nvPr>
        </p:nvSpPr>
        <p:spPr>
          <a:xfrm>
            <a:off x="1246188" y="1143000"/>
            <a:ext cx="43656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p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89" name="Google Shape;189;p9:notes"/>
          <p:cNvSpPr>
            <a:spLocks noGrp="1" noRot="1" noChangeAspect="1"/>
          </p:cNvSpPr>
          <p:nvPr>
            <p:ph type="sldImg" idx="2"/>
          </p:nvPr>
        </p:nvSpPr>
        <p:spPr>
          <a:xfrm>
            <a:off x="1246188" y="1143000"/>
            <a:ext cx="43656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p1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02" name="Google Shape;202;p10:notes"/>
          <p:cNvSpPr>
            <a:spLocks noGrp="1" noRot="1" noChangeAspect="1"/>
          </p:cNvSpPr>
          <p:nvPr>
            <p:ph type="sldImg" idx="2"/>
          </p:nvPr>
        </p:nvSpPr>
        <p:spPr>
          <a:xfrm>
            <a:off x="1246188" y="1143000"/>
            <a:ext cx="43656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hree Content">
  <p:cSld name="Three Content">
    <p:spTree>
      <p:nvGrpSpPr>
        <p:cNvPr id="1" name="Shape 14"/>
        <p:cNvGrpSpPr/>
        <p:nvPr/>
      </p:nvGrpSpPr>
      <p:grpSpPr>
        <a:xfrm>
          <a:off x="0" y="0"/>
          <a:ext cx="0" cy="0"/>
          <a:chOff x="0" y="0"/>
          <a:chExt cx="0" cy="0"/>
        </a:xfrm>
      </p:grpSpPr>
      <p:sp>
        <p:nvSpPr>
          <p:cNvPr id="15" name="Google Shape;15;p16"/>
          <p:cNvSpPr txBox="1">
            <a:spLocks noGrp="1"/>
          </p:cNvSpPr>
          <p:nvPr>
            <p:ph type="body" idx="1"/>
          </p:nvPr>
        </p:nvSpPr>
        <p:spPr>
          <a:xfrm>
            <a:off x="388414" y="1512605"/>
            <a:ext cx="3094778" cy="540000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2"/>
              </a:buClr>
              <a:buSzPts val="1600"/>
              <a:buNone/>
              <a:defRPr/>
            </a:lvl1pPr>
            <a:lvl2pPr marL="914400" lvl="1" indent="-228600" algn="l">
              <a:lnSpc>
                <a:spcPct val="100000"/>
              </a:lnSpc>
              <a:spcBef>
                <a:spcPts val="900"/>
              </a:spcBef>
              <a:spcAft>
                <a:spcPts val="0"/>
              </a:spcAft>
              <a:buClr>
                <a:schemeClr val="dk1"/>
              </a:buClr>
              <a:buSzPts val="1800"/>
              <a:buNone/>
              <a:defRPr/>
            </a:lvl2pPr>
            <a:lvl3pPr marL="1371600" lvl="2" indent="-342900" algn="l">
              <a:lnSpc>
                <a:spcPct val="100000"/>
              </a:lnSpc>
              <a:spcBef>
                <a:spcPts val="526"/>
              </a:spcBef>
              <a:spcAft>
                <a:spcPts val="0"/>
              </a:spcAft>
              <a:buClr>
                <a:schemeClr val="dk1"/>
              </a:buClr>
              <a:buSzPts val="1800"/>
              <a:buChar char="•"/>
              <a:defRPr/>
            </a:lvl3pPr>
            <a:lvl4pPr marL="1828800" lvl="3" indent="-342900" algn="l">
              <a:lnSpc>
                <a:spcPct val="100000"/>
              </a:lnSpc>
              <a:spcBef>
                <a:spcPts val="526"/>
              </a:spcBef>
              <a:spcAft>
                <a:spcPts val="0"/>
              </a:spcAft>
              <a:buClr>
                <a:schemeClr val="dk1"/>
              </a:buClr>
              <a:buSzPts val="1800"/>
              <a:buChar char="–"/>
              <a:defRPr/>
            </a:lvl4pPr>
            <a:lvl5pPr marL="2286000" lvl="4" indent="-330200" algn="l">
              <a:lnSpc>
                <a:spcPct val="100000"/>
              </a:lnSpc>
              <a:spcBef>
                <a:spcPts val="526"/>
              </a:spcBef>
              <a:spcAft>
                <a:spcPts val="0"/>
              </a:spcAft>
              <a:buClr>
                <a:schemeClr val="dk1"/>
              </a:buClr>
              <a:buSzPts val="1600"/>
              <a:buChar char="•"/>
              <a:defRPr/>
            </a:lvl5pPr>
            <a:lvl6pPr marL="2743200" lvl="5" indent="-342900" algn="l">
              <a:lnSpc>
                <a:spcPct val="100000"/>
              </a:lnSpc>
              <a:spcBef>
                <a:spcPts val="526"/>
              </a:spcBef>
              <a:spcAft>
                <a:spcPts val="0"/>
              </a:spcAft>
              <a:buClr>
                <a:schemeClr val="dk1"/>
              </a:buClr>
              <a:buSzPts val="1800"/>
              <a:buChar char="–"/>
              <a:defRPr/>
            </a:lvl6pPr>
            <a:lvl7pPr marL="3200400" lvl="6" indent="-342900" algn="l">
              <a:lnSpc>
                <a:spcPct val="100000"/>
              </a:lnSpc>
              <a:spcBef>
                <a:spcPts val="526"/>
              </a:spcBef>
              <a:spcAft>
                <a:spcPts val="0"/>
              </a:spcAft>
              <a:buClr>
                <a:schemeClr val="dk1"/>
              </a:buClr>
              <a:buSzPts val="1800"/>
              <a:buChar char="•"/>
              <a:defRPr/>
            </a:lvl7pPr>
            <a:lvl8pPr marL="3657600" lvl="7" indent="-342900" algn="l">
              <a:lnSpc>
                <a:spcPct val="100000"/>
              </a:lnSpc>
              <a:spcBef>
                <a:spcPts val="526"/>
              </a:spcBef>
              <a:spcAft>
                <a:spcPts val="0"/>
              </a:spcAft>
              <a:buClr>
                <a:schemeClr val="dk1"/>
              </a:buClr>
              <a:buSzPts val="1800"/>
              <a:buChar char="–"/>
              <a:defRPr/>
            </a:lvl8pPr>
            <a:lvl9pPr marL="4114800" lvl="8" indent="-342900" algn="l">
              <a:lnSpc>
                <a:spcPct val="100000"/>
              </a:lnSpc>
              <a:spcBef>
                <a:spcPts val="526"/>
              </a:spcBef>
              <a:spcAft>
                <a:spcPts val="526"/>
              </a:spcAft>
              <a:buClr>
                <a:schemeClr val="dk1"/>
              </a:buClr>
              <a:buSzPts val="1800"/>
              <a:buChar char="•"/>
              <a:defRPr/>
            </a:lvl9pPr>
          </a:lstStyle>
          <a:p>
            <a:endParaRPr/>
          </a:p>
        </p:txBody>
      </p:sp>
      <p:sp>
        <p:nvSpPr>
          <p:cNvPr id="16" name="Google Shape;16;p16"/>
          <p:cNvSpPr txBox="1">
            <a:spLocks noGrp="1"/>
          </p:cNvSpPr>
          <p:nvPr>
            <p:ph type="body" idx="2"/>
          </p:nvPr>
        </p:nvSpPr>
        <p:spPr>
          <a:xfrm>
            <a:off x="3799214" y="1512605"/>
            <a:ext cx="3094778" cy="540000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2"/>
              </a:buClr>
              <a:buSzPts val="1600"/>
              <a:buNone/>
              <a:defRPr/>
            </a:lvl1pPr>
            <a:lvl2pPr marL="914400" lvl="1" indent="-228600" algn="l">
              <a:lnSpc>
                <a:spcPct val="100000"/>
              </a:lnSpc>
              <a:spcBef>
                <a:spcPts val="900"/>
              </a:spcBef>
              <a:spcAft>
                <a:spcPts val="0"/>
              </a:spcAft>
              <a:buClr>
                <a:schemeClr val="dk1"/>
              </a:buClr>
              <a:buSzPts val="1800"/>
              <a:buNone/>
              <a:defRPr/>
            </a:lvl2pPr>
            <a:lvl3pPr marL="1371600" lvl="2" indent="-342900" algn="l">
              <a:lnSpc>
                <a:spcPct val="100000"/>
              </a:lnSpc>
              <a:spcBef>
                <a:spcPts val="526"/>
              </a:spcBef>
              <a:spcAft>
                <a:spcPts val="0"/>
              </a:spcAft>
              <a:buClr>
                <a:schemeClr val="dk1"/>
              </a:buClr>
              <a:buSzPts val="1800"/>
              <a:buChar char="•"/>
              <a:defRPr/>
            </a:lvl3pPr>
            <a:lvl4pPr marL="1828800" lvl="3" indent="-342900" algn="l">
              <a:lnSpc>
                <a:spcPct val="100000"/>
              </a:lnSpc>
              <a:spcBef>
                <a:spcPts val="526"/>
              </a:spcBef>
              <a:spcAft>
                <a:spcPts val="0"/>
              </a:spcAft>
              <a:buClr>
                <a:schemeClr val="dk1"/>
              </a:buClr>
              <a:buSzPts val="1800"/>
              <a:buChar char="–"/>
              <a:defRPr/>
            </a:lvl4pPr>
            <a:lvl5pPr marL="2286000" lvl="4" indent="-330200" algn="l">
              <a:lnSpc>
                <a:spcPct val="100000"/>
              </a:lnSpc>
              <a:spcBef>
                <a:spcPts val="526"/>
              </a:spcBef>
              <a:spcAft>
                <a:spcPts val="0"/>
              </a:spcAft>
              <a:buClr>
                <a:schemeClr val="dk1"/>
              </a:buClr>
              <a:buSzPts val="1600"/>
              <a:buChar char="•"/>
              <a:defRPr/>
            </a:lvl5pPr>
            <a:lvl6pPr marL="2743200" lvl="5" indent="-342900" algn="l">
              <a:lnSpc>
                <a:spcPct val="100000"/>
              </a:lnSpc>
              <a:spcBef>
                <a:spcPts val="526"/>
              </a:spcBef>
              <a:spcAft>
                <a:spcPts val="0"/>
              </a:spcAft>
              <a:buClr>
                <a:schemeClr val="dk1"/>
              </a:buClr>
              <a:buSzPts val="1800"/>
              <a:buChar char="–"/>
              <a:defRPr/>
            </a:lvl6pPr>
            <a:lvl7pPr marL="3200400" lvl="6" indent="-342900" algn="l">
              <a:lnSpc>
                <a:spcPct val="100000"/>
              </a:lnSpc>
              <a:spcBef>
                <a:spcPts val="526"/>
              </a:spcBef>
              <a:spcAft>
                <a:spcPts val="0"/>
              </a:spcAft>
              <a:buClr>
                <a:schemeClr val="dk1"/>
              </a:buClr>
              <a:buSzPts val="1800"/>
              <a:buChar char="•"/>
              <a:defRPr/>
            </a:lvl7pPr>
            <a:lvl8pPr marL="3657600" lvl="7" indent="-342900" algn="l">
              <a:lnSpc>
                <a:spcPct val="100000"/>
              </a:lnSpc>
              <a:spcBef>
                <a:spcPts val="526"/>
              </a:spcBef>
              <a:spcAft>
                <a:spcPts val="0"/>
              </a:spcAft>
              <a:buClr>
                <a:schemeClr val="dk1"/>
              </a:buClr>
              <a:buSzPts val="1800"/>
              <a:buChar char="–"/>
              <a:defRPr/>
            </a:lvl8pPr>
            <a:lvl9pPr marL="4114800" lvl="8" indent="-342900" algn="l">
              <a:lnSpc>
                <a:spcPct val="100000"/>
              </a:lnSpc>
              <a:spcBef>
                <a:spcPts val="526"/>
              </a:spcBef>
              <a:spcAft>
                <a:spcPts val="526"/>
              </a:spcAft>
              <a:buClr>
                <a:schemeClr val="dk1"/>
              </a:buClr>
              <a:buSzPts val="1800"/>
              <a:buChar char="•"/>
              <a:defRPr/>
            </a:lvl9pPr>
          </a:lstStyle>
          <a:p>
            <a:endParaRPr/>
          </a:p>
        </p:txBody>
      </p:sp>
      <p:sp>
        <p:nvSpPr>
          <p:cNvPr id="17" name="Google Shape;17;p16"/>
          <p:cNvSpPr txBox="1">
            <a:spLocks noGrp="1"/>
          </p:cNvSpPr>
          <p:nvPr>
            <p:ph type="body" idx="3"/>
          </p:nvPr>
        </p:nvSpPr>
        <p:spPr>
          <a:xfrm>
            <a:off x="7208622" y="1512605"/>
            <a:ext cx="3094778" cy="540000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2"/>
              </a:buClr>
              <a:buSzPts val="1600"/>
              <a:buNone/>
              <a:defRPr/>
            </a:lvl1pPr>
            <a:lvl2pPr marL="914400" lvl="1" indent="-228600" algn="l">
              <a:lnSpc>
                <a:spcPct val="100000"/>
              </a:lnSpc>
              <a:spcBef>
                <a:spcPts val="900"/>
              </a:spcBef>
              <a:spcAft>
                <a:spcPts val="0"/>
              </a:spcAft>
              <a:buClr>
                <a:schemeClr val="dk1"/>
              </a:buClr>
              <a:buSzPts val="1800"/>
              <a:buNone/>
              <a:defRPr/>
            </a:lvl2pPr>
            <a:lvl3pPr marL="1371600" lvl="2" indent="-342900" algn="l">
              <a:lnSpc>
                <a:spcPct val="100000"/>
              </a:lnSpc>
              <a:spcBef>
                <a:spcPts val="526"/>
              </a:spcBef>
              <a:spcAft>
                <a:spcPts val="0"/>
              </a:spcAft>
              <a:buClr>
                <a:schemeClr val="dk1"/>
              </a:buClr>
              <a:buSzPts val="1800"/>
              <a:buChar char="•"/>
              <a:defRPr/>
            </a:lvl3pPr>
            <a:lvl4pPr marL="1828800" lvl="3" indent="-342900" algn="l">
              <a:lnSpc>
                <a:spcPct val="100000"/>
              </a:lnSpc>
              <a:spcBef>
                <a:spcPts val="526"/>
              </a:spcBef>
              <a:spcAft>
                <a:spcPts val="0"/>
              </a:spcAft>
              <a:buClr>
                <a:schemeClr val="dk1"/>
              </a:buClr>
              <a:buSzPts val="1800"/>
              <a:buChar char="–"/>
              <a:defRPr/>
            </a:lvl4pPr>
            <a:lvl5pPr marL="2286000" lvl="4" indent="-330200" algn="l">
              <a:lnSpc>
                <a:spcPct val="100000"/>
              </a:lnSpc>
              <a:spcBef>
                <a:spcPts val="526"/>
              </a:spcBef>
              <a:spcAft>
                <a:spcPts val="0"/>
              </a:spcAft>
              <a:buClr>
                <a:schemeClr val="dk1"/>
              </a:buClr>
              <a:buSzPts val="1600"/>
              <a:buChar char="•"/>
              <a:defRPr/>
            </a:lvl5pPr>
            <a:lvl6pPr marL="2743200" lvl="5" indent="-342900" algn="l">
              <a:lnSpc>
                <a:spcPct val="100000"/>
              </a:lnSpc>
              <a:spcBef>
                <a:spcPts val="526"/>
              </a:spcBef>
              <a:spcAft>
                <a:spcPts val="0"/>
              </a:spcAft>
              <a:buClr>
                <a:schemeClr val="dk1"/>
              </a:buClr>
              <a:buSzPts val="1800"/>
              <a:buChar char="–"/>
              <a:defRPr/>
            </a:lvl6pPr>
            <a:lvl7pPr marL="3200400" lvl="6" indent="-342900" algn="l">
              <a:lnSpc>
                <a:spcPct val="100000"/>
              </a:lnSpc>
              <a:spcBef>
                <a:spcPts val="526"/>
              </a:spcBef>
              <a:spcAft>
                <a:spcPts val="0"/>
              </a:spcAft>
              <a:buClr>
                <a:schemeClr val="dk1"/>
              </a:buClr>
              <a:buSzPts val="1800"/>
              <a:buChar char="•"/>
              <a:defRPr/>
            </a:lvl7pPr>
            <a:lvl8pPr marL="3657600" lvl="7" indent="-342900" algn="l">
              <a:lnSpc>
                <a:spcPct val="100000"/>
              </a:lnSpc>
              <a:spcBef>
                <a:spcPts val="526"/>
              </a:spcBef>
              <a:spcAft>
                <a:spcPts val="0"/>
              </a:spcAft>
              <a:buClr>
                <a:schemeClr val="dk1"/>
              </a:buClr>
              <a:buSzPts val="1800"/>
              <a:buChar char="–"/>
              <a:defRPr/>
            </a:lvl8pPr>
            <a:lvl9pPr marL="4114800" lvl="8" indent="-342900" algn="l">
              <a:lnSpc>
                <a:spcPct val="100000"/>
              </a:lnSpc>
              <a:spcBef>
                <a:spcPts val="526"/>
              </a:spcBef>
              <a:spcAft>
                <a:spcPts val="526"/>
              </a:spcAft>
              <a:buClr>
                <a:schemeClr val="dk1"/>
              </a:buClr>
              <a:buSzPts val="1800"/>
              <a:buChar char="•"/>
              <a:defRPr/>
            </a:lvl9pPr>
          </a:lstStyle>
          <a:p>
            <a:endParaRPr/>
          </a:p>
        </p:txBody>
      </p:sp>
      <p:sp>
        <p:nvSpPr>
          <p:cNvPr id="18" name="Google Shape;18;p16"/>
          <p:cNvSpPr txBox="1">
            <a:spLocks noGrp="1"/>
          </p:cNvSpPr>
          <p:nvPr>
            <p:ph type="title"/>
          </p:nvPr>
        </p:nvSpPr>
        <p:spPr>
          <a:xfrm>
            <a:off x="388414" y="365104"/>
            <a:ext cx="9914986" cy="900000"/>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800"/>
              <a:buFont typeface="Arial"/>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 name="Google Shape;19;p16"/>
          <p:cNvSpPr txBox="1">
            <a:spLocks noGrp="1"/>
          </p:cNvSpPr>
          <p:nvPr>
            <p:ph type="sldNum" idx="12"/>
          </p:nvPr>
        </p:nvSpPr>
        <p:spPr>
          <a:xfrm>
            <a:off x="9933364" y="7055696"/>
            <a:ext cx="370037" cy="151194"/>
          </a:xfrm>
          <a:prstGeom prst="rect">
            <a:avLst/>
          </a:prstGeom>
          <a:noFill/>
          <a:ln>
            <a:noFill/>
          </a:ln>
        </p:spPr>
        <p:txBody>
          <a:bodyPr spcFirstLastPara="1" wrap="square" lIns="0" tIns="0" rIns="0" bIns="0" anchor="b"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1_Title and Content">
  <p:cSld name="1_Title and Content">
    <p:bg>
      <p:bgPr>
        <a:solidFill>
          <a:schemeClr val="accent5"/>
        </a:solidFill>
        <a:effectLst/>
      </p:bgPr>
    </p:bg>
    <p:spTree>
      <p:nvGrpSpPr>
        <p:cNvPr id="1" name="Shape 57"/>
        <p:cNvGrpSpPr/>
        <p:nvPr/>
      </p:nvGrpSpPr>
      <p:grpSpPr>
        <a:xfrm>
          <a:off x="0" y="0"/>
          <a:ext cx="0" cy="0"/>
          <a:chOff x="0" y="0"/>
          <a:chExt cx="0" cy="0"/>
        </a:xfrm>
      </p:grpSpPr>
      <p:sp>
        <p:nvSpPr>
          <p:cNvPr id="58" name="Google Shape;58;p25"/>
          <p:cNvSpPr txBox="1">
            <a:spLocks noGrp="1"/>
          </p:cNvSpPr>
          <p:nvPr>
            <p:ph type="title"/>
          </p:nvPr>
        </p:nvSpPr>
        <p:spPr>
          <a:xfrm>
            <a:off x="388414" y="365104"/>
            <a:ext cx="9914986" cy="900000"/>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lt1"/>
              </a:buClr>
              <a:buSzPts val="2800"/>
              <a:buFont typeface="Arial"/>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9" name="Google Shape;59;p25"/>
          <p:cNvSpPr txBox="1">
            <a:spLocks noGrp="1"/>
          </p:cNvSpPr>
          <p:nvPr>
            <p:ph type="body" idx="1"/>
          </p:nvPr>
        </p:nvSpPr>
        <p:spPr>
          <a:xfrm>
            <a:off x="388413" y="1512604"/>
            <a:ext cx="9914987" cy="540000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lt1"/>
              </a:buClr>
              <a:buSzPts val="1600"/>
              <a:buNone/>
              <a:defRPr>
                <a:solidFill>
                  <a:schemeClr val="lt1"/>
                </a:solidFill>
              </a:defRPr>
            </a:lvl1pPr>
            <a:lvl2pPr marL="914400" lvl="1" indent="-228600" algn="l">
              <a:lnSpc>
                <a:spcPct val="100000"/>
              </a:lnSpc>
              <a:spcBef>
                <a:spcPts val="900"/>
              </a:spcBef>
              <a:spcAft>
                <a:spcPts val="0"/>
              </a:spcAft>
              <a:buClr>
                <a:schemeClr val="lt1"/>
              </a:buClr>
              <a:buSzPts val="1600"/>
              <a:buNone/>
              <a:defRPr>
                <a:solidFill>
                  <a:schemeClr val="lt1"/>
                </a:solidFill>
              </a:defRPr>
            </a:lvl2pPr>
            <a:lvl3pPr marL="1371600" lvl="2" indent="-330200" algn="l">
              <a:lnSpc>
                <a:spcPct val="100000"/>
              </a:lnSpc>
              <a:spcBef>
                <a:spcPts val="526"/>
              </a:spcBef>
              <a:spcAft>
                <a:spcPts val="0"/>
              </a:spcAft>
              <a:buClr>
                <a:schemeClr val="lt1"/>
              </a:buClr>
              <a:buSzPts val="1600"/>
              <a:buChar char="•"/>
              <a:defRPr>
                <a:solidFill>
                  <a:schemeClr val="lt1"/>
                </a:solidFill>
              </a:defRPr>
            </a:lvl3pPr>
            <a:lvl4pPr marL="1828800" lvl="3" indent="-330200" algn="l">
              <a:lnSpc>
                <a:spcPct val="100000"/>
              </a:lnSpc>
              <a:spcBef>
                <a:spcPts val="526"/>
              </a:spcBef>
              <a:spcAft>
                <a:spcPts val="0"/>
              </a:spcAft>
              <a:buClr>
                <a:schemeClr val="lt1"/>
              </a:buClr>
              <a:buSzPts val="1600"/>
              <a:buChar char="–"/>
              <a:defRPr>
                <a:solidFill>
                  <a:schemeClr val="lt1"/>
                </a:solidFill>
              </a:defRPr>
            </a:lvl4pPr>
            <a:lvl5pPr marL="2286000" lvl="4" indent="-330200" algn="l">
              <a:lnSpc>
                <a:spcPct val="100000"/>
              </a:lnSpc>
              <a:spcBef>
                <a:spcPts val="526"/>
              </a:spcBef>
              <a:spcAft>
                <a:spcPts val="0"/>
              </a:spcAft>
              <a:buClr>
                <a:schemeClr val="lt1"/>
              </a:buClr>
              <a:buSzPts val="1600"/>
              <a:buChar char="•"/>
              <a:defRPr>
                <a:solidFill>
                  <a:schemeClr val="lt1"/>
                </a:solidFill>
              </a:defRPr>
            </a:lvl5pPr>
            <a:lvl6pPr marL="2743200" lvl="5" indent="-317690" algn="l">
              <a:lnSpc>
                <a:spcPct val="100000"/>
              </a:lnSpc>
              <a:spcBef>
                <a:spcPts val="526"/>
              </a:spcBef>
              <a:spcAft>
                <a:spcPts val="0"/>
              </a:spcAft>
              <a:buClr>
                <a:schemeClr val="lt1"/>
              </a:buClr>
              <a:buSzPts val="1403"/>
              <a:buChar char="–"/>
              <a:defRPr>
                <a:solidFill>
                  <a:schemeClr val="lt1"/>
                </a:solidFill>
              </a:defRPr>
            </a:lvl6pPr>
            <a:lvl7pPr marL="3200400" lvl="6" indent="-317690" algn="l">
              <a:lnSpc>
                <a:spcPct val="100000"/>
              </a:lnSpc>
              <a:spcBef>
                <a:spcPts val="526"/>
              </a:spcBef>
              <a:spcAft>
                <a:spcPts val="0"/>
              </a:spcAft>
              <a:buClr>
                <a:schemeClr val="lt1"/>
              </a:buClr>
              <a:buSzPts val="1403"/>
              <a:buChar char="•"/>
              <a:defRPr>
                <a:solidFill>
                  <a:schemeClr val="lt1"/>
                </a:solidFill>
              </a:defRPr>
            </a:lvl7pPr>
            <a:lvl8pPr marL="3657600" lvl="7" indent="-317690" algn="l">
              <a:lnSpc>
                <a:spcPct val="100000"/>
              </a:lnSpc>
              <a:spcBef>
                <a:spcPts val="526"/>
              </a:spcBef>
              <a:spcAft>
                <a:spcPts val="0"/>
              </a:spcAft>
              <a:buClr>
                <a:schemeClr val="lt1"/>
              </a:buClr>
              <a:buSzPts val="1403"/>
              <a:buChar char="–"/>
              <a:defRPr>
                <a:solidFill>
                  <a:schemeClr val="lt1"/>
                </a:solidFill>
              </a:defRPr>
            </a:lvl8pPr>
            <a:lvl9pPr marL="4114800" lvl="8" indent="-317690" algn="l">
              <a:lnSpc>
                <a:spcPct val="100000"/>
              </a:lnSpc>
              <a:spcBef>
                <a:spcPts val="526"/>
              </a:spcBef>
              <a:spcAft>
                <a:spcPts val="526"/>
              </a:spcAft>
              <a:buClr>
                <a:schemeClr val="lt1"/>
              </a:buClr>
              <a:buSzPts val="1403"/>
              <a:buChar char="•"/>
              <a:defRPr>
                <a:solidFill>
                  <a:schemeClr val="lt1"/>
                </a:solidFill>
              </a:defRPr>
            </a:lvl9pPr>
          </a:lstStyle>
          <a:p>
            <a:endParaRPr/>
          </a:p>
        </p:txBody>
      </p:sp>
      <p:sp>
        <p:nvSpPr>
          <p:cNvPr id="60" name="Google Shape;60;p25"/>
          <p:cNvSpPr txBox="1">
            <a:spLocks noGrp="1"/>
          </p:cNvSpPr>
          <p:nvPr>
            <p:ph type="sldNum" idx="12"/>
          </p:nvPr>
        </p:nvSpPr>
        <p:spPr>
          <a:xfrm>
            <a:off x="9933364" y="7055696"/>
            <a:ext cx="370037" cy="151194"/>
          </a:xfrm>
          <a:prstGeom prst="rect">
            <a:avLst/>
          </a:prstGeom>
          <a:noFill/>
          <a:ln>
            <a:noFill/>
          </a:ln>
        </p:spPr>
        <p:txBody>
          <a:bodyPr spcFirstLastPara="1" wrap="square" lIns="0" tIns="0" rIns="0" bIns="0" anchor="b" anchorCtr="0">
            <a:noAutofit/>
          </a:bodyPr>
          <a:lstStyle>
            <a:lvl1pPr marL="0" lvl="0" indent="0" algn="r">
              <a:spcBef>
                <a:spcPts val="0"/>
              </a:spcBef>
              <a:buNone/>
              <a:defRPr sz="800">
                <a:solidFill>
                  <a:schemeClr val="lt1"/>
                </a:solidFill>
                <a:latin typeface="Arial"/>
                <a:ea typeface="Arial"/>
                <a:cs typeface="Arial"/>
                <a:sym typeface="Arial"/>
              </a:defRPr>
            </a:lvl1pPr>
            <a:lvl2pPr marL="0" lvl="1" indent="0" algn="r">
              <a:spcBef>
                <a:spcPts val="0"/>
              </a:spcBef>
              <a:buNone/>
              <a:defRPr sz="800">
                <a:solidFill>
                  <a:schemeClr val="lt1"/>
                </a:solidFill>
                <a:latin typeface="Arial"/>
                <a:ea typeface="Arial"/>
                <a:cs typeface="Arial"/>
                <a:sym typeface="Arial"/>
              </a:defRPr>
            </a:lvl2pPr>
            <a:lvl3pPr marL="0" lvl="2" indent="0" algn="r">
              <a:spcBef>
                <a:spcPts val="0"/>
              </a:spcBef>
              <a:buNone/>
              <a:defRPr sz="800">
                <a:solidFill>
                  <a:schemeClr val="lt1"/>
                </a:solidFill>
                <a:latin typeface="Arial"/>
                <a:ea typeface="Arial"/>
                <a:cs typeface="Arial"/>
                <a:sym typeface="Arial"/>
              </a:defRPr>
            </a:lvl3pPr>
            <a:lvl4pPr marL="0" lvl="3" indent="0" algn="r">
              <a:spcBef>
                <a:spcPts val="0"/>
              </a:spcBef>
              <a:buNone/>
              <a:defRPr sz="800">
                <a:solidFill>
                  <a:schemeClr val="lt1"/>
                </a:solidFill>
                <a:latin typeface="Arial"/>
                <a:ea typeface="Arial"/>
                <a:cs typeface="Arial"/>
                <a:sym typeface="Arial"/>
              </a:defRPr>
            </a:lvl4pPr>
            <a:lvl5pPr marL="0" lvl="4" indent="0" algn="r">
              <a:spcBef>
                <a:spcPts val="0"/>
              </a:spcBef>
              <a:buNone/>
              <a:defRPr sz="800">
                <a:solidFill>
                  <a:schemeClr val="lt1"/>
                </a:solidFill>
                <a:latin typeface="Arial"/>
                <a:ea typeface="Arial"/>
                <a:cs typeface="Arial"/>
                <a:sym typeface="Arial"/>
              </a:defRPr>
            </a:lvl5pPr>
            <a:lvl6pPr marL="0" lvl="5" indent="0" algn="r">
              <a:spcBef>
                <a:spcPts val="0"/>
              </a:spcBef>
              <a:buNone/>
              <a:defRPr sz="800">
                <a:solidFill>
                  <a:schemeClr val="lt1"/>
                </a:solidFill>
                <a:latin typeface="Arial"/>
                <a:ea typeface="Arial"/>
                <a:cs typeface="Arial"/>
                <a:sym typeface="Arial"/>
              </a:defRPr>
            </a:lvl6pPr>
            <a:lvl7pPr marL="0" lvl="6" indent="0" algn="r">
              <a:spcBef>
                <a:spcPts val="0"/>
              </a:spcBef>
              <a:buNone/>
              <a:defRPr sz="800">
                <a:solidFill>
                  <a:schemeClr val="lt1"/>
                </a:solidFill>
                <a:latin typeface="Arial"/>
                <a:ea typeface="Arial"/>
                <a:cs typeface="Arial"/>
                <a:sym typeface="Arial"/>
              </a:defRPr>
            </a:lvl7pPr>
            <a:lvl8pPr marL="0" lvl="7" indent="0" algn="r">
              <a:spcBef>
                <a:spcPts val="0"/>
              </a:spcBef>
              <a:buNone/>
              <a:defRPr sz="800">
                <a:solidFill>
                  <a:schemeClr val="lt1"/>
                </a:solidFill>
                <a:latin typeface="Arial"/>
                <a:ea typeface="Arial"/>
                <a:cs typeface="Arial"/>
                <a:sym typeface="Arial"/>
              </a:defRPr>
            </a:lvl8pPr>
            <a:lvl9pPr marL="0" lvl="8" indent="0" algn="r">
              <a:spcBef>
                <a:spcPts val="0"/>
              </a:spcBef>
              <a:buNone/>
              <a:defRPr sz="800">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
        <p:nvSpPr>
          <p:cNvPr id="61" name="Google Shape;61;p25"/>
          <p:cNvSpPr txBox="1"/>
          <p:nvPr/>
        </p:nvSpPr>
        <p:spPr>
          <a:xfrm>
            <a:off x="388413" y="7055696"/>
            <a:ext cx="2628000" cy="151194"/>
          </a:xfrm>
          <a:prstGeom prst="rect">
            <a:avLst/>
          </a:prstGeom>
          <a:solidFill>
            <a:schemeClr val="accent5"/>
          </a:solidFill>
          <a:ln>
            <a:noFill/>
          </a:ln>
        </p:spPr>
        <p:txBody>
          <a:bodyPr spcFirstLastPara="1" wrap="square" lIns="0" tIns="0" rIns="0" bIns="0" anchor="b" anchorCtr="0">
            <a:noAutofit/>
          </a:bodyPr>
          <a:lstStyle/>
          <a:p>
            <a:pPr marL="0" marR="0" lvl="0" indent="0" algn="l" rtl="0">
              <a:lnSpc>
                <a:spcPct val="100000"/>
              </a:lnSpc>
              <a:spcBef>
                <a:spcPts val="0"/>
              </a:spcBef>
              <a:spcAft>
                <a:spcPts val="0"/>
              </a:spcAft>
              <a:buClr>
                <a:schemeClr val="lt1"/>
              </a:buClr>
              <a:buSzPts val="800"/>
              <a:buFont typeface="Arial"/>
              <a:buNone/>
            </a:pPr>
            <a:r>
              <a:rPr lang="en-GB" sz="800" b="1">
                <a:solidFill>
                  <a:schemeClr val="lt1"/>
                </a:solidFill>
                <a:latin typeface="Arial"/>
                <a:ea typeface="Arial"/>
                <a:cs typeface="Arial"/>
                <a:sym typeface="Arial"/>
              </a:rPr>
              <a:t>Tech We Can  </a:t>
            </a:r>
            <a:r>
              <a:rPr lang="en-GB" sz="800">
                <a:solidFill>
                  <a:schemeClr val="lt1"/>
                </a:solidFill>
                <a:latin typeface="Arial"/>
                <a:ea typeface="Arial"/>
                <a:cs typeface="Arial"/>
                <a:sym typeface="Arial"/>
              </a:rPr>
              <a:t>|  Tech for Communication and Marketing</a:t>
            </a:r>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2_Title and Content">
  <p:cSld name="2_Title and Content">
    <p:bg>
      <p:bgPr>
        <a:solidFill>
          <a:schemeClr val="dk2"/>
        </a:solidFill>
        <a:effectLst/>
      </p:bgPr>
    </p:bg>
    <p:spTree>
      <p:nvGrpSpPr>
        <p:cNvPr id="1" name="Shape 62"/>
        <p:cNvGrpSpPr/>
        <p:nvPr/>
      </p:nvGrpSpPr>
      <p:grpSpPr>
        <a:xfrm>
          <a:off x="0" y="0"/>
          <a:ext cx="0" cy="0"/>
          <a:chOff x="0" y="0"/>
          <a:chExt cx="0" cy="0"/>
        </a:xfrm>
      </p:grpSpPr>
      <p:sp>
        <p:nvSpPr>
          <p:cNvPr id="63" name="Google Shape;63;p26"/>
          <p:cNvSpPr txBox="1">
            <a:spLocks noGrp="1"/>
          </p:cNvSpPr>
          <p:nvPr>
            <p:ph type="title"/>
          </p:nvPr>
        </p:nvSpPr>
        <p:spPr>
          <a:xfrm>
            <a:off x="388414" y="365104"/>
            <a:ext cx="9914986" cy="900000"/>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lt1"/>
              </a:buClr>
              <a:buSzPts val="2800"/>
              <a:buFont typeface="Arial"/>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4" name="Google Shape;64;p26"/>
          <p:cNvSpPr txBox="1">
            <a:spLocks noGrp="1"/>
          </p:cNvSpPr>
          <p:nvPr>
            <p:ph type="body" idx="1"/>
          </p:nvPr>
        </p:nvSpPr>
        <p:spPr>
          <a:xfrm>
            <a:off x="388413" y="1512604"/>
            <a:ext cx="9914987" cy="540000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lt1"/>
              </a:buClr>
              <a:buSzPts val="1600"/>
              <a:buNone/>
              <a:defRPr>
                <a:solidFill>
                  <a:schemeClr val="lt1"/>
                </a:solidFill>
              </a:defRPr>
            </a:lvl1pPr>
            <a:lvl2pPr marL="914400" lvl="1" indent="-228600" algn="l">
              <a:lnSpc>
                <a:spcPct val="100000"/>
              </a:lnSpc>
              <a:spcBef>
                <a:spcPts val="900"/>
              </a:spcBef>
              <a:spcAft>
                <a:spcPts val="0"/>
              </a:spcAft>
              <a:buClr>
                <a:schemeClr val="lt1"/>
              </a:buClr>
              <a:buSzPts val="1600"/>
              <a:buNone/>
              <a:defRPr>
                <a:solidFill>
                  <a:schemeClr val="lt1"/>
                </a:solidFill>
              </a:defRPr>
            </a:lvl2pPr>
            <a:lvl3pPr marL="1371600" lvl="2" indent="-330200" algn="l">
              <a:lnSpc>
                <a:spcPct val="100000"/>
              </a:lnSpc>
              <a:spcBef>
                <a:spcPts val="526"/>
              </a:spcBef>
              <a:spcAft>
                <a:spcPts val="0"/>
              </a:spcAft>
              <a:buClr>
                <a:schemeClr val="lt1"/>
              </a:buClr>
              <a:buSzPts val="1600"/>
              <a:buChar char="•"/>
              <a:defRPr>
                <a:solidFill>
                  <a:schemeClr val="lt1"/>
                </a:solidFill>
              </a:defRPr>
            </a:lvl3pPr>
            <a:lvl4pPr marL="1828800" lvl="3" indent="-330200" algn="l">
              <a:lnSpc>
                <a:spcPct val="100000"/>
              </a:lnSpc>
              <a:spcBef>
                <a:spcPts val="526"/>
              </a:spcBef>
              <a:spcAft>
                <a:spcPts val="0"/>
              </a:spcAft>
              <a:buClr>
                <a:schemeClr val="lt1"/>
              </a:buClr>
              <a:buSzPts val="1600"/>
              <a:buChar char="–"/>
              <a:defRPr>
                <a:solidFill>
                  <a:schemeClr val="lt1"/>
                </a:solidFill>
              </a:defRPr>
            </a:lvl4pPr>
            <a:lvl5pPr marL="2286000" lvl="4" indent="-330200" algn="l">
              <a:lnSpc>
                <a:spcPct val="100000"/>
              </a:lnSpc>
              <a:spcBef>
                <a:spcPts val="526"/>
              </a:spcBef>
              <a:spcAft>
                <a:spcPts val="0"/>
              </a:spcAft>
              <a:buClr>
                <a:schemeClr val="lt1"/>
              </a:buClr>
              <a:buSzPts val="1600"/>
              <a:buChar char="•"/>
              <a:defRPr>
                <a:solidFill>
                  <a:schemeClr val="lt1"/>
                </a:solidFill>
              </a:defRPr>
            </a:lvl5pPr>
            <a:lvl6pPr marL="2743200" lvl="5" indent="-317690" algn="l">
              <a:lnSpc>
                <a:spcPct val="100000"/>
              </a:lnSpc>
              <a:spcBef>
                <a:spcPts val="526"/>
              </a:spcBef>
              <a:spcAft>
                <a:spcPts val="0"/>
              </a:spcAft>
              <a:buClr>
                <a:schemeClr val="lt1"/>
              </a:buClr>
              <a:buSzPts val="1403"/>
              <a:buChar char="–"/>
              <a:defRPr>
                <a:solidFill>
                  <a:schemeClr val="lt1"/>
                </a:solidFill>
              </a:defRPr>
            </a:lvl6pPr>
            <a:lvl7pPr marL="3200400" lvl="6" indent="-317690" algn="l">
              <a:lnSpc>
                <a:spcPct val="100000"/>
              </a:lnSpc>
              <a:spcBef>
                <a:spcPts val="526"/>
              </a:spcBef>
              <a:spcAft>
                <a:spcPts val="0"/>
              </a:spcAft>
              <a:buClr>
                <a:schemeClr val="lt1"/>
              </a:buClr>
              <a:buSzPts val="1403"/>
              <a:buChar char="•"/>
              <a:defRPr>
                <a:solidFill>
                  <a:schemeClr val="lt1"/>
                </a:solidFill>
              </a:defRPr>
            </a:lvl7pPr>
            <a:lvl8pPr marL="3657600" lvl="7" indent="-317690" algn="l">
              <a:lnSpc>
                <a:spcPct val="100000"/>
              </a:lnSpc>
              <a:spcBef>
                <a:spcPts val="526"/>
              </a:spcBef>
              <a:spcAft>
                <a:spcPts val="0"/>
              </a:spcAft>
              <a:buClr>
                <a:schemeClr val="lt1"/>
              </a:buClr>
              <a:buSzPts val="1403"/>
              <a:buChar char="–"/>
              <a:defRPr>
                <a:solidFill>
                  <a:schemeClr val="lt1"/>
                </a:solidFill>
              </a:defRPr>
            </a:lvl8pPr>
            <a:lvl9pPr marL="4114800" lvl="8" indent="-317690" algn="l">
              <a:lnSpc>
                <a:spcPct val="100000"/>
              </a:lnSpc>
              <a:spcBef>
                <a:spcPts val="526"/>
              </a:spcBef>
              <a:spcAft>
                <a:spcPts val="526"/>
              </a:spcAft>
              <a:buClr>
                <a:schemeClr val="lt1"/>
              </a:buClr>
              <a:buSzPts val="1403"/>
              <a:buChar char="•"/>
              <a:defRPr>
                <a:solidFill>
                  <a:schemeClr val="lt1"/>
                </a:solidFill>
              </a:defRPr>
            </a:lvl9pPr>
          </a:lstStyle>
          <a:p>
            <a:endParaRPr/>
          </a:p>
        </p:txBody>
      </p:sp>
      <p:sp>
        <p:nvSpPr>
          <p:cNvPr id="65" name="Google Shape;65;p26"/>
          <p:cNvSpPr txBox="1">
            <a:spLocks noGrp="1"/>
          </p:cNvSpPr>
          <p:nvPr>
            <p:ph type="sldNum" idx="12"/>
          </p:nvPr>
        </p:nvSpPr>
        <p:spPr>
          <a:xfrm>
            <a:off x="9933364" y="7055696"/>
            <a:ext cx="370037" cy="151194"/>
          </a:xfrm>
          <a:prstGeom prst="rect">
            <a:avLst/>
          </a:prstGeom>
          <a:noFill/>
          <a:ln>
            <a:noFill/>
          </a:ln>
        </p:spPr>
        <p:txBody>
          <a:bodyPr spcFirstLastPara="1" wrap="square" lIns="0" tIns="0" rIns="0" bIns="0" anchor="b" anchorCtr="0">
            <a:noAutofit/>
          </a:bodyPr>
          <a:lstStyle>
            <a:lvl1pPr marL="0" lvl="0" indent="0" algn="r">
              <a:spcBef>
                <a:spcPts val="0"/>
              </a:spcBef>
              <a:buNone/>
              <a:defRPr sz="800">
                <a:solidFill>
                  <a:schemeClr val="lt1"/>
                </a:solidFill>
                <a:latin typeface="Arial"/>
                <a:ea typeface="Arial"/>
                <a:cs typeface="Arial"/>
                <a:sym typeface="Arial"/>
              </a:defRPr>
            </a:lvl1pPr>
            <a:lvl2pPr marL="0" lvl="1" indent="0" algn="r">
              <a:spcBef>
                <a:spcPts val="0"/>
              </a:spcBef>
              <a:buNone/>
              <a:defRPr sz="800">
                <a:solidFill>
                  <a:schemeClr val="lt1"/>
                </a:solidFill>
                <a:latin typeface="Arial"/>
                <a:ea typeface="Arial"/>
                <a:cs typeface="Arial"/>
                <a:sym typeface="Arial"/>
              </a:defRPr>
            </a:lvl2pPr>
            <a:lvl3pPr marL="0" lvl="2" indent="0" algn="r">
              <a:spcBef>
                <a:spcPts val="0"/>
              </a:spcBef>
              <a:buNone/>
              <a:defRPr sz="800">
                <a:solidFill>
                  <a:schemeClr val="lt1"/>
                </a:solidFill>
                <a:latin typeface="Arial"/>
                <a:ea typeface="Arial"/>
                <a:cs typeface="Arial"/>
                <a:sym typeface="Arial"/>
              </a:defRPr>
            </a:lvl3pPr>
            <a:lvl4pPr marL="0" lvl="3" indent="0" algn="r">
              <a:spcBef>
                <a:spcPts val="0"/>
              </a:spcBef>
              <a:buNone/>
              <a:defRPr sz="800">
                <a:solidFill>
                  <a:schemeClr val="lt1"/>
                </a:solidFill>
                <a:latin typeface="Arial"/>
                <a:ea typeface="Arial"/>
                <a:cs typeface="Arial"/>
                <a:sym typeface="Arial"/>
              </a:defRPr>
            </a:lvl4pPr>
            <a:lvl5pPr marL="0" lvl="4" indent="0" algn="r">
              <a:spcBef>
                <a:spcPts val="0"/>
              </a:spcBef>
              <a:buNone/>
              <a:defRPr sz="800">
                <a:solidFill>
                  <a:schemeClr val="lt1"/>
                </a:solidFill>
                <a:latin typeface="Arial"/>
                <a:ea typeface="Arial"/>
                <a:cs typeface="Arial"/>
                <a:sym typeface="Arial"/>
              </a:defRPr>
            </a:lvl5pPr>
            <a:lvl6pPr marL="0" lvl="5" indent="0" algn="r">
              <a:spcBef>
                <a:spcPts val="0"/>
              </a:spcBef>
              <a:buNone/>
              <a:defRPr sz="800">
                <a:solidFill>
                  <a:schemeClr val="lt1"/>
                </a:solidFill>
                <a:latin typeface="Arial"/>
                <a:ea typeface="Arial"/>
                <a:cs typeface="Arial"/>
                <a:sym typeface="Arial"/>
              </a:defRPr>
            </a:lvl6pPr>
            <a:lvl7pPr marL="0" lvl="6" indent="0" algn="r">
              <a:spcBef>
                <a:spcPts val="0"/>
              </a:spcBef>
              <a:buNone/>
              <a:defRPr sz="800">
                <a:solidFill>
                  <a:schemeClr val="lt1"/>
                </a:solidFill>
                <a:latin typeface="Arial"/>
                <a:ea typeface="Arial"/>
                <a:cs typeface="Arial"/>
                <a:sym typeface="Arial"/>
              </a:defRPr>
            </a:lvl7pPr>
            <a:lvl8pPr marL="0" lvl="7" indent="0" algn="r">
              <a:spcBef>
                <a:spcPts val="0"/>
              </a:spcBef>
              <a:buNone/>
              <a:defRPr sz="800">
                <a:solidFill>
                  <a:schemeClr val="lt1"/>
                </a:solidFill>
                <a:latin typeface="Arial"/>
                <a:ea typeface="Arial"/>
                <a:cs typeface="Arial"/>
                <a:sym typeface="Arial"/>
              </a:defRPr>
            </a:lvl8pPr>
            <a:lvl9pPr marL="0" lvl="8" indent="0" algn="r">
              <a:spcBef>
                <a:spcPts val="0"/>
              </a:spcBef>
              <a:buNone/>
              <a:defRPr sz="800">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
        <p:nvSpPr>
          <p:cNvPr id="66" name="Google Shape;66;p26"/>
          <p:cNvSpPr txBox="1"/>
          <p:nvPr/>
        </p:nvSpPr>
        <p:spPr>
          <a:xfrm>
            <a:off x="388413" y="7055696"/>
            <a:ext cx="2628000" cy="151194"/>
          </a:xfrm>
          <a:prstGeom prst="rect">
            <a:avLst/>
          </a:prstGeom>
          <a:solidFill>
            <a:schemeClr val="dk2"/>
          </a:solidFill>
          <a:ln>
            <a:noFill/>
          </a:ln>
        </p:spPr>
        <p:txBody>
          <a:bodyPr spcFirstLastPara="1" wrap="square" lIns="0" tIns="0" rIns="0" bIns="0" anchor="b" anchorCtr="0">
            <a:noAutofit/>
          </a:bodyPr>
          <a:lstStyle/>
          <a:p>
            <a:pPr marL="0" marR="0" lvl="0" indent="0" algn="l" rtl="0">
              <a:lnSpc>
                <a:spcPct val="100000"/>
              </a:lnSpc>
              <a:spcBef>
                <a:spcPts val="0"/>
              </a:spcBef>
              <a:spcAft>
                <a:spcPts val="0"/>
              </a:spcAft>
              <a:buClr>
                <a:schemeClr val="lt1"/>
              </a:buClr>
              <a:buSzPts val="800"/>
              <a:buFont typeface="Arial"/>
              <a:buNone/>
            </a:pPr>
            <a:r>
              <a:rPr lang="en-GB" sz="800" b="1">
                <a:solidFill>
                  <a:schemeClr val="lt1"/>
                </a:solidFill>
                <a:latin typeface="Arial"/>
                <a:ea typeface="Arial"/>
                <a:cs typeface="Arial"/>
                <a:sym typeface="Arial"/>
              </a:rPr>
              <a:t>Tech We Can  </a:t>
            </a:r>
            <a:r>
              <a:rPr lang="en-GB" sz="800">
                <a:solidFill>
                  <a:schemeClr val="lt1"/>
                </a:solidFill>
                <a:latin typeface="Arial"/>
                <a:ea typeface="Arial"/>
                <a:cs typeface="Arial"/>
                <a:sym typeface="Arial"/>
              </a:rPr>
              <a:t>|  Tech for Communication and Marketing</a:t>
            </a:r>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wo Content">
  <p:cSld name="Two Content">
    <p:spTree>
      <p:nvGrpSpPr>
        <p:cNvPr id="1" name="Shape 67"/>
        <p:cNvGrpSpPr/>
        <p:nvPr/>
      </p:nvGrpSpPr>
      <p:grpSpPr>
        <a:xfrm>
          <a:off x="0" y="0"/>
          <a:ext cx="0" cy="0"/>
          <a:chOff x="0" y="0"/>
          <a:chExt cx="0" cy="0"/>
        </a:xfrm>
      </p:grpSpPr>
      <p:sp>
        <p:nvSpPr>
          <p:cNvPr id="68" name="Google Shape;68;p27"/>
          <p:cNvSpPr txBox="1">
            <a:spLocks noGrp="1"/>
          </p:cNvSpPr>
          <p:nvPr>
            <p:ph type="body" idx="1"/>
          </p:nvPr>
        </p:nvSpPr>
        <p:spPr>
          <a:xfrm>
            <a:off x="388415" y="1512606"/>
            <a:ext cx="4800179" cy="540000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2"/>
              </a:buClr>
              <a:buSzPts val="1600"/>
              <a:buNone/>
              <a:defRPr/>
            </a:lvl1pPr>
            <a:lvl2pPr marL="914400" lvl="1" indent="-228600" algn="l">
              <a:lnSpc>
                <a:spcPct val="100000"/>
              </a:lnSpc>
              <a:spcBef>
                <a:spcPts val="900"/>
              </a:spcBef>
              <a:spcAft>
                <a:spcPts val="0"/>
              </a:spcAft>
              <a:buClr>
                <a:schemeClr val="dk1"/>
              </a:buClr>
              <a:buSzPts val="1800"/>
              <a:buNone/>
              <a:defRPr/>
            </a:lvl2pPr>
            <a:lvl3pPr marL="1371600" lvl="2" indent="-342900" algn="l">
              <a:lnSpc>
                <a:spcPct val="100000"/>
              </a:lnSpc>
              <a:spcBef>
                <a:spcPts val="526"/>
              </a:spcBef>
              <a:spcAft>
                <a:spcPts val="0"/>
              </a:spcAft>
              <a:buClr>
                <a:schemeClr val="dk1"/>
              </a:buClr>
              <a:buSzPts val="1800"/>
              <a:buChar char="•"/>
              <a:defRPr/>
            </a:lvl3pPr>
            <a:lvl4pPr marL="1828800" lvl="3" indent="-342900" algn="l">
              <a:lnSpc>
                <a:spcPct val="100000"/>
              </a:lnSpc>
              <a:spcBef>
                <a:spcPts val="526"/>
              </a:spcBef>
              <a:spcAft>
                <a:spcPts val="0"/>
              </a:spcAft>
              <a:buClr>
                <a:schemeClr val="dk1"/>
              </a:buClr>
              <a:buSzPts val="1800"/>
              <a:buChar char="–"/>
              <a:defRPr/>
            </a:lvl4pPr>
            <a:lvl5pPr marL="2286000" lvl="4" indent="-342900" algn="l">
              <a:lnSpc>
                <a:spcPct val="100000"/>
              </a:lnSpc>
              <a:spcBef>
                <a:spcPts val="526"/>
              </a:spcBef>
              <a:spcAft>
                <a:spcPts val="0"/>
              </a:spcAft>
              <a:buClr>
                <a:schemeClr val="dk1"/>
              </a:buClr>
              <a:buSzPts val="1800"/>
              <a:buChar char="•"/>
              <a:defRPr/>
            </a:lvl5pPr>
            <a:lvl6pPr marL="2743200" lvl="5" indent="-342900" algn="l">
              <a:lnSpc>
                <a:spcPct val="100000"/>
              </a:lnSpc>
              <a:spcBef>
                <a:spcPts val="526"/>
              </a:spcBef>
              <a:spcAft>
                <a:spcPts val="0"/>
              </a:spcAft>
              <a:buClr>
                <a:schemeClr val="dk1"/>
              </a:buClr>
              <a:buSzPts val="1800"/>
              <a:buChar char="–"/>
              <a:defRPr/>
            </a:lvl6pPr>
            <a:lvl7pPr marL="3200400" lvl="6" indent="-342900" algn="l">
              <a:lnSpc>
                <a:spcPct val="100000"/>
              </a:lnSpc>
              <a:spcBef>
                <a:spcPts val="526"/>
              </a:spcBef>
              <a:spcAft>
                <a:spcPts val="0"/>
              </a:spcAft>
              <a:buClr>
                <a:schemeClr val="dk1"/>
              </a:buClr>
              <a:buSzPts val="1800"/>
              <a:buChar char="•"/>
              <a:defRPr/>
            </a:lvl7pPr>
            <a:lvl8pPr marL="3657600" lvl="7" indent="-342900" algn="l">
              <a:lnSpc>
                <a:spcPct val="100000"/>
              </a:lnSpc>
              <a:spcBef>
                <a:spcPts val="526"/>
              </a:spcBef>
              <a:spcAft>
                <a:spcPts val="0"/>
              </a:spcAft>
              <a:buClr>
                <a:schemeClr val="dk1"/>
              </a:buClr>
              <a:buSzPts val="1800"/>
              <a:buChar char="–"/>
              <a:defRPr/>
            </a:lvl8pPr>
            <a:lvl9pPr marL="4114800" lvl="8" indent="-342900" algn="l">
              <a:lnSpc>
                <a:spcPct val="100000"/>
              </a:lnSpc>
              <a:spcBef>
                <a:spcPts val="526"/>
              </a:spcBef>
              <a:spcAft>
                <a:spcPts val="526"/>
              </a:spcAft>
              <a:buClr>
                <a:schemeClr val="dk1"/>
              </a:buClr>
              <a:buSzPts val="1800"/>
              <a:buChar char="•"/>
              <a:defRPr/>
            </a:lvl9pPr>
          </a:lstStyle>
          <a:p>
            <a:endParaRPr/>
          </a:p>
        </p:txBody>
      </p:sp>
      <p:sp>
        <p:nvSpPr>
          <p:cNvPr id="69" name="Google Shape;69;p27"/>
          <p:cNvSpPr txBox="1">
            <a:spLocks noGrp="1"/>
          </p:cNvSpPr>
          <p:nvPr>
            <p:ph type="body" idx="2"/>
          </p:nvPr>
        </p:nvSpPr>
        <p:spPr>
          <a:xfrm>
            <a:off x="5503222" y="1512605"/>
            <a:ext cx="4800179" cy="540000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2"/>
              </a:buClr>
              <a:buSzPts val="1600"/>
              <a:buNone/>
              <a:defRPr/>
            </a:lvl1pPr>
            <a:lvl2pPr marL="914400" lvl="1" indent="-228600" algn="l">
              <a:lnSpc>
                <a:spcPct val="100000"/>
              </a:lnSpc>
              <a:spcBef>
                <a:spcPts val="900"/>
              </a:spcBef>
              <a:spcAft>
                <a:spcPts val="0"/>
              </a:spcAft>
              <a:buClr>
                <a:schemeClr val="dk1"/>
              </a:buClr>
              <a:buSzPts val="1800"/>
              <a:buNone/>
              <a:defRPr/>
            </a:lvl2pPr>
            <a:lvl3pPr marL="1371600" lvl="2" indent="-342900" algn="l">
              <a:lnSpc>
                <a:spcPct val="100000"/>
              </a:lnSpc>
              <a:spcBef>
                <a:spcPts val="526"/>
              </a:spcBef>
              <a:spcAft>
                <a:spcPts val="0"/>
              </a:spcAft>
              <a:buClr>
                <a:schemeClr val="dk1"/>
              </a:buClr>
              <a:buSzPts val="1800"/>
              <a:buChar char="•"/>
              <a:defRPr/>
            </a:lvl3pPr>
            <a:lvl4pPr marL="1828800" lvl="3" indent="-342900" algn="l">
              <a:lnSpc>
                <a:spcPct val="100000"/>
              </a:lnSpc>
              <a:spcBef>
                <a:spcPts val="526"/>
              </a:spcBef>
              <a:spcAft>
                <a:spcPts val="0"/>
              </a:spcAft>
              <a:buClr>
                <a:schemeClr val="dk1"/>
              </a:buClr>
              <a:buSzPts val="1800"/>
              <a:buChar char="–"/>
              <a:defRPr/>
            </a:lvl4pPr>
            <a:lvl5pPr marL="2286000" lvl="4" indent="-330200" algn="l">
              <a:lnSpc>
                <a:spcPct val="100000"/>
              </a:lnSpc>
              <a:spcBef>
                <a:spcPts val="526"/>
              </a:spcBef>
              <a:spcAft>
                <a:spcPts val="0"/>
              </a:spcAft>
              <a:buClr>
                <a:schemeClr val="dk1"/>
              </a:buClr>
              <a:buSzPts val="1600"/>
              <a:buChar char="•"/>
              <a:defRPr/>
            </a:lvl5pPr>
            <a:lvl6pPr marL="2743200" lvl="5" indent="-342900" algn="l">
              <a:lnSpc>
                <a:spcPct val="100000"/>
              </a:lnSpc>
              <a:spcBef>
                <a:spcPts val="526"/>
              </a:spcBef>
              <a:spcAft>
                <a:spcPts val="0"/>
              </a:spcAft>
              <a:buClr>
                <a:schemeClr val="dk1"/>
              </a:buClr>
              <a:buSzPts val="1800"/>
              <a:buChar char="–"/>
              <a:defRPr/>
            </a:lvl6pPr>
            <a:lvl7pPr marL="3200400" lvl="6" indent="-342900" algn="l">
              <a:lnSpc>
                <a:spcPct val="100000"/>
              </a:lnSpc>
              <a:spcBef>
                <a:spcPts val="526"/>
              </a:spcBef>
              <a:spcAft>
                <a:spcPts val="0"/>
              </a:spcAft>
              <a:buClr>
                <a:schemeClr val="dk1"/>
              </a:buClr>
              <a:buSzPts val="1800"/>
              <a:buChar char="•"/>
              <a:defRPr/>
            </a:lvl7pPr>
            <a:lvl8pPr marL="3657600" lvl="7" indent="-342900" algn="l">
              <a:lnSpc>
                <a:spcPct val="100000"/>
              </a:lnSpc>
              <a:spcBef>
                <a:spcPts val="526"/>
              </a:spcBef>
              <a:spcAft>
                <a:spcPts val="0"/>
              </a:spcAft>
              <a:buClr>
                <a:schemeClr val="dk1"/>
              </a:buClr>
              <a:buSzPts val="1800"/>
              <a:buChar char="–"/>
              <a:defRPr/>
            </a:lvl8pPr>
            <a:lvl9pPr marL="4114800" lvl="8" indent="-342900" algn="l">
              <a:lnSpc>
                <a:spcPct val="100000"/>
              </a:lnSpc>
              <a:spcBef>
                <a:spcPts val="526"/>
              </a:spcBef>
              <a:spcAft>
                <a:spcPts val="526"/>
              </a:spcAft>
              <a:buClr>
                <a:schemeClr val="dk1"/>
              </a:buClr>
              <a:buSzPts val="1800"/>
              <a:buChar char="•"/>
              <a:defRPr/>
            </a:lvl9pPr>
          </a:lstStyle>
          <a:p>
            <a:endParaRPr/>
          </a:p>
        </p:txBody>
      </p:sp>
      <p:sp>
        <p:nvSpPr>
          <p:cNvPr id="70" name="Google Shape;70;p27"/>
          <p:cNvSpPr txBox="1">
            <a:spLocks noGrp="1"/>
          </p:cNvSpPr>
          <p:nvPr>
            <p:ph type="title"/>
          </p:nvPr>
        </p:nvSpPr>
        <p:spPr>
          <a:xfrm>
            <a:off x="388414" y="365104"/>
            <a:ext cx="9914986" cy="900000"/>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800"/>
              <a:buFont typeface="Arial"/>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1" name="Google Shape;71;p27"/>
          <p:cNvSpPr txBox="1">
            <a:spLocks noGrp="1"/>
          </p:cNvSpPr>
          <p:nvPr>
            <p:ph type="sldNum" idx="12"/>
          </p:nvPr>
        </p:nvSpPr>
        <p:spPr>
          <a:xfrm>
            <a:off x="9933364" y="7055696"/>
            <a:ext cx="370037" cy="151194"/>
          </a:xfrm>
          <a:prstGeom prst="rect">
            <a:avLst/>
          </a:prstGeom>
          <a:noFill/>
          <a:ln>
            <a:noFill/>
          </a:ln>
        </p:spPr>
        <p:txBody>
          <a:bodyPr spcFirstLastPara="1" wrap="square" lIns="0" tIns="0" rIns="0" bIns="0" anchor="b"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Four Content">
  <p:cSld name="Four Content">
    <p:spTree>
      <p:nvGrpSpPr>
        <p:cNvPr id="1" name="Shape 72"/>
        <p:cNvGrpSpPr/>
        <p:nvPr/>
      </p:nvGrpSpPr>
      <p:grpSpPr>
        <a:xfrm>
          <a:off x="0" y="0"/>
          <a:ext cx="0" cy="0"/>
          <a:chOff x="0" y="0"/>
          <a:chExt cx="0" cy="0"/>
        </a:xfrm>
      </p:grpSpPr>
      <p:sp>
        <p:nvSpPr>
          <p:cNvPr id="73" name="Google Shape;73;p28"/>
          <p:cNvSpPr txBox="1">
            <a:spLocks noGrp="1"/>
          </p:cNvSpPr>
          <p:nvPr>
            <p:ph type="body" idx="1"/>
          </p:nvPr>
        </p:nvSpPr>
        <p:spPr>
          <a:xfrm>
            <a:off x="388414" y="1512605"/>
            <a:ext cx="2241492" cy="540000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2"/>
              </a:buClr>
              <a:buSzPts val="1600"/>
              <a:buNone/>
              <a:defRPr/>
            </a:lvl1pPr>
            <a:lvl2pPr marL="914400" lvl="1" indent="-228600" algn="l">
              <a:lnSpc>
                <a:spcPct val="100000"/>
              </a:lnSpc>
              <a:spcBef>
                <a:spcPts val="900"/>
              </a:spcBef>
              <a:spcAft>
                <a:spcPts val="0"/>
              </a:spcAft>
              <a:buClr>
                <a:schemeClr val="dk1"/>
              </a:buClr>
              <a:buSzPts val="1800"/>
              <a:buNone/>
              <a:defRPr/>
            </a:lvl2pPr>
            <a:lvl3pPr marL="1371600" lvl="2" indent="-342900" algn="l">
              <a:lnSpc>
                <a:spcPct val="100000"/>
              </a:lnSpc>
              <a:spcBef>
                <a:spcPts val="526"/>
              </a:spcBef>
              <a:spcAft>
                <a:spcPts val="0"/>
              </a:spcAft>
              <a:buClr>
                <a:schemeClr val="dk1"/>
              </a:buClr>
              <a:buSzPts val="1800"/>
              <a:buChar char="•"/>
              <a:defRPr/>
            </a:lvl3pPr>
            <a:lvl4pPr marL="1828800" lvl="3" indent="-342900" algn="l">
              <a:lnSpc>
                <a:spcPct val="100000"/>
              </a:lnSpc>
              <a:spcBef>
                <a:spcPts val="526"/>
              </a:spcBef>
              <a:spcAft>
                <a:spcPts val="0"/>
              </a:spcAft>
              <a:buClr>
                <a:schemeClr val="dk1"/>
              </a:buClr>
              <a:buSzPts val="1800"/>
              <a:buChar char="–"/>
              <a:defRPr/>
            </a:lvl4pPr>
            <a:lvl5pPr marL="2286000" lvl="4" indent="-330200" algn="l">
              <a:lnSpc>
                <a:spcPct val="100000"/>
              </a:lnSpc>
              <a:spcBef>
                <a:spcPts val="526"/>
              </a:spcBef>
              <a:spcAft>
                <a:spcPts val="0"/>
              </a:spcAft>
              <a:buClr>
                <a:schemeClr val="dk1"/>
              </a:buClr>
              <a:buSzPts val="1600"/>
              <a:buChar char="•"/>
              <a:defRPr/>
            </a:lvl5pPr>
            <a:lvl6pPr marL="2743200" lvl="5" indent="-342900" algn="l">
              <a:lnSpc>
                <a:spcPct val="100000"/>
              </a:lnSpc>
              <a:spcBef>
                <a:spcPts val="526"/>
              </a:spcBef>
              <a:spcAft>
                <a:spcPts val="0"/>
              </a:spcAft>
              <a:buClr>
                <a:schemeClr val="dk1"/>
              </a:buClr>
              <a:buSzPts val="1800"/>
              <a:buChar char="–"/>
              <a:defRPr/>
            </a:lvl6pPr>
            <a:lvl7pPr marL="3200400" lvl="6" indent="-342900" algn="l">
              <a:lnSpc>
                <a:spcPct val="100000"/>
              </a:lnSpc>
              <a:spcBef>
                <a:spcPts val="526"/>
              </a:spcBef>
              <a:spcAft>
                <a:spcPts val="0"/>
              </a:spcAft>
              <a:buClr>
                <a:schemeClr val="dk1"/>
              </a:buClr>
              <a:buSzPts val="1800"/>
              <a:buChar char="•"/>
              <a:defRPr/>
            </a:lvl7pPr>
            <a:lvl8pPr marL="3657600" lvl="7" indent="-342900" algn="l">
              <a:lnSpc>
                <a:spcPct val="100000"/>
              </a:lnSpc>
              <a:spcBef>
                <a:spcPts val="526"/>
              </a:spcBef>
              <a:spcAft>
                <a:spcPts val="0"/>
              </a:spcAft>
              <a:buClr>
                <a:schemeClr val="dk1"/>
              </a:buClr>
              <a:buSzPts val="1800"/>
              <a:buChar char="–"/>
              <a:defRPr/>
            </a:lvl8pPr>
            <a:lvl9pPr marL="4114800" lvl="8" indent="-342900" algn="l">
              <a:lnSpc>
                <a:spcPct val="100000"/>
              </a:lnSpc>
              <a:spcBef>
                <a:spcPts val="526"/>
              </a:spcBef>
              <a:spcAft>
                <a:spcPts val="526"/>
              </a:spcAft>
              <a:buClr>
                <a:schemeClr val="dk1"/>
              </a:buClr>
              <a:buSzPts val="1800"/>
              <a:buChar char="•"/>
              <a:defRPr/>
            </a:lvl9pPr>
          </a:lstStyle>
          <a:p>
            <a:endParaRPr/>
          </a:p>
        </p:txBody>
      </p:sp>
      <p:sp>
        <p:nvSpPr>
          <p:cNvPr id="74" name="Google Shape;74;p28"/>
          <p:cNvSpPr txBox="1">
            <a:spLocks noGrp="1"/>
          </p:cNvSpPr>
          <p:nvPr>
            <p:ph type="body" idx="2"/>
          </p:nvPr>
        </p:nvSpPr>
        <p:spPr>
          <a:xfrm>
            <a:off x="2947100" y="1512605"/>
            <a:ext cx="2241492" cy="540000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2"/>
              </a:buClr>
              <a:buSzPts val="1600"/>
              <a:buNone/>
              <a:defRPr/>
            </a:lvl1pPr>
            <a:lvl2pPr marL="914400" lvl="1" indent="-228600" algn="l">
              <a:lnSpc>
                <a:spcPct val="100000"/>
              </a:lnSpc>
              <a:spcBef>
                <a:spcPts val="900"/>
              </a:spcBef>
              <a:spcAft>
                <a:spcPts val="0"/>
              </a:spcAft>
              <a:buClr>
                <a:schemeClr val="dk1"/>
              </a:buClr>
              <a:buSzPts val="1800"/>
              <a:buNone/>
              <a:defRPr/>
            </a:lvl2pPr>
            <a:lvl3pPr marL="1371600" lvl="2" indent="-342900" algn="l">
              <a:lnSpc>
                <a:spcPct val="100000"/>
              </a:lnSpc>
              <a:spcBef>
                <a:spcPts val="526"/>
              </a:spcBef>
              <a:spcAft>
                <a:spcPts val="0"/>
              </a:spcAft>
              <a:buClr>
                <a:schemeClr val="dk1"/>
              </a:buClr>
              <a:buSzPts val="1800"/>
              <a:buChar char="•"/>
              <a:defRPr/>
            </a:lvl3pPr>
            <a:lvl4pPr marL="1828800" lvl="3" indent="-342900" algn="l">
              <a:lnSpc>
                <a:spcPct val="100000"/>
              </a:lnSpc>
              <a:spcBef>
                <a:spcPts val="526"/>
              </a:spcBef>
              <a:spcAft>
                <a:spcPts val="0"/>
              </a:spcAft>
              <a:buClr>
                <a:schemeClr val="dk1"/>
              </a:buClr>
              <a:buSzPts val="1800"/>
              <a:buChar char="–"/>
              <a:defRPr/>
            </a:lvl4pPr>
            <a:lvl5pPr marL="2286000" lvl="4" indent="-330200" algn="l">
              <a:lnSpc>
                <a:spcPct val="100000"/>
              </a:lnSpc>
              <a:spcBef>
                <a:spcPts val="526"/>
              </a:spcBef>
              <a:spcAft>
                <a:spcPts val="0"/>
              </a:spcAft>
              <a:buClr>
                <a:schemeClr val="dk1"/>
              </a:buClr>
              <a:buSzPts val="1600"/>
              <a:buChar char="•"/>
              <a:defRPr/>
            </a:lvl5pPr>
            <a:lvl6pPr marL="2743200" lvl="5" indent="-342900" algn="l">
              <a:lnSpc>
                <a:spcPct val="100000"/>
              </a:lnSpc>
              <a:spcBef>
                <a:spcPts val="526"/>
              </a:spcBef>
              <a:spcAft>
                <a:spcPts val="0"/>
              </a:spcAft>
              <a:buClr>
                <a:schemeClr val="dk1"/>
              </a:buClr>
              <a:buSzPts val="1800"/>
              <a:buChar char="–"/>
              <a:defRPr/>
            </a:lvl6pPr>
            <a:lvl7pPr marL="3200400" lvl="6" indent="-342900" algn="l">
              <a:lnSpc>
                <a:spcPct val="100000"/>
              </a:lnSpc>
              <a:spcBef>
                <a:spcPts val="526"/>
              </a:spcBef>
              <a:spcAft>
                <a:spcPts val="0"/>
              </a:spcAft>
              <a:buClr>
                <a:schemeClr val="dk1"/>
              </a:buClr>
              <a:buSzPts val="1800"/>
              <a:buChar char="•"/>
              <a:defRPr/>
            </a:lvl7pPr>
            <a:lvl8pPr marL="3657600" lvl="7" indent="-342900" algn="l">
              <a:lnSpc>
                <a:spcPct val="100000"/>
              </a:lnSpc>
              <a:spcBef>
                <a:spcPts val="526"/>
              </a:spcBef>
              <a:spcAft>
                <a:spcPts val="0"/>
              </a:spcAft>
              <a:buClr>
                <a:schemeClr val="dk1"/>
              </a:buClr>
              <a:buSzPts val="1800"/>
              <a:buChar char="–"/>
              <a:defRPr/>
            </a:lvl8pPr>
            <a:lvl9pPr marL="4114800" lvl="8" indent="-342900" algn="l">
              <a:lnSpc>
                <a:spcPct val="100000"/>
              </a:lnSpc>
              <a:spcBef>
                <a:spcPts val="526"/>
              </a:spcBef>
              <a:spcAft>
                <a:spcPts val="526"/>
              </a:spcAft>
              <a:buClr>
                <a:schemeClr val="dk1"/>
              </a:buClr>
              <a:buSzPts val="1800"/>
              <a:buChar char="•"/>
              <a:defRPr/>
            </a:lvl9pPr>
          </a:lstStyle>
          <a:p>
            <a:endParaRPr/>
          </a:p>
        </p:txBody>
      </p:sp>
      <p:sp>
        <p:nvSpPr>
          <p:cNvPr id="75" name="Google Shape;75;p28"/>
          <p:cNvSpPr txBox="1">
            <a:spLocks noGrp="1"/>
          </p:cNvSpPr>
          <p:nvPr>
            <p:ph type="body" idx="3"/>
          </p:nvPr>
        </p:nvSpPr>
        <p:spPr>
          <a:xfrm>
            <a:off x="5503222" y="1512605"/>
            <a:ext cx="2241492" cy="540000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2"/>
              </a:buClr>
              <a:buSzPts val="1600"/>
              <a:buNone/>
              <a:defRPr/>
            </a:lvl1pPr>
            <a:lvl2pPr marL="914400" lvl="1" indent="-228600" algn="l">
              <a:lnSpc>
                <a:spcPct val="100000"/>
              </a:lnSpc>
              <a:spcBef>
                <a:spcPts val="900"/>
              </a:spcBef>
              <a:spcAft>
                <a:spcPts val="0"/>
              </a:spcAft>
              <a:buClr>
                <a:schemeClr val="dk1"/>
              </a:buClr>
              <a:buSzPts val="1800"/>
              <a:buNone/>
              <a:defRPr/>
            </a:lvl2pPr>
            <a:lvl3pPr marL="1371600" lvl="2" indent="-342900" algn="l">
              <a:lnSpc>
                <a:spcPct val="100000"/>
              </a:lnSpc>
              <a:spcBef>
                <a:spcPts val="526"/>
              </a:spcBef>
              <a:spcAft>
                <a:spcPts val="0"/>
              </a:spcAft>
              <a:buClr>
                <a:schemeClr val="dk1"/>
              </a:buClr>
              <a:buSzPts val="1800"/>
              <a:buChar char="•"/>
              <a:defRPr/>
            </a:lvl3pPr>
            <a:lvl4pPr marL="1828800" lvl="3" indent="-342900" algn="l">
              <a:lnSpc>
                <a:spcPct val="100000"/>
              </a:lnSpc>
              <a:spcBef>
                <a:spcPts val="526"/>
              </a:spcBef>
              <a:spcAft>
                <a:spcPts val="0"/>
              </a:spcAft>
              <a:buClr>
                <a:schemeClr val="dk1"/>
              </a:buClr>
              <a:buSzPts val="1800"/>
              <a:buChar char="–"/>
              <a:defRPr/>
            </a:lvl4pPr>
            <a:lvl5pPr marL="2286000" lvl="4" indent="-330200" algn="l">
              <a:lnSpc>
                <a:spcPct val="100000"/>
              </a:lnSpc>
              <a:spcBef>
                <a:spcPts val="526"/>
              </a:spcBef>
              <a:spcAft>
                <a:spcPts val="0"/>
              </a:spcAft>
              <a:buClr>
                <a:schemeClr val="dk1"/>
              </a:buClr>
              <a:buSzPts val="1600"/>
              <a:buChar char="•"/>
              <a:defRPr/>
            </a:lvl5pPr>
            <a:lvl6pPr marL="2743200" lvl="5" indent="-342900" algn="l">
              <a:lnSpc>
                <a:spcPct val="100000"/>
              </a:lnSpc>
              <a:spcBef>
                <a:spcPts val="526"/>
              </a:spcBef>
              <a:spcAft>
                <a:spcPts val="0"/>
              </a:spcAft>
              <a:buClr>
                <a:schemeClr val="dk1"/>
              </a:buClr>
              <a:buSzPts val="1800"/>
              <a:buChar char="–"/>
              <a:defRPr/>
            </a:lvl6pPr>
            <a:lvl7pPr marL="3200400" lvl="6" indent="-342900" algn="l">
              <a:lnSpc>
                <a:spcPct val="100000"/>
              </a:lnSpc>
              <a:spcBef>
                <a:spcPts val="526"/>
              </a:spcBef>
              <a:spcAft>
                <a:spcPts val="0"/>
              </a:spcAft>
              <a:buClr>
                <a:schemeClr val="dk1"/>
              </a:buClr>
              <a:buSzPts val="1800"/>
              <a:buChar char="•"/>
              <a:defRPr/>
            </a:lvl7pPr>
            <a:lvl8pPr marL="3657600" lvl="7" indent="-342900" algn="l">
              <a:lnSpc>
                <a:spcPct val="100000"/>
              </a:lnSpc>
              <a:spcBef>
                <a:spcPts val="526"/>
              </a:spcBef>
              <a:spcAft>
                <a:spcPts val="0"/>
              </a:spcAft>
              <a:buClr>
                <a:schemeClr val="dk1"/>
              </a:buClr>
              <a:buSzPts val="1800"/>
              <a:buChar char="–"/>
              <a:defRPr/>
            </a:lvl8pPr>
            <a:lvl9pPr marL="4114800" lvl="8" indent="-342900" algn="l">
              <a:lnSpc>
                <a:spcPct val="100000"/>
              </a:lnSpc>
              <a:spcBef>
                <a:spcPts val="526"/>
              </a:spcBef>
              <a:spcAft>
                <a:spcPts val="526"/>
              </a:spcAft>
              <a:buClr>
                <a:schemeClr val="dk1"/>
              </a:buClr>
              <a:buSzPts val="1800"/>
              <a:buChar char="•"/>
              <a:defRPr/>
            </a:lvl9pPr>
          </a:lstStyle>
          <a:p>
            <a:endParaRPr/>
          </a:p>
        </p:txBody>
      </p:sp>
      <p:sp>
        <p:nvSpPr>
          <p:cNvPr id="76" name="Google Shape;76;p28"/>
          <p:cNvSpPr txBox="1">
            <a:spLocks noGrp="1"/>
          </p:cNvSpPr>
          <p:nvPr>
            <p:ph type="body" idx="4"/>
          </p:nvPr>
        </p:nvSpPr>
        <p:spPr>
          <a:xfrm>
            <a:off x="8059343" y="1512605"/>
            <a:ext cx="2241492" cy="540000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2"/>
              </a:buClr>
              <a:buSzPts val="1600"/>
              <a:buNone/>
              <a:defRPr/>
            </a:lvl1pPr>
            <a:lvl2pPr marL="914400" lvl="1" indent="-228600" algn="l">
              <a:lnSpc>
                <a:spcPct val="100000"/>
              </a:lnSpc>
              <a:spcBef>
                <a:spcPts val="900"/>
              </a:spcBef>
              <a:spcAft>
                <a:spcPts val="0"/>
              </a:spcAft>
              <a:buClr>
                <a:schemeClr val="dk1"/>
              </a:buClr>
              <a:buSzPts val="1800"/>
              <a:buNone/>
              <a:defRPr/>
            </a:lvl2pPr>
            <a:lvl3pPr marL="1371600" lvl="2" indent="-342900" algn="l">
              <a:lnSpc>
                <a:spcPct val="100000"/>
              </a:lnSpc>
              <a:spcBef>
                <a:spcPts val="526"/>
              </a:spcBef>
              <a:spcAft>
                <a:spcPts val="0"/>
              </a:spcAft>
              <a:buClr>
                <a:schemeClr val="dk1"/>
              </a:buClr>
              <a:buSzPts val="1800"/>
              <a:buChar char="•"/>
              <a:defRPr/>
            </a:lvl3pPr>
            <a:lvl4pPr marL="1828800" lvl="3" indent="-342900" algn="l">
              <a:lnSpc>
                <a:spcPct val="100000"/>
              </a:lnSpc>
              <a:spcBef>
                <a:spcPts val="526"/>
              </a:spcBef>
              <a:spcAft>
                <a:spcPts val="0"/>
              </a:spcAft>
              <a:buClr>
                <a:schemeClr val="dk1"/>
              </a:buClr>
              <a:buSzPts val="1800"/>
              <a:buChar char="–"/>
              <a:defRPr/>
            </a:lvl4pPr>
            <a:lvl5pPr marL="2286000" lvl="4" indent="-330200" algn="l">
              <a:lnSpc>
                <a:spcPct val="100000"/>
              </a:lnSpc>
              <a:spcBef>
                <a:spcPts val="526"/>
              </a:spcBef>
              <a:spcAft>
                <a:spcPts val="0"/>
              </a:spcAft>
              <a:buClr>
                <a:schemeClr val="dk1"/>
              </a:buClr>
              <a:buSzPts val="1600"/>
              <a:buChar char="•"/>
              <a:defRPr/>
            </a:lvl5pPr>
            <a:lvl6pPr marL="2743200" lvl="5" indent="-342900" algn="l">
              <a:lnSpc>
                <a:spcPct val="100000"/>
              </a:lnSpc>
              <a:spcBef>
                <a:spcPts val="526"/>
              </a:spcBef>
              <a:spcAft>
                <a:spcPts val="0"/>
              </a:spcAft>
              <a:buClr>
                <a:schemeClr val="dk1"/>
              </a:buClr>
              <a:buSzPts val="1800"/>
              <a:buChar char="–"/>
              <a:defRPr/>
            </a:lvl6pPr>
            <a:lvl7pPr marL="3200400" lvl="6" indent="-342900" algn="l">
              <a:lnSpc>
                <a:spcPct val="100000"/>
              </a:lnSpc>
              <a:spcBef>
                <a:spcPts val="526"/>
              </a:spcBef>
              <a:spcAft>
                <a:spcPts val="0"/>
              </a:spcAft>
              <a:buClr>
                <a:schemeClr val="dk1"/>
              </a:buClr>
              <a:buSzPts val="1800"/>
              <a:buChar char="•"/>
              <a:defRPr/>
            </a:lvl7pPr>
            <a:lvl8pPr marL="3657600" lvl="7" indent="-342900" algn="l">
              <a:lnSpc>
                <a:spcPct val="100000"/>
              </a:lnSpc>
              <a:spcBef>
                <a:spcPts val="526"/>
              </a:spcBef>
              <a:spcAft>
                <a:spcPts val="0"/>
              </a:spcAft>
              <a:buClr>
                <a:schemeClr val="dk1"/>
              </a:buClr>
              <a:buSzPts val="1800"/>
              <a:buChar char="–"/>
              <a:defRPr/>
            </a:lvl8pPr>
            <a:lvl9pPr marL="4114800" lvl="8" indent="-342900" algn="l">
              <a:lnSpc>
                <a:spcPct val="100000"/>
              </a:lnSpc>
              <a:spcBef>
                <a:spcPts val="526"/>
              </a:spcBef>
              <a:spcAft>
                <a:spcPts val="526"/>
              </a:spcAft>
              <a:buClr>
                <a:schemeClr val="dk1"/>
              </a:buClr>
              <a:buSzPts val="1800"/>
              <a:buChar char="•"/>
              <a:defRPr/>
            </a:lvl9pPr>
          </a:lstStyle>
          <a:p>
            <a:endParaRPr/>
          </a:p>
        </p:txBody>
      </p:sp>
      <p:sp>
        <p:nvSpPr>
          <p:cNvPr id="77" name="Google Shape;77;p28"/>
          <p:cNvSpPr txBox="1">
            <a:spLocks noGrp="1"/>
          </p:cNvSpPr>
          <p:nvPr>
            <p:ph type="title"/>
          </p:nvPr>
        </p:nvSpPr>
        <p:spPr>
          <a:xfrm>
            <a:off x="388414" y="365104"/>
            <a:ext cx="9914986" cy="900000"/>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800"/>
              <a:buFont typeface="Arial"/>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8" name="Google Shape;78;p28"/>
          <p:cNvSpPr txBox="1">
            <a:spLocks noGrp="1"/>
          </p:cNvSpPr>
          <p:nvPr>
            <p:ph type="sldNum" idx="12"/>
          </p:nvPr>
        </p:nvSpPr>
        <p:spPr>
          <a:xfrm>
            <a:off x="9933364" y="7055696"/>
            <a:ext cx="370037" cy="151194"/>
          </a:xfrm>
          <a:prstGeom prst="rect">
            <a:avLst/>
          </a:prstGeom>
          <a:noFill/>
          <a:ln>
            <a:noFill/>
          </a:ln>
        </p:spPr>
        <p:txBody>
          <a:bodyPr spcFirstLastPara="1" wrap="square" lIns="0" tIns="0" rIns="0" bIns="0" anchor="b"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79"/>
        <p:cNvGrpSpPr/>
        <p:nvPr/>
      </p:nvGrpSpPr>
      <p:grpSpPr>
        <a:xfrm>
          <a:off x="0" y="0"/>
          <a:ext cx="0" cy="0"/>
          <a:chOff x="0" y="0"/>
          <a:chExt cx="0" cy="0"/>
        </a:xfrm>
      </p:grpSpPr>
      <p:sp>
        <p:nvSpPr>
          <p:cNvPr id="80" name="Google Shape;80;p29"/>
          <p:cNvSpPr txBox="1">
            <a:spLocks noGrp="1"/>
          </p:cNvSpPr>
          <p:nvPr>
            <p:ph type="title"/>
          </p:nvPr>
        </p:nvSpPr>
        <p:spPr>
          <a:xfrm>
            <a:off x="388414" y="365104"/>
            <a:ext cx="9914986" cy="900000"/>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800"/>
              <a:buFont typeface="Arial"/>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1" name="Google Shape;81;p29"/>
          <p:cNvSpPr txBox="1">
            <a:spLocks noGrp="1"/>
          </p:cNvSpPr>
          <p:nvPr>
            <p:ph type="sldNum" idx="12"/>
          </p:nvPr>
        </p:nvSpPr>
        <p:spPr>
          <a:xfrm>
            <a:off x="9933364" y="7055696"/>
            <a:ext cx="370037" cy="151194"/>
          </a:xfrm>
          <a:prstGeom prst="rect">
            <a:avLst/>
          </a:prstGeom>
          <a:noFill/>
          <a:ln>
            <a:noFill/>
          </a:ln>
        </p:spPr>
        <p:txBody>
          <a:bodyPr spcFirstLastPara="1" wrap="square" lIns="0" tIns="0" rIns="0" bIns="0" anchor="b"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82"/>
        <p:cNvGrpSpPr/>
        <p:nvPr/>
      </p:nvGrpSpPr>
      <p:grpSpPr>
        <a:xfrm>
          <a:off x="0" y="0"/>
          <a:ext cx="0" cy="0"/>
          <a:chOff x="0" y="0"/>
          <a:chExt cx="0" cy="0"/>
        </a:xfrm>
      </p:grpSpPr>
      <p:sp>
        <p:nvSpPr>
          <p:cNvPr id="83" name="Google Shape;83;p30"/>
          <p:cNvSpPr txBox="1">
            <a:spLocks noGrp="1"/>
          </p:cNvSpPr>
          <p:nvPr>
            <p:ph type="sldNum" idx="12"/>
          </p:nvPr>
        </p:nvSpPr>
        <p:spPr>
          <a:xfrm>
            <a:off x="9933364" y="7055696"/>
            <a:ext cx="370037" cy="151194"/>
          </a:xfrm>
          <a:prstGeom prst="rect">
            <a:avLst/>
          </a:prstGeom>
          <a:noFill/>
          <a:ln>
            <a:noFill/>
          </a:ln>
        </p:spPr>
        <p:txBody>
          <a:bodyPr spcFirstLastPara="1" wrap="square" lIns="0" tIns="0" rIns="0" bIns="0" anchor="b"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3_Title and Content" type="obj">
  <p:cSld name="OBJECT">
    <p:bg>
      <p:bgPr>
        <a:solidFill>
          <a:schemeClr val="accent2"/>
        </a:solidFill>
        <a:effectLst/>
      </p:bgPr>
    </p:bg>
    <p:spTree>
      <p:nvGrpSpPr>
        <p:cNvPr id="1" name="Shape 20"/>
        <p:cNvGrpSpPr/>
        <p:nvPr/>
      </p:nvGrpSpPr>
      <p:grpSpPr>
        <a:xfrm>
          <a:off x="0" y="0"/>
          <a:ext cx="0" cy="0"/>
          <a:chOff x="0" y="0"/>
          <a:chExt cx="0" cy="0"/>
        </a:xfrm>
      </p:grpSpPr>
      <p:sp>
        <p:nvSpPr>
          <p:cNvPr id="21" name="Google Shape;21;p17"/>
          <p:cNvSpPr txBox="1">
            <a:spLocks noGrp="1"/>
          </p:cNvSpPr>
          <p:nvPr>
            <p:ph type="title"/>
          </p:nvPr>
        </p:nvSpPr>
        <p:spPr>
          <a:xfrm>
            <a:off x="388414" y="365104"/>
            <a:ext cx="9914986" cy="900000"/>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lt1"/>
              </a:buClr>
              <a:buSzPts val="2800"/>
              <a:buFont typeface="Arial"/>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2" name="Google Shape;22;p17"/>
          <p:cNvSpPr txBox="1">
            <a:spLocks noGrp="1"/>
          </p:cNvSpPr>
          <p:nvPr>
            <p:ph type="body" idx="1"/>
          </p:nvPr>
        </p:nvSpPr>
        <p:spPr>
          <a:xfrm>
            <a:off x="388413" y="1512604"/>
            <a:ext cx="9914987" cy="540000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lt1"/>
              </a:buClr>
              <a:buSzPts val="1600"/>
              <a:buNone/>
              <a:defRPr>
                <a:solidFill>
                  <a:schemeClr val="lt1"/>
                </a:solidFill>
              </a:defRPr>
            </a:lvl1pPr>
            <a:lvl2pPr marL="914400" lvl="1" indent="-228600" algn="l">
              <a:lnSpc>
                <a:spcPct val="100000"/>
              </a:lnSpc>
              <a:spcBef>
                <a:spcPts val="900"/>
              </a:spcBef>
              <a:spcAft>
                <a:spcPts val="0"/>
              </a:spcAft>
              <a:buClr>
                <a:schemeClr val="lt1"/>
              </a:buClr>
              <a:buSzPts val="1600"/>
              <a:buNone/>
              <a:defRPr>
                <a:solidFill>
                  <a:schemeClr val="lt1"/>
                </a:solidFill>
              </a:defRPr>
            </a:lvl2pPr>
            <a:lvl3pPr marL="1371600" lvl="2" indent="-330200" algn="l">
              <a:lnSpc>
                <a:spcPct val="100000"/>
              </a:lnSpc>
              <a:spcBef>
                <a:spcPts val="526"/>
              </a:spcBef>
              <a:spcAft>
                <a:spcPts val="0"/>
              </a:spcAft>
              <a:buClr>
                <a:schemeClr val="lt1"/>
              </a:buClr>
              <a:buSzPts val="1600"/>
              <a:buChar char="•"/>
              <a:defRPr>
                <a:solidFill>
                  <a:schemeClr val="lt1"/>
                </a:solidFill>
              </a:defRPr>
            </a:lvl3pPr>
            <a:lvl4pPr marL="1828800" lvl="3" indent="-330200" algn="l">
              <a:lnSpc>
                <a:spcPct val="100000"/>
              </a:lnSpc>
              <a:spcBef>
                <a:spcPts val="526"/>
              </a:spcBef>
              <a:spcAft>
                <a:spcPts val="0"/>
              </a:spcAft>
              <a:buClr>
                <a:schemeClr val="lt1"/>
              </a:buClr>
              <a:buSzPts val="1600"/>
              <a:buChar char="–"/>
              <a:defRPr>
                <a:solidFill>
                  <a:schemeClr val="lt1"/>
                </a:solidFill>
              </a:defRPr>
            </a:lvl4pPr>
            <a:lvl5pPr marL="2286000" lvl="4" indent="-330200" algn="l">
              <a:lnSpc>
                <a:spcPct val="100000"/>
              </a:lnSpc>
              <a:spcBef>
                <a:spcPts val="526"/>
              </a:spcBef>
              <a:spcAft>
                <a:spcPts val="0"/>
              </a:spcAft>
              <a:buClr>
                <a:schemeClr val="lt1"/>
              </a:buClr>
              <a:buSzPts val="1600"/>
              <a:buChar char="•"/>
              <a:defRPr>
                <a:solidFill>
                  <a:schemeClr val="lt1"/>
                </a:solidFill>
              </a:defRPr>
            </a:lvl5pPr>
            <a:lvl6pPr marL="2743200" lvl="5" indent="-317690" algn="l">
              <a:lnSpc>
                <a:spcPct val="100000"/>
              </a:lnSpc>
              <a:spcBef>
                <a:spcPts val="526"/>
              </a:spcBef>
              <a:spcAft>
                <a:spcPts val="0"/>
              </a:spcAft>
              <a:buClr>
                <a:schemeClr val="lt1"/>
              </a:buClr>
              <a:buSzPts val="1403"/>
              <a:buChar char="–"/>
              <a:defRPr>
                <a:solidFill>
                  <a:schemeClr val="lt1"/>
                </a:solidFill>
              </a:defRPr>
            </a:lvl6pPr>
            <a:lvl7pPr marL="3200400" lvl="6" indent="-317690" algn="l">
              <a:lnSpc>
                <a:spcPct val="100000"/>
              </a:lnSpc>
              <a:spcBef>
                <a:spcPts val="526"/>
              </a:spcBef>
              <a:spcAft>
                <a:spcPts val="0"/>
              </a:spcAft>
              <a:buClr>
                <a:schemeClr val="lt1"/>
              </a:buClr>
              <a:buSzPts val="1403"/>
              <a:buChar char="•"/>
              <a:defRPr>
                <a:solidFill>
                  <a:schemeClr val="lt1"/>
                </a:solidFill>
              </a:defRPr>
            </a:lvl7pPr>
            <a:lvl8pPr marL="3657600" lvl="7" indent="-317690" algn="l">
              <a:lnSpc>
                <a:spcPct val="100000"/>
              </a:lnSpc>
              <a:spcBef>
                <a:spcPts val="526"/>
              </a:spcBef>
              <a:spcAft>
                <a:spcPts val="0"/>
              </a:spcAft>
              <a:buClr>
                <a:schemeClr val="lt1"/>
              </a:buClr>
              <a:buSzPts val="1403"/>
              <a:buChar char="–"/>
              <a:defRPr>
                <a:solidFill>
                  <a:schemeClr val="lt1"/>
                </a:solidFill>
              </a:defRPr>
            </a:lvl8pPr>
            <a:lvl9pPr marL="4114800" lvl="8" indent="-317690" algn="l">
              <a:lnSpc>
                <a:spcPct val="100000"/>
              </a:lnSpc>
              <a:spcBef>
                <a:spcPts val="526"/>
              </a:spcBef>
              <a:spcAft>
                <a:spcPts val="526"/>
              </a:spcAft>
              <a:buClr>
                <a:schemeClr val="lt1"/>
              </a:buClr>
              <a:buSzPts val="1403"/>
              <a:buChar char="•"/>
              <a:defRPr>
                <a:solidFill>
                  <a:schemeClr val="lt1"/>
                </a:solidFill>
              </a:defRPr>
            </a:lvl9pPr>
          </a:lstStyle>
          <a:p>
            <a:endParaRPr/>
          </a:p>
        </p:txBody>
      </p:sp>
      <p:sp>
        <p:nvSpPr>
          <p:cNvPr id="23" name="Google Shape;23;p17"/>
          <p:cNvSpPr txBox="1">
            <a:spLocks noGrp="1"/>
          </p:cNvSpPr>
          <p:nvPr>
            <p:ph type="sldNum" idx="12"/>
          </p:nvPr>
        </p:nvSpPr>
        <p:spPr>
          <a:xfrm>
            <a:off x="9933364" y="7055696"/>
            <a:ext cx="370037" cy="151194"/>
          </a:xfrm>
          <a:prstGeom prst="rect">
            <a:avLst/>
          </a:prstGeom>
          <a:noFill/>
          <a:ln>
            <a:noFill/>
          </a:ln>
        </p:spPr>
        <p:txBody>
          <a:bodyPr spcFirstLastPara="1" wrap="square" lIns="0" tIns="0" rIns="0" bIns="0" anchor="b" anchorCtr="0">
            <a:noAutofit/>
          </a:bodyPr>
          <a:lstStyle>
            <a:lvl1pPr marL="0" lvl="0" indent="0" algn="r">
              <a:spcBef>
                <a:spcPts val="0"/>
              </a:spcBef>
              <a:buNone/>
              <a:defRPr sz="800" b="0" i="0" u="none" strike="noStrike" cap="none">
                <a:solidFill>
                  <a:schemeClr val="lt1"/>
                </a:solidFill>
                <a:latin typeface="Arial"/>
                <a:ea typeface="Arial"/>
                <a:cs typeface="Arial"/>
                <a:sym typeface="Arial"/>
              </a:defRPr>
            </a:lvl1pPr>
            <a:lvl2pPr marL="0" lvl="1" indent="0" algn="r">
              <a:spcBef>
                <a:spcPts val="0"/>
              </a:spcBef>
              <a:buNone/>
              <a:defRPr sz="800" b="0" i="0" u="none" strike="noStrike" cap="none">
                <a:solidFill>
                  <a:schemeClr val="lt1"/>
                </a:solidFill>
                <a:latin typeface="Arial"/>
                <a:ea typeface="Arial"/>
                <a:cs typeface="Arial"/>
                <a:sym typeface="Arial"/>
              </a:defRPr>
            </a:lvl2pPr>
            <a:lvl3pPr marL="0" lvl="2" indent="0" algn="r">
              <a:spcBef>
                <a:spcPts val="0"/>
              </a:spcBef>
              <a:buNone/>
              <a:defRPr sz="800" b="0" i="0" u="none" strike="noStrike" cap="none">
                <a:solidFill>
                  <a:schemeClr val="lt1"/>
                </a:solidFill>
                <a:latin typeface="Arial"/>
                <a:ea typeface="Arial"/>
                <a:cs typeface="Arial"/>
                <a:sym typeface="Arial"/>
              </a:defRPr>
            </a:lvl3pPr>
            <a:lvl4pPr marL="0" lvl="3" indent="0" algn="r">
              <a:spcBef>
                <a:spcPts val="0"/>
              </a:spcBef>
              <a:buNone/>
              <a:defRPr sz="800" b="0" i="0" u="none" strike="noStrike" cap="none">
                <a:solidFill>
                  <a:schemeClr val="lt1"/>
                </a:solidFill>
                <a:latin typeface="Arial"/>
                <a:ea typeface="Arial"/>
                <a:cs typeface="Arial"/>
                <a:sym typeface="Arial"/>
              </a:defRPr>
            </a:lvl4pPr>
            <a:lvl5pPr marL="0" lvl="4" indent="0" algn="r">
              <a:spcBef>
                <a:spcPts val="0"/>
              </a:spcBef>
              <a:buNone/>
              <a:defRPr sz="800" b="0" i="0" u="none" strike="noStrike" cap="none">
                <a:solidFill>
                  <a:schemeClr val="lt1"/>
                </a:solidFill>
                <a:latin typeface="Arial"/>
                <a:ea typeface="Arial"/>
                <a:cs typeface="Arial"/>
                <a:sym typeface="Arial"/>
              </a:defRPr>
            </a:lvl5pPr>
            <a:lvl6pPr marL="0" lvl="5" indent="0" algn="r">
              <a:spcBef>
                <a:spcPts val="0"/>
              </a:spcBef>
              <a:buNone/>
              <a:defRPr sz="800" b="0" i="0" u="none" strike="noStrike" cap="none">
                <a:solidFill>
                  <a:schemeClr val="lt1"/>
                </a:solidFill>
                <a:latin typeface="Arial"/>
                <a:ea typeface="Arial"/>
                <a:cs typeface="Arial"/>
                <a:sym typeface="Arial"/>
              </a:defRPr>
            </a:lvl6pPr>
            <a:lvl7pPr marL="0" lvl="6" indent="0" algn="r">
              <a:spcBef>
                <a:spcPts val="0"/>
              </a:spcBef>
              <a:buNone/>
              <a:defRPr sz="800" b="0" i="0" u="none" strike="noStrike" cap="none">
                <a:solidFill>
                  <a:schemeClr val="lt1"/>
                </a:solidFill>
                <a:latin typeface="Arial"/>
                <a:ea typeface="Arial"/>
                <a:cs typeface="Arial"/>
                <a:sym typeface="Arial"/>
              </a:defRPr>
            </a:lvl7pPr>
            <a:lvl8pPr marL="0" lvl="7" indent="0" algn="r">
              <a:spcBef>
                <a:spcPts val="0"/>
              </a:spcBef>
              <a:buNone/>
              <a:defRPr sz="800" b="0" i="0" u="none" strike="noStrike" cap="none">
                <a:solidFill>
                  <a:schemeClr val="lt1"/>
                </a:solidFill>
                <a:latin typeface="Arial"/>
                <a:ea typeface="Arial"/>
                <a:cs typeface="Arial"/>
                <a:sym typeface="Arial"/>
              </a:defRPr>
            </a:lvl8pPr>
            <a:lvl9pPr marL="0" lvl="8" indent="0" algn="r">
              <a:spcBef>
                <a:spcPts val="0"/>
              </a:spcBef>
              <a:buNone/>
              <a:defRPr sz="8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
        <p:nvSpPr>
          <p:cNvPr id="24" name="Google Shape;24;p17"/>
          <p:cNvSpPr txBox="1"/>
          <p:nvPr/>
        </p:nvSpPr>
        <p:spPr>
          <a:xfrm>
            <a:off x="388413" y="7055696"/>
            <a:ext cx="2628000" cy="151194"/>
          </a:xfrm>
          <a:prstGeom prst="rect">
            <a:avLst/>
          </a:prstGeom>
          <a:solidFill>
            <a:schemeClr val="accent2"/>
          </a:solidFill>
          <a:ln>
            <a:noFill/>
          </a:ln>
        </p:spPr>
        <p:txBody>
          <a:bodyPr spcFirstLastPara="1" wrap="square" lIns="0" tIns="0" rIns="0" bIns="0" anchor="b" anchorCtr="0">
            <a:noAutofit/>
          </a:bodyPr>
          <a:lstStyle/>
          <a:p>
            <a:pPr marL="0" marR="0" lvl="0" indent="0" algn="l" rtl="0">
              <a:lnSpc>
                <a:spcPct val="100000"/>
              </a:lnSpc>
              <a:spcBef>
                <a:spcPts val="0"/>
              </a:spcBef>
              <a:spcAft>
                <a:spcPts val="0"/>
              </a:spcAft>
              <a:buClr>
                <a:schemeClr val="lt1"/>
              </a:buClr>
              <a:buSzPts val="800"/>
              <a:buFont typeface="Arial"/>
              <a:buNone/>
            </a:pPr>
            <a:r>
              <a:rPr lang="en-GB" sz="800" b="1" i="0" u="none" strike="noStrike" cap="none">
                <a:solidFill>
                  <a:schemeClr val="lt1"/>
                </a:solidFill>
                <a:latin typeface="Arial"/>
                <a:ea typeface="Arial"/>
                <a:cs typeface="Arial"/>
                <a:sym typeface="Arial"/>
              </a:rPr>
              <a:t>Tech We Can  </a:t>
            </a:r>
            <a:r>
              <a:rPr lang="en-GB" sz="800" b="0" i="0" u="none" strike="noStrike" cap="none">
                <a:solidFill>
                  <a:schemeClr val="lt1"/>
                </a:solidFill>
                <a:latin typeface="Arial"/>
                <a:ea typeface="Arial"/>
                <a:cs typeface="Arial"/>
                <a:sym typeface="Arial"/>
              </a:rPr>
              <a:t>|  Tech for Communication and Marketing</a:t>
            </a: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matchingName="Title Slide Lines">
  <p:cSld name="Title Slide Lines">
    <p:bg>
      <p:bgPr>
        <a:solidFill>
          <a:srgbClr val="DEDEDE"/>
        </a:solidFill>
        <a:effectLst/>
      </p:bgPr>
    </p:bg>
    <p:spTree>
      <p:nvGrpSpPr>
        <p:cNvPr id="1" name="Shape 25"/>
        <p:cNvGrpSpPr/>
        <p:nvPr/>
      </p:nvGrpSpPr>
      <p:grpSpPr>
        <a:xfrm>
          <a:off x="0" y="0"/>
          <a:ext cx="0" cy="0"/>
          <a:chOff x="0" y="0"/>
          <a:chExt cx="0" cy="0"/>
        </a:xfrm>
      </p:grpSpPr>
      <p:sp>
        <p:nvSpPr>
          <p:cNvPr id="26" name="Google Shape;26;p18"/>
          <p:cNvSpPr>
            <a:spLocks noGrp="1"/>
          </p:cNvSpPr>
          <p:nvPr>
            <p:ph type="pic" idx="2"/>
          </p:nvPr>
        </p:nvSpPr>
        <p:spPr>
          <a:xfrm>
            <a:off x="1" y="0"/>
            <a:ext cx="10691813" cy="6806241"/>
          </a:xfrm>
          <a:prstGeom prst="rect">
            <a:avLst/>
          </a:prstGeom>
          <a:solidFill>
            <a:srgbClr val="DEDEDE"/>
          </a:solidFill>
          <a:ln>
            <a:noFill/>
          </a:ln>
        </p:spPr>
      </p:sp>
      <p:sp>
        <p:nvSpPr>
          <p:cNvPr id="27" name="Google Shape;27;p18"/>
          <p:cNvSpPr txBox="1">
            <a:spLocks noGrp="1"/>
          </p:cNvSpPr>
          <p:nvPr>
            <p:ph type="ctrTitle"/>
          </p:nvPr>
        </p:nvSpPr>
        <p:spPr>
          <a:xfrm>
            <a:off x="388416" y="472479"/>
            <a:ext cx="6505577" cy="2077192"/>
          </a:xfrm>
          <a:prstGeom prst="rect">
            <a:avLst/>
          </a:prstGeom>
          <a:noFill/>
          <a:ln>
            <a:noFill/>
          </a:ln>
        </p:spPr>
        <p:txBody>
          <a:bodyPr spcFirstLastPara="1" wrap="square" lIns="0" tIns="0" rIns="0" bIns="0" anchor="b" anchorCtr="0">
            <a:normAutofit/>
          </a:bodyPr>
          <a:lstStyle>
            <a:lvl1pPr lvl="0" algn="l">
              <a:lnSpc>
                <a:spcPct val="85000"/>
              </a:lnSpc>
              <a:spcBef>
                <a:spcPts val="0"/>
              </a:spcBef>
              <a:spcAft>
                <a:spcPts val="0"/>
              </a:spcAft>
              <a:buClr>
                <a:schemeClr val="lt1"/>
              </a:buClr>
              <a:buSzPts val="4400"/>
              <a:buFont typeface="Arial"/>
              <a:buNone/>
              <a:defRPr sz="44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8" name="Google Shape;28;p18"/>
          <p:cNvSpPr/>
          <p:nvPr/>
        </p:nvSpPr>
        <p:spPr>
          <a:xfrm>
            <a:off x="0" y="6806242"/>
            <a:ext cx="10691813" cy="753434"/>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600" b="0" i="0" u="none" strike="noStrike" cap="none">
              <a:solidFill>
                <a:schemeClr val="lt1"/>
              </a:solidFill>
              <a:latin typeface="Arial"/>
              <a:ea typeface="Arial"/>
              <a:cs typeface="Arial"/>
              <a:sym typeface="Arial"/>
            </a:endParaRPr>
          </a:p>
        </p:txBody>
      </p:sp>
      <p:sp>
        <p:nvSpPr>
          <p:cNvPr id="29" name="Google Shape;29;p18"/>
          <p:cNvSpPr txBox="1"/>
          <p:nvPr/>
        </p:nvSpPr>
        <p:spPr>
          <a:xfrm>
            <a:off x="388413" y="7133330"/>
            <a:ext cx="2052000" cy="151194"/>
          </a:xfrm>
          <a:prstGeom prst="rect">
            <a:avLst/>
          </a:prstGeom>
          <a:noFill/>
          <a:ln>
            <a:noFill/>
          </a:ln>
        </p:spPr>
        <p:txBody>
          <a:bodyPr spcFirstLastPara="1" wrap="square" lIns="0" tIns="0" rIns="0" bIns="0" anchor="b" anchorCtr="0">
            <a:noAutofit/>
          </a:bodyPr>
          <a:lstStyle/>
          <a:p>
            <a:pPr marL="0" marR="0" lvl="0" indent="0" algn="l" rtl="0">
              <a:lnSpc>
                <a:spcPct val="100000"/>
              </a:lnSpc>
              <a:spcBef>
                <a:spcPts val="0"/>
              </a:spcBef>
              <a:spcAft>
                <a:spcPts val="0"/>
              </a:spcAft>
              <a:buClr>
                <a:schemeClr val="lt1"/>
              </a:buClr>
              <a:buSzPts val="1400"/>
              <a:buFont typeface="Arial"/>
              <a:buNone/>
            </a:pPr>
            <a:r>
              <a:rPr lang="en-GB" sz="1400" b="0" i="0" u="none" strike="noStrike" cap="none">
                <a:solidFill>
                  <a:schemeClr val="lt1"/>
                </a:solidFill>
                <a:latin typeface="Arial"/>
                <a:ea typeface="Arial"/>
                <a:cs typeface="Arial"/>
                <a:sym typeface="Arial"/>
              </a:rPr>
              <a:t>Tech We Can</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8_Title and Content">
  <p:cSld name="8_Title and Content">
    <p:bg>
      <p:bgPr>
        <a:solidFill>
          <a:schemeClr val="accent4"/>
        </a:solidFill>
        <a:effectLst/>
      </p:bgPr>
    </p:bg>
    <p:spTree>
      <p:nvGrpSpPr>
        <p:cNvPr id="1" name="Shape 30"/>
        <p:cNvGrpSpPr/>
        <p:nvPr/>
      </p:nvGrpSpPr>
      <p:grpSpPr>
        <a:xfrm>
          <a:off x="0" y="0"/>
          <a:ext cx="0" cy="0"/>
          <a:chOff x="0" y="0"/>
          <a:chExt cx="0" cy="0"/>
        </a:xfrm>
      </p:grpSpPr>
      <p:sp>
        <p:nvSpPr>
          <p:cNvPr id="31" name="Google Shape;31;p19"/>
          <p:cNvSpPr txBox="1">
            <a:spLocks noGrp="1"/>
          </p:cNvSpPr>
          <p:nvPr>
            <p:ph type="title"/>
          </p:nvPr>
        </p:nvSpPr>
        <p:spPr>
          <a:xfrm>
            <a:off x="388414" y="365104"/>
            <a:ext cx="9914986" cy="900000"/>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800"/>
              <a:buFont typeface="Arial"/>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2" name="Google Shape;32;p19"/>
          <p:cNvSpPr txBox="1">
            <a:spLocks noGrp="1"/>
          </p:cNvSpPr>
          <p:nvPr>
            <p:ph type="body" idx="1"/>
          </p:nvPr>
        </p:nvSpPr>
        <p:spPr>
          <a:xfrm>
            <a:off x="388413" y="1512604"/>
            <a:ext cx="9914987" cy="540000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2"/>
              </a:buClr>
              <a:buSzPts val="1600"/>
              <a:buNone/>
              <a:defRPr/>
            </a:lvl1pPr>
            <a:lvl2pPr marL="914400" lvl="1" indent="-228600" algn="l">
              <a:lnSpc>
                <a:spcPct val="100000"/>
              </a:lnSpc>
              <a:spcBef>
                <a:spcPts val="900"/>
              </a:spcBef>
              <a:spcAft>
                <a:spcPts val="0"/>
              </a:spcAft>
              <a:buClr>
                <a:schemeClr val="dk1"/>
              </a:buClr>
              <a:buSzPts val="1800"/>
              <a:buNone/>
              <a:defRPr/>
            </a:lvl2pPr>
            <a:lvl3pPr marL="1371600" lvl="2" indent="-342900" algn="l">
              <a:lnSpc>
                <a:spcPct val="100000"/>
              </a:lnSpc>
              <a:spcBef>
                <a:spcPts val="526"/>
              </a:spcBef>
              <a:spcAft>
                <a:spcPts val="0"/>
              </a:spcAft>
              <a:buClr>
                <a:schemeClr val="dk1"/>
              </a:buClr>
              <a:buSzPts val="1800"/>
              <a:buChar char="•"/>
              <a:defRPr/>
            </a:lvl3pPr>
            <a:lvl4pPr marL="1828800" lvl="3" indent="-342900" algn="l">
              <a:lnSpc>
                <a:spcPct val="100000"/>
              </a:lnSpc>
              <a:spcBef>
                <a:spcPts val="526"/>
              </a:spcBef>
              <a:spcAft>
                <a:spcPts val="0"/>
              </a:spcAft>
              <a:buClr>
                <a:schemeClr val="dk1"/>
              </a:buClr>
              <a:buSzPts val="1800"/>
              <a:buChar char="–"/>
              <a:defRPr/>
            </a:lvl4pPr>
            <a:lvl5pPr marL="2286000" lvl="4" indent="-342900" algn="l">
              <a:lnSpc>
                <a:spcPct val="100000"/>
              </a:lnSpc>
              <a:spcBef>
                <a:spcPts val="526"/>
              </a:spcBef>
              <a:spcAft>
                <a:spcPts val="0"/>
              </a:spcAft>
              <a:buClr>
                <a:schemeClr val="dk1"/>
              </a:buClr>
              <a:buSzPts val="1800"/>
              <a:buChar char="•"/>
              <a:defRPr/>
            </a:lvl5pPr>
            <a:lvl6pPr marL="2743200" lvl="5" indent="-342900" algn="l">
              <a:lnSpc>
                <a:spcPct val="100000"/>
              </a:lnSpc>
              <a:spcBef>
                <a:spcPts val="526"/>
              </a:spcBef>
              <a:spcAft>
                <a:spcPts val="0"/>
              </a:spcAft>
              <a:buClr>
                <a:schemeClr val="dk1"/>
              </a:buClr>
              <a:buSzPts val="1800"/>
              <a:buChar char="–"/>
              <a:defRPr/>
            </a:lvl6pPr>
            <a:lvl7pPr marL="3200400" lvl="6" indent="-342900" algn="l">
              <a:lnSpc>
                <a:spcPct val="100000"/>
              </a:lnSpc>
              <a:spcBef>
                <a:spcPts val="526"/>
              </a:spcBef>
              <a:spcAft>
                <a:spcPts val="0"/>
              </a:spcAft>
              <a:buClr>
                <a:schemeClr val="dk1"/>
              </a:buClr>
              <a:buSzPts val="1800"/>
              <a:buChar char="•"/>
              <a:defRPr/>
            </a:lvl7pPr>
            <a:lvl8pPr marL="3657600" lvl="7" indent="-342900" algn="l">
              <a:lnSpc>
                <a:spcPct val="100000"/>
              </a:lnSpc>
              <a:spcBef>
                <a:spcPts val="526"/>
              </a:spcBef>
              <a:spcAft>
                <a:spcPts val="0"/>
              </a:spcAft>
              <a:buClr>
                <a:schemeClr val="dk1"/>
              </a:buClr>
              <a:buSzPts val="1800"/>
              <a:buChar char="–"/>
              <a:defRPr/>
            </a:lvl8pPr>
            <a:lvl9pPr marL="4114800" lvl="8" indent="-342900" algn="l">
              <a:lnSpc>
                <a:spcPct val="100000"/>
              </a:lnSpc>
              <a:spcBef>
                <a:spcPts val="526"/>
              </a:spcBef>
              <a:spcAft>
                <a:spcPts val="526"/>
              </a:spcAft>
              <a:buClr>
                <a:schemeClr val="dk1"/>
              </a:buClr>
              <a:buSzPts val="1800"/>
              <a:buChar char="•"/>
              <a:defRPr/>
            </a:lvl9pPr>
          </a:lstStyle>
          <a:p>
            <a:endParaRPr/>
          </a:p>
        </p:txBody>
      </p:sp>
      <p:sp>
        <p:nvSpPr>
          <p:cNvPr id="33" name="Google Shape;33;p19"/>
          <p:cNvSpPr txBox="1">
            <a:spLocks noGrp="1"/>
          </p:cNvSpPr>
          <p:nvPr>
            <p:ph type="sldNum" idx="12"/>
          </p:nvPr>
        </p:nvSpPr>
        <p:spPr>
          <a:xfrm>
            <a:off x="9933364" y="7055696"/>
            <a:ext cx="370037" cy="151194"/>
          </a:xfrm>
          <a:prstGeom prst="rect">
            <a:avLst/>
          </a:prstGeom>
          <a:noFill/>
          <a:ln>
            <a:noFill/>
          </a:ln>
        </p:spPr>
        <p:txBody>
          <a:bodyPr spcFirstLastPara="1" wrap="square" lIns="0" tIns="0" rIns="0" bIns="0" anchor="b"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4_Title and Content">
  <p:cSld name="4_Title and Content">
    <p:bg>
      <p:bgPr>
        <a:solidFill>
          <a:schemeClr val="accent3"/>
        </a:solidFill>
        <a:effectLst/>
      </p:bgPr>
    </p:bg>
    <p:spTree>
      <p:nvGrpSpPr>
        <p:cNvPr id="1" name="Shape 34"/>
        <p:cNvGrpSpPr/>
        <p:nvPr/>
      </p:nvGrpSpPr>
      <p:grpSpPr>
        <a:xfrm>
          <a:off x="0" y="0"/>
          <a:ext cx="0" cy="0"/>
          <a:chOff x="0" y="0"/>
          <a:chExt cx="0" cy="0"/>
        </a:xfrm>
      </p:grpSpPr>
      <p:sp>
        <p:nvSpPr>
          <p:cNvPr id="35" name="Google Shape;35;p20"/>
          <p:cNvSpPr txBox="1">
            <a:spLocks noGrp="1"/>
          </p:cNvSpPr>
          <p:nvPr>
            <p:ph type="title"/>
          </p:nvPr>
        </p:nvSpPr>
        <p:spPr>
          <a:xfrm>
            <a:off x="388414" y="365104"/>
            <a:ext cx="9914986" cy="900000"/>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lt1"/>
              </a:buClr>
              <a:buSzPts val="2800"/>
              <a:buFont typeface="Arial"/>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6" name="Google Shape;36;p20"/>
          <p:cNvSpPr txBox="1">
            <a:spLocks noGrp="1"/>
          </p:cNvSpPr>
          <p:nvPr>
            <p:ph type="body" idx="1"/>
          </p:nvPr>
        </p:nvSpPr>
        <p:spPr>
          <a:xfrm>
            <a:off x="388413" y="1512604"/>
            <a:ext cx="9914987" cy="540000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lt1"/>
              </a:buClr>
              <a:buSzPts val="1600"/>
              <a:buNone/>
              <a:defRPr>
                <a:solidFill>
                  <a:schemeClr val="lt1"/>
                </a:solidFill>
              </a:defRPr>
            </a:lvl1pPr>
            <a:lvl2pPr marL="914400" lvl="1" indent="-228600" algn="l">
              <a:lnSpc>
                <a:spcPct val="100000"/>
              </a:lnSpc>
              <a:spcBef>
                <a:spcPts val="900"/>
              </a:spcBef>
              <a:spcAft>
                <a:spcPts val="0"/>
              </a:spcAft>
              <a:buClr>
                <a:schemeClr val="lt1"/>
              </a:buClr>
              <a:buSzPts val="1600"/>
              <a:buNone/>
              <a:defRPr>
                <a:solidFill>
                  <a:schemeClr val="lt1"/>
                </a:solidFill>
              </a:defRPr>
            </a:lvl2pPr>
            <a:lvl3pPr marL="1371600" lvl="2" indent="-330200" algn="l">
              <a:lnSpc>
                <a:spcPct val="100000"/>
              </a:lnSpc>
              <a:spcBef>
                <a:spcPts val="526"/>
              </a:spcBef>
              <a:spcAft>
                <a:spcPts val="0"/>
              </a:spcAft>
              <a:buClr>
                <a:schemeClr val="lt1"/>
              </a:buClr>
              <a:buSzPts val="1600"/>
              <a:buChar char="•"/>
              <a:defRPr>
                <a:solidFill>
                  <a:schemeClr val="lt1"/>
                </a:solidFill>
              </a:defRPr>
            </a:lvl3pPr>
            <a:lvl4pPr marL="1828800" lvl="3" indent="-330200" algn="l">
              <a:lnSpc>
                <a:spcPct val="100000"/>
              </a:lnSpc>
              <a:spcBef>
                <a:spcPts val="526"/>
              </a:spcBef>
              <a:spcAft>
                <a:spcPts val="0"/>
              </a:spcAft>
              <a:buClr>
                <a:schemeClr val="lt1"/>
              </a:buClr>
              <a:buSzPts val="1600"/>
              <a:buChar char="–"/>
              <a:defRPr>
                <a:solidFill>
                  <a:schemeClr val="lt1"/>
                </a:solidFill>
              </a:defRPr>
            </a:lvl4pPr>
            <a:lvl5pPr marL="2286000" lvl="4" indent="-330200" algn="l">
              <a:lnSpc>
                <a:spcPct val="100000"/>
              </a:lnSpc>
              <a:spcBef>
                <a:spcPts val="526"/>
              </a:spcBef>
              <a:spcAft>
                <a:spcPts val="0"/>
              </a:spcAft>
              <a:buClr>
                <a:schemeClr val="lt1"/>
              </a:buClr>
              <a:buSzPts val="1600"/>
              <a:buChar char="•"/>
              <a:defRPr>
                <a:solidFill>
                  <a:schemeClr val="lt1"/>
                </a:solidFill>
              </a:defRPr>
            </a:lvl5pPr>
            <a:lvl6pPr marL="2743200" lvl="5" indent="-317690" algn="l">
              <a:lnSpc>
                <a:spcPct val="100000"/>
              </a:lnSpc>
              <a:spcBef>
                <a:spcPts val="526"/>
              </a:spcBef>
              <a:spcAft>
                <a:spcPts val="0"/>
              </a:spcAft>
              <a:buClr>
                <a:schemeClr val="lt1"/>
              </a:buClr>
              <a:buSzPts val="1403"/>
              <a:buChar char="–"/>
              <a:defRPr>
                <a:solidFill>
                  <a:schemeClr val="lt1"/>
                </a:solidFill>
              </a:defRPr>
            </a:lvl6pPr>
            <a:lvl7pPr marL="3200400" lvl="6" indent="-317690" algn="l">
              <a:lnSpc>
                <a:spcPct val="100000"/>
              </a:lnSpc>
              <a:spcBef>
                <a:spcPts val="526"/>
              </a:spcBef>
              <a:spcAft>
                <a:spcPts val="0"/>
              </a:spcAft>
              <a:buClr>
                <a:schemeClr val="lt1"/>
              </a:buClr>
              <a:buSzPts val="1403"/>
              <a:buChar char="•"/>
              <a:defRPr>
                <a:solidFill>
                  <a:schemeClr val="lt1"/>
                </a:solidFill>
              </a:defRPr>
            </a:lvl7pPr>
            <a:lvl8pPr marL="3657600" lvl="7" indent="-317690" algn="l">
              <a:lnSpc>
                <a:spcPct val="100000"/>
              </a:lnSpc>
              <a:spcBef>
                <a:spcPts val="526"/>
              </a:spcBef>
              <a:spcAft>
                <a:spcPts val="0"/>
              </a:spcAft>
              <a:buClr>
                <a:schemeClr val="lt1"/>
              </a:buClr>
              <a:buSzPts val="1403"/>
              <a:buChar char="–"/>
              <a:defRPr>
                <a:solidFill>
                  <a:schemeClr val="lt1"/>
                </a:solidFill>
              </a:defRPr>
            </a:lvl8pPr>
            <a:lvl9pPr marL="4114800" lvl="8" indent="-317690" algn="l">
              <a:lnSpc>
                <a:spcPct val="100000"/>
              </a:lnSpc>
              <a:spcBef>
                <a:spcPts val="526"/>
              </a:spcBef>
              <a:spcAft>
                <a:spcPts val="526"/>
              </a:spcAft>
              <a:buClr>
                <a:schemeClr val="lt1"/>
              </a:buClr>
              <a:buSzPts val="1403"/>
              <a:buChar char="•"/>
              <a:defRPr>
                <a:solidFill>
                  <a:schemeClr val="lt1"/>
                </a:solidFill>
              </a:defRPr>
            </a:lvl9pPr>
          </a:lstStyle>
          <a:p>
            <a:endParaRPr/>
          </a:p>
        </p:txBody>
      </p:sp>
      <p:sp>
        <p:nvSpPr>
          <p:cNvPr id="37" name="Google Shape;37;p20"/>
          <p:cNvSpPr txBox="1">
            <a:spLocks noGrp="1"/>
          </p:cNvSpPr>
          <p:nvPr>
            <p:ph type="sldNum" idx="12"/>
          </p:nvPr>
        </p:nvSpPr>
        <p:spPr>
          <a:xfrm>
            <a:off x="9933364" y="7055696"/>
            <a:ext cx="370037" cy="151194"/>
          </a:xfrm>
          <a:prstGeom prst="rect">
            <a:avLst/>
          </a:prstGeom>
          <a:noFill/>
          <a:ln>
            <a:noFill/>
          </a:ln>
        </p:spPr>
        <p:txBody>
          <a:bodyPr spcFirstLastPara="1" wrap="square" lIns="0" tIns="0" rIns="0" bIns="0" anchor="b" anchorCtr="0">
            <a:noAutofit/>
          </a:bodyPr>
          <a:lstStyle>
            <a:lvl1pPr marL="0" lvl="0" indent="0" algn="r">
              <a:spcBef>
                <a:spcPts val="0"/>
              </a:spcBef>
              <a:buNone/>
              <a:defRPr sz="800">
                <a:solidFill>
                  <a:schemeClr val="lt1"/>
                </a:solidFill>
                <a:latin typeface="Arial"/>
                <a:ea typeface="Arial"/>
                <a:cs typeface="Arial"/>
                <a:sym typeface="Arial"/>
              </a:defRPr>
            </a:lvl1pPr>
            <a:lvl2pPr marL="0" lvl="1" indent="0" algn="r">
              <a:spcBef>
                <a:spcPts val="0"/>
              </a:spcBef>
              <a:buNone/>
              <a:defRPr sz="800">
                <a:solidFill>
                  <a:schemeClr val="lt1"/>
                </a:solidFill>
                <a:latin typeface="Arial"/>
                <a:ea typeface="Arial"/>
                <a:cs typeface="Arial"/>
                <a:sym typeface="Arial"/>
              </a:defRPr>
            </a:lvl2pPr>
            <a:lvl3pPr marL="0" lvl="2" indent="0" algn="r">
              <a:spcBef>
                <a:spcPts val="0"/>
              </a:spcBef>
              <a:buNone/>
              <a:defRPr sz="800">
                <a:solidFill>
                  <a:schemeClr val="lt1"/>
                </a:solidFill>
                <a:latin typeface="Arial"/>
                <a:ea typeface="Arial"/>
                <a:cs typeface="Arial"/>
                <a:sym typeface="Arial"/>
              </a:defRPr>
            </a:lvl3pPr>
            <a:lvl4pPr marL="0" lvl="3" indent="0" algn="r">
              <a:spcBef>
                <a:spcPts val="0"/>
              </a:spcBef>
              <a:buNone/>
              <a:defRPr sz="800">
                <a:solidFill>
                  <a:schemeClr val="lt1"/>
                </a:solidFill>
                <a:latin typeface="Arial"/>
                <a:ea typeface="Arial"/>
                <a:cs typeface="Arial"/>
                <a:sym typeface="Arial"/>
              </a:defRPr>
            </a:lvl4pPr>
            <a:lvl5pPr marL="0" lvl="4" indent="0" algn="r">
              <a:spcBef>
                <a:spcPts val="0"/>
              </a:spcBef>
              <a:buNone/>
              <a:defRPr sz="800">
                <a:solidFill>
                  <a:schemeClr val="lt1"/>
                </a:solidFill>
                <a:latin typeface="Arial"/>
                <a:ea typeface="Arial"/>
                <a:cs typeface="Arial"/>
                <a:sym typeface="Arial"/>
              </a:defRPr>
            </a:lvl5pPr>
            <a:lvl6pPr marL="0" lvl="5" indent="0" algn="r">
              <a:spcBef>
                <a:spcPts val="0"/>
              </a:spcBef>
              <a:buNone/>
              <a:defRPr sz="800">
                <a:solidFill>
                  <a:schemeClr val="lt1"/>
                </a:solidFill>
                <a:latin typeface="Arial"/>
                <a:ea typeface="Arial"/>
                <a:cs typeface="Arial"/>
                <a:sym typeface="Arial"/>
              </a:defRPr>
            </a:lvl6pPr>
            <a:lvl7pPr marL="0" lvl="6" indent="0" algn="r">
              <a:spcBef>
                <a:spcPts val="0"/>
              </a:spcBef>
              <a:buNone/>
              <a:defRPr sz="800">
                <a:solidFill>
                  <a:schemeClr val="lt1"/>
                </a:solidFill>
                <a:latin typeface="Arial"/>
                <a:ea typeface="Arial"/>
                <a:cs typeface="Arial"/>
                <a:sym typeface="Arial"/>
              </a:defRPr>
            </a:lvl7pPr>
            <a:lvl8pPr marL="0" lvl="7" indent="0" algn="r">
              <a:spcBef>
                <a:spcPts val="0"/>
              </a:spcBef>
              <a:buNone/>
              <a:defRPr sz="800">
                <a:solidFill>
                  <a:schemeClr val="lt1"/>
                </a:solidFill>
                <a:latin typeface="Arial"/>
                <a:ea typeface="Arial"/>
                <a:cs typeface="Arial"/>
                <a:sym typeface="Arial"/>
              </a:defRPr>
            </a:lvl8pPr>
            <a:lvl9pPr marL="0" lvl="8" indent="0" algn="r">
              <a:spcBef>
                <a:spcPts val="0"/>
              </a:spcBef>
              <a:buNone/>
              <a:defRPr sz="800">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
        <p:nvSpPr>
          <p:cNvPr id="38" name="Google Shape;38;p20"/>
          <p:cNvSpPr txBox="1"/>
          <p:nvPr/>
        </p:nvSpPr>
        <p:spPr>
          <a:xfrm>
            <a:off x="388413" y="7055696"/>
            <a:ext cx="2628000" cy="151194"/>
          </a:xfrm>
          <a:prstGeom prst="rect">
            <a:avLst/>
          </a:prstGeom>
          <a:solidFill>
            <a:schemeClr val="accent3"/>
          </a:solidFill>
          <a:ln>
            <a:noFill/>
          </a:ln>
        </p:spPr>
        <p:txBody>
          <a:bodyPr spcFirstLastPara="1" wrap="square" lIns="0" tIns="0" rIns="0" bIns="0" anchor="b" anchorCtr="0">
            <a:noAutofit/>
          </a:bodyPr>
          <a:lstStyle/>
          <a:p>
            <a:pPr marL="0" marR="0" lvl="0" indent="0" algn="l" rtl="0">
              <a:lnSpc>
                <a:spcPct val="100000"/>
              </a:lnSpc>
              <a:spcBef>
                <a:spcPts val="0"/>
              </a:spcBef>
              <a:spcAft>
                <a:spcPts val="0"/>
              </a:spcAft>
              <a:buClr>
                <a:schemeClr val="lt1"/>
              </a:buClr>
              <a:buSzPts val="800"/>
              <a:buFont typeface="Arial"/>
              <a:buNone/>
            </a:pPr>
            <a:r>
              <a:rPr lang="en-GB" sz="800" b="1">
                <a:solidFill>
                  <a:schemeClr val="lt1"/>
                </a:solidFill>
                <a:latin typeface="Arial"/>
                <a:ea typeface="Arial"/>
                <a:cs typeface="Arial"/>
                <a:sym typeface="Arial"/>
              </a:rPr>
              <a:t>Tech We Can  </a:t>
            </a:r>
            <a:r>
              <a:rPr lang="en-GB" sz="800">
                <a:solidFill>
                  <a:schemeClr val="lt1"/>
                </a:solidFill>
                <a:latin typeface="Arial"/>
                <a:ea typeface="Arial"/>
                <a:cs typeface="Arial"/>
                <a:sym typeface="Arial"/>
              </a:rPr>
              <a:t>|  Tech for Communication and Marketing</a:t>
            </a: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39"/>
        <p:cNvGrpSpPr/>
        <p:nvPr/>
      </p:nvGrpSpPr>
      <p:grpSpPr>
        <a:xfrm>
          <a:off x="0" y="0"/>
          <a:ext cx="0" cy="0"/>
          <a:chOff x="0" y="0"/>
          <a:chExt cx="0" cy="0"/>
        </a:xfrm>
      </p:grpSpPr>
      <p:sp>
        <p:nvSpPr>
          <p:cNvPr id="40" name="Google Shape;40;p21"/>
          <p:cNvSpPr txBox="1">
            <a:spLocks noGrp="1"/>
          </p:cNvSpPr>
          <p:nvPr>
            <p:ph type="title"/>
          </p:nvPr>
        </p:nvSpPr>
        <p:spPr>
          <a:xfrm>
            <a:off x="388414" y="365104"/>
            <a:ext cx="9914986" cy="900000"/>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800"/>
              <a:buFont typeface="Arial"/>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1" name="Google Shape;41;p21"/>
          <p:cNvSpPr txBox="1">
            <a:spLocks noGrp="1"/>
          </p:cNvSpPr>
          <p:nvPr>
            <p:ph type="body" idx="1"/>
          </p:nvPr>
        </p:nvSpPr>
        <p:spPr>
          <a:xfrm>
            <a:off x="388413" y="1512604"/>
            <a:ext cx="9914987" cy="540000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2"/>
              </a:buClr>
              <a:buSzPts val="1600"/>
              <a:buNone/>
              <a:defRPr/>
            </a:lvl1pPr>
            <a:lvl2pPr marL="914400" lvl="1" indent="-228600" algn="l">
              <a:lnSpc>
                <a:spcPct val="100000"/>
              </a:lnSpc>
              <a:spcBef>
                <a:spcPts val="900"/>
              </a:spcBef>
              <a:spcAft>
                <a:spcPts val="0"/>
              </a:spcAft>
              <a:buClr>
                <a:schemeClr val="dk1"/>
              </a:buClr>
              <a:buSzPts val="1800"/>
              <a:buNone/>
              <a:defRPr/>
            </a:lvl2pPr>
            <a:lvl3pPr marL="1371600" lvl="2" indent="-342900" algn="l">
              <a:lnSpc>
                <a:spcPct val="100000"/>
              </a:lnSpc>
              <a:spcBef>
                <a:spcPts val="526"/>
              </a:spcBef>
              <a:spcAft>
                <a:spcPts val="0"/>
              </a:spcAft>
              <a:buClr>
                <a:schemeClr val="dk1"/>
              </a:buClr>
              <a:buSzPts val="1800"/>
              <a:buChar char="•"/>
              <a:defRPr/>
            </a:lvl3pPr>
            <a:lvl4pPr marL="1828800" lvl="3" indent="-342900" algn="l">
              <a:lnSpc>
                <a:spcPct val="100000"/>
              </a:lnSpc>
              <a:spcBef>
                <a:spcPts val="526"/>
              </a:spcBef>
              <a:spcAft>
                <a:spcPts val="0"/>
              </a:spcAft>
              <a:buClr>
                <a:schemeClr val="dk1"/>
              </a:buClr>
              <a:buSzPts val="1800"/>
              <a:buChar char="–"/>
              <a:defRPr/>
            </a:lvl4pPr>
            <a:lvl5pPr marL="2286000" lvl="4" indent="-342900" algn="l">
              <a:lnSpc>
                <a:spcPct val="100000"/>
              </a:lnSpc>
              <a:spcBef>
                <a:spcPts val="526"/>
              </a:spcBef>
              <a:spcAft>
                <a:spcPts val="0"/>
              </a:spcAft>
              <a:buClr>
                <a:schemeClr val="dk1"/>
              </a:buClr>
              <a:buSzPts val="1800"/>
              <a:buChar char="•"/>
              <a:defRPr/>
            </a:lvl5pPr>
            <a:lvl6pPr marL="2743200" lvl="5" indent="-342900" algn="l">
              <a:lnSpc>
                <a:spcPct val="100000"/>
              </a:lnSpc>
              <a:spcBef>
                <a:spcPts val="526"/>
              </a:spcBef>
              <a:spcAft>
                <a:spcPts val="0"/>
              </a:spcAft>
              <a:buClr>
                <a:schemeClr val="dk1"/>
              </a:buClr>
              <a:buSzPts val="1800"/>
              <a:buChar char="–"/>
              <a:defRPr/>
            </a:lvl6pPr>
            <a:lvl7pPr marL="3200400" lvl="6" indent="-342900" algn="l">
              <a:lnSpc>
                <a:spcPct val="100000"/>
              </a:lnSpc>
              <a:spcBef>
                <a:spcPts val="526"/>
              </a:spcBef>
              <a:spcAft>
                <a:spcPts val="0"/>
              </a:spcAft>
              <a:buClr>
                <a:schemeClr val="dk1"/>
              </a:buClr>
              <a:buSzPts val="1800"/>
              <a:buChar char="•"/>
              <a:defRPr/>
            </a:lvl7pPr>
            <a:lvl8pPr marL="3657600" lvl="7" indent="-342900" algn="l">
              <a:lnSpc>
                <a:spcPct val="100000"/>
              </a:lnSpc>
              <a:spcBef>
                <a:spcPts val="526"/>
              </a:spcBef>
              <a:spcAft>
                <a:spcPts val="0"/>
              </a:spcAft>
              <a:buClr>
                <a:schemeClr val="dk1"/>
              </a:buClr>
              <a:buSzPts val="1800"/>
              <a:buChar char="–"/>
              <a:defRPr/>
            </a:lvl8pPr>
            <a:lvl9pPr marL="4114800" lvl="8" indent="-342900" algn="l">
              <a:lnSpc>
                <a:spcPct val="100000"/>
              </a:lnSpc>
              <a:spcBef>
                <a:spcPts val="526"/>
              </a:spcBef>
              <a:spcAft>
                <a:spcPts val="526"/>
              </a:spcAft>
              <a:buClr>
                <a:schemeClr val="dk1"/>
              </a:buClr>
              <a:buSzPts val="1800"/>
              <a:buChar char="•"/>
              <a:defRPr/>
            </a:lvl9pPr>
          </a:lstStyle>
          <a:p>
            <a:endParaRPr/>
          </a:p>
        </p:txBody>
      </p:sp>
      <p:sp>
        <p:nvSpPr>
          <p:cNvPr id="42" name="Google Shape;42;p21"/>
          <p:cNvSpPr txBox="1">
            <a:spLocks noGrp="1"/>
          </p:cNvSpPr>
          <p:nvPr>
            <p:ph type="sldNum" idx="12"/>
          </p:nvPr>
        </p:nvSpPr>
        <p:spPr>
          <a:xfrm>
            <a:off x="9933364" y="7055696"/>
            <a:ext cx="370037" cy="151194"/>
          </a:xfrm>
          <a:prstGeom prst="rect">
            <a:avLst/>
          </a:prstGeom>
          <a:noFill/>
          <a:ln>
            <a:noFill/>
          </a:ln>
        </p:spPr>
        <p:txBody>
          <a:bodyPr spcFirstLastPara="1" wrap="square" lIns="0" tIns="0" rIns="0" bIns="0" anchor="b"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9_Title and Content">
  <p:cSld name="9_Title and Content">
    <p:bg>
      <p:bgPr>
        <a:solidFill>
          <a:schemeClr val="accent1"/>
        </a:solidFill>
        <a:effectLst/>
      </p:bgPr>
    </p:bg>
    <p:spTree>
      <p:nvGrpSpPr>
        <p:cNvPr id="1" name="Shape 43"/>
        <p:cNvGrpSpPr/>
        <p:nvPr/>
      </p:nvGrpSpPr>
      <p:grpSpPr>
        <a:xfrm>
          <a:off x="0" y="0"/>
          <a:ext cx="0" cy="0"/>
          <a:chOff x="0" y="0"/>
          <a:chExt cx="0" cy="0"/>
        </a:xfrm>
      </p:grpSpPr>
      <p:sp>
        <p:nvSpPr>
          <p:cNvPr id="44" name="Google Shape;44;p22"/>
          <p:cNvSpPr txBox="1">
            <a:spLocks noGrp="1"/>
          </p:cNvSpPr>
          <p:nvPr>
            <p:ph type="title"/>
          </p:nvPr>
        </p:nvSpPr>
        <p:spPr>
          <a:xfrm>
            <a:off x="388414" y="365104"/>
            <a:ext cx="9914986" cy="900000"/>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lt1"/>
              </a:buClr>
              <a:buSzPts val="2800"/>
              <a:buFont typeface="Arial"/>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5" name="Google Shape;45;p22"/>
          <p:cNvSpPr txBox="1">
            <a:spLocks noGrp="1"/>
          </p:cNvSpPr>
          <p:nvPr>
            <p:ph type="body" idx="1"/>
          </p:nvPr>
        </p:nvSpPr>
        <p:spPr>
          <a:xfrm>
            <a:off x="388413" y="1512604"/>
            <a:ext cx="9914987" cy="540000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lt1"/>
              </a:buClr>
              <a:buSzPts val="1600"/>
              <a:buNone/>
              <a:defRPr>
                <a:solidFill>
                  <a:schemeClr val="lt1"/>
                </a:solidFill>
              </a:defRPr>
            </a:lvl1pPr>
            <a:lvl2pPr marL="914400" lvl="1" indent="-228600" algn="l">
              <a:lnSpc>
                <a:spcPct val="100000"/>
              </a:lnSpc>
              <a:spcBef>
                <a:spcPts val="900"/>
              </a:spcBef>
              <a:spcAft>
                <a:spcPts val="0"/>
              </a:spcAft>
              <a:buClr>
                <a:schemeClr val="lt1"/>
              </a:buClr>
              <a:buSzPts val="1600"/>
              <a:buNone/>
              <a:defRPr>
                <a:solidFill>
                  <a:schemeClr val="lt1"/>
                </a:solidFill>
              </a:defRPr>
            </a:lvl2pPr>
            <a:lvl3pPr marL="1371600" lvl="2" indent="-330200" algn="l">
              <a:lnSpc>
                <a:spcPct val="100000"/>
              </a:lnSpc>
              <a:spcBef>
                <a:spcPts val="526"/>
              </a:spcBef>
              <a:spcAft>
                <a:spcPts val="0"/>
              </a:spcAft>
              <a:buClr>
                <a:schemeClr val="lt1"/>
              </a:buClr>
              <a:buSzPts val="1600"/>
              <a:buChar char="•"/>
              <a:defRPr>
                <a:solidFill>
                  <a:schemeClr val="lt1"/>
                </a:solidFill>
              </a:defRPr>
            </a:lvl3pPr>
            <a:lvl4pPr marL="1828800" lvl="3" indent="-330200" algn="l">
              <a:lnSpc>
                <a:spcPct val="100000"/>
              </a:lnSpc>
              <a:spcBef>
                <a:spcPts val="526"/>
              </a:spcBef>
              <a:spcAft>
                <a:spcPts val="0"/>
              </a:spcAft>
              <a:buClr>
                <a:schemeClr val="lt1"/>
              </a:buClr>
              <a:buSzPts val="1600"/>
              <a:buChar char="–"/>
              <a:defRPr>
                <a:solidFill>
                  <a:schemeClr val="lt1"/>
                </a:solidFill>
              </a:defRPr>
            </a:lvl4pPr>
            <a:lvl5pPr marL="2286000" lvl="4" indent="-330200" algn="l">
              <a:lnSpc>
                <a:spcPct val="100000"/>
              </a:lnSpc>
              <a:spcBef>
                <a:spcPts val="526"/>
              </a:spcBef>
              <a:spcAft>
                <a:spcPts val="0"/>
              </a:spcAft>
              <a:buClr>
                <a:schemeClr val="lt1"/>
              </a:buClr>
              <a:buSzPts val="1600"/>
              <a:buChar char="•"/>
              <a:defRPr>
                <a:solidFill>
                  <a:schemeClr val="lt1"/>
                </a:solidFill>
              </a:defRPr>
            </a:lvl5pPr>
            <a:lvl6pPr marL="2743200" lvl="5" indent="-317690" algn="l">
              <a:lnSpc>
                <a:spcPct val="100000"/>
              </a:lnSpc>
              <a:spcBef>
                <a:spcPts val="526"/>
              </a:spcBef>
              <a:spcAft>
                <a:spcPts val="0"/>
              </a:spcAft>
              <a:buClr>
                <a:schemeClr val="lt1"/>
              </a:buClr>
              <a:buSzPts val="1403"/>
              <a:buChar char="–"/>
              <a:defRPr>
                <a:solidFill>
                  <a:schemeClr val="lt1"/>
                </a:solidFill>
              </a:defRPr>
            </a:lvl6pPr>
            <a:lvl7pPr marL="3200400" lvl="6" indent="-317690" algn="l">
              <a:lnSpc>
                <a:spcPct val="100000"/>
              </a:lnSpc>
              <a:spcBef>
                <a:spcPts val="526"/>
              </a:spcBef>
              <a:spcAft>
                <a:spcPts val="0"/>
              </a:spcAft>
              <a:buClr>
                <a:schemeClr val="lt1"/>
              </a:buClr>
              <a:buSzPts val="1403"/>
              <a:buChar char="•"/>
              <a:defRPr>
                <a:solidFill>
                  <a:schemeClr val="lt1"/>
                </a:solidFill>
              </a:defRPr>
            </a:lvl7pPr>
            <a:lvl8pPr marL="3657600" lvl="7" indent="-317690" algn="l">
              <a:lnSpc>
                <a:spcPct val="100000"/>
              </a:lnSpc>
              <a:spcBef>
                <a:spcPts val="526"/>
              </a:spcBef>
              <a:spcAft>
                <a:spcPts val="0"/>
              </a:spcAft>
              <a:buClr>
                <a:schemeClr val="lt1"/>
              </a:buClr>
              <a:buSzPts val="1403"/>
              <a:buChar char="–"/>
              <a:defRPr>
                <a:solidFill>
                  <a:schemeClr val="lt1"/>
                </a:solidFill>
              </a:defRPr>
            </a:lvl8pPr>
            <a:lvl9pPr marL="4114800" lvl="8" indent="-317690" algn="l">
              <a:lnSpc>
                <a:spcPct val="100000"/>
              </a:lnSpc>
              <a:spcBef>
                <a:spcPts val="526"/>
              </a:spcBef>
              <a:spcAft>
                <a:spcPts val="526"/>
              </a:spcAft>
              <a:buClr>
                <a:schemeClr val="lt1"/>
              </a:buClr>
              <a:buSzPts val="1403"/>
              <a:buChar char="•"/>
              <a:defRPr>
                <a:solidFill>
                  <a:schemeClr val="lt1"/>
                </a:solidFill>
              </a:defRPr>
            </a:lvl9pPr>
          </a:lstStyle>
          <a:p>
            <a:endParaRPr/>
          </a:p>
        </p:txBody>
      </p:sp>
      <p:sp>
        <p:nvSpPr>
          <p:cNvPr id="46" name="Google Shape;46;p22"/>
          <p:cNvSpPr txBox="1">
            <a:spLocks noGrp="1"/>
          </p:cNvSpPr>
          <p:nvPr>
            <p:ph type="sldNum" idx="12"/>
          </p:nvPr>
        </p:nvSpPr>
        <p:spPr>
          <a:xfrm>
            <a:off x="9933364" y="7055696"/>
            <a:ext cx="370037" cy="151194"/>
          </a:xfrm>
          <a:prstGeom prst="rect">
            <a:avLst/>
          </a:prstGeom>
          <a:noFill/>
          <a:ln>
            <a:noFill/>
          </a:ln>
        </p:spPr>
        <p:txBody>
          <a:bodyPr spcFirstLastPara="1" wrap="square" lIns="0" tIns="0" rIns="0" bIns="0" anchor="b" anchorCtr="0">
            <a:noAutofit/>
          </a:bodyPr>
          <a:lstStyle>
            <a:lvl1pPr marL="0" lvl="0" indent="0" algn="r">
              <a:spcBef>
                <a:spcPts val="0"/>
              </a:spcBef>
              <a:buNone/>
              <a:defRPr sz="800">
                <a:solidFill>
                  <a:schemeClr val="lt1"/>
                </a:solidFill>
                <a:latin typeface="Arial"/>
                <a:ea typeface="Arial"/>
                <a:cs typeface="Arial"/>
                <a:sym typeface="Arial"/>
              </a:defRPr>
            </a:lvl1pPr>
            <a:lvl2pPr marL="0" lvl="1" indent="0" algn="r">
              <a:spcBef>
                <a:spcPts val="0"/>
              </a:spcBef>
              <a:buNone/>
              <a:defRPr sz="800">
                <a:solidFill>
                  <a:schemeClr val="lt1"/>
                </a:solidFill>
                <a:latin typeface="Arial"/>
                <a:ea typeface="Arial"/>
                <a:cs typeface="Arial"/>
                <a:sym typeface="Arial"/>
              </a:defRPr>
            </a:lvl2pPr>
            <a:lvl3pPr marL="0" lvl="2" indent="0" algn="r">
              <a:spcBef>
                <a:spcPts val="0"/>
              </a:spcBef>
              <a:buNone/>
              <a:defRPr sz="800">
                <a:solidFill>
                  <a:schemeClr val="lt1"/>
                </a:solidFill>
                <a:latin typeface="Arial"/>
                <a:ea typeface="Arial"/>
                <a:cs typeface="Arial"/>
                <a:sym typeface="Arial"/>
              </a:defRPr>
            </a:lvl3pPr>
            <a:lvl4pPr marL="0" lvl="3" indent="0" algn="r">
              <a:spcBef>
                <a:spcPts val="0"/>
              </a:spcBef>
              <a:buNone/>
              <a:defRPr sz="800">
                <a:solidFill>
                  <a:schemeClr val="lt1"/>
                </a:solidFill>
                <a:latin typeface="Arial"/>
                <a:ea typeface="Arial"/>
                <a:cs typeface="Arial"/>
                <a:sym typeface="Arial"/>
              </a:defRPr>
            </a:lvl4pPr>
            <a:lvl5pPr marL="0" lvl="4" indent="0" algn="r">
              <a:spcBef>
                <a:spcPts val="0"/>
              </a:spcBef>
              <a:buNone/>
              <a:defRPr sz="800">
                <a:solidFill>
                  <a:schemeClr val="lt1"/>
                </a:solidFill>
                <a:latin typeface="Arial"/>
                <a:ea typeface="Arial"/>
                <a:cs typeface="Arial"/>
                <a:sym typeface="Arial"/>
              </a:defRPr>
            </a:lvl5pPr>
            <a:lvl6pPr marL="0" lvl="5" indent="0" algn="r">
              <a:spcBef>
                <a:spcPts val="0"/>
              </a:spcBef>
              <a:buNone/>
              <a:defRPr sz="800">
                <a:solidFill>
                  <a:schemeClr val="lt1"/>
                </a:solidFill>
                <a:latin typeface="Arial"/>
                <a:ea typeface="Arial"/>
                <a:cs typeface="Arial"/>
                <a:sym typeface="Arial"/>
              </a:defRPr>
            </a:lvl6pPr>
            <a:lvl7pPr marL="0" lvl="6" indent="0" algn="r">
              <a:spcBef>
                <a:spcPts val="0"/>
              </a:spcBef>
              <a:buNone/>
              <a:defRPr sz="800">
                <a:solidFill>
                  <a:schemeClr val="lt1"/>
                </a:solidFill>
                <a:latin typeface="Arial"/>
                <a:ea typeface="Arial"/>
                <a:cs typeface="Arial"/>
                <a:sym typeface="Arial"/>
              </a:defRPr>
            </a:lvl7pPr>
            <a:lvl8pPr marL="0" lvl="7" indent="0" algn="r">
              <a:spcBef>
                <a:spcPts val="0"/>
              </a:spcBef>
              <a:buNone/>
              <a:defRPr sz="800">
                <a:solidFill>
                  <a:schemeClr val="lt1"/>
                </a:solidFill>
                <a:latin typeface="Arial"/>
                <a:ea typeface="Arial"/>
                <a:cs typeface="Arial"/>
                <a:sym typeface="Arial"/>
              </a:defRPr>
            </a:lvl8pPr>
            <a:lvl9pPr marL="0" lvl="8" indent="0" algn="r">
              <a:spcBef>
                <a:spcPts val="0"/>
              </a:spcBef>
              <a:buNone/>
              <a:defRPr sz="800">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
        <p:nvSpPr>
          <p:cNvPr id="47" name="Google Shape;47;p22"/>
          <p:cNvSpPr txBox="1"/>
          <p:nvPr/>
        </p:nvSpPr>
        <p:spPr>
          <a:xfrm>
            <a:off x="388413" y="7055696"/>
            <a:ext cx="2628000" cy="151194"/>
          </a:xfrm>
          <a:prstGeom prst="rect">
            <a:avLst/>
          </a:prstGeom>
          <a:solidFill>
            <a:schemeClr val="accent1"/>
          </a:solidFill>
          <a:ln>
            <a:noFill/>
          </a:ln>
        </p:spPr>
        <p:txBody>
          <a:bodyPr spcFirstLastPara="1" wrap="square" lIns="0" tIns="0" rIns="0" bIns="0" anchor="b" anchorCtr="0">
            <a:noAutofit/>
          </a:bodyPr>
          <a:lstStyle/>
          <a:p>
            <a:pPr marL="0" marR="0" lvl="0" indent="0" algn="l" rtl="0">
              <a:lnSpc>
                <a:spcPct val="100000"/>
              </a:lnSpc>
              <a:spcBef>
                <a:spcPts val="0"/>
              </a:spcBef>
              <a:spcAft>
                <a:spcPts val="0"/>
              </a:spcAft>
              <a:buClr>
                <a:schemeClr val="lt1"/>
              </a:buClr>
              <a:buSzPts val="800"/>
              <a:buFont typeface="Arial"/>
              <a:buNone/>
            </a:pPr>
            <a:r>
              <a:rPr lang="en-GB" sz="800" b="1">
                <a:solidFill>
                  <a:schemeClr val="lt1"/>
                </a:solidFill>
                <a:latin typeface="Arial"/>
                <a:ea typeface="Arial"/>
                <a:cs typeface="Arial"/>
                <a:sym typeface="Arial"/>
              </a:rPr>
              <a:t>Tech We Can  </a:t>
            </a:r>
            <a:r>
              <a:rPr lang="en-GB" sz="800">
                <a:solidFill>
                  <a:schemeClr val="lt1"/>
                </a:solidFill>
                <a:latin typeface="Arial"/>
                <a:ea typeface="Arial"/>
                <a:cs typeface="Arial"/>
                <a:sym typeface="Arial"/>
              </a:rPr>
              <a:t>|  Tech for Communication and Marketing</a:t>
            </a:r>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6_Title and Content">
  <p:cSld name="6_Title and Content">
    <p:bg>
      <p:bgPr>
        <a:solidFill>
          <a:schemeClr val="accent6"/>
        </a:solidFill>
        <a:effectLst/>
      </p:bgPr>
    </p:bg>
    <p:spTree>
      <p:nvGrpSpPr>
        <p:cNvPr id="1" name="Shape 48"/>
        <p:cNvGrpSpPr/>
        <p:nvPr/>
      </p:nvGrpSpPr>
      <p:grpSpPr>
        <a:xfrm>
          <a:off x="0" y="0"/>
          <a:ext cx="0" cy="0"/>
          <a:chOff x="0" y="0"/>
          <a:chExt cx="0" cy="0"/>
        </a:xfrm>
      </p:grpSpPr>
      <p:sp>
        <p:nvSpPr>
          <p:cNvPr id="49" name="Google Shape;49;p23"/>
          <p:cNvSpPr txBox="1">
            <a:spLocks noGrp="1"/>
          </p:cNvSpPr>
          <p:nvPr>
            <p:ph type="title"/>
          </p:nvPr>
        </p:nvSpPr>
        <p:spPr>
          <a:xfrm>
            <a:off x="388414" y="365104"/>
            <a:ext cx="9914986" cy="900000"/>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lt1"/>
              </a:buClr>
              <a:buSzPts val="2800"/>
              <a:buFont typeface="Arial"/>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0" name="Google Shape;50;p23"/>
          <p:cNvSpPr txBox="1">
            <a:spLocks noGrp="1"/>
          </p:cNvSpPr>
          <p:nvPr>
            <p:ph type="body" idx="1"/>
          </p:nvPr>
        </p:nvSpPr>
        <p:spPr>
          <a:xfrm>
            <a:off x="388413" y="1512604"/>
            <a:ext cx="9914987" cy="540000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lt1"/>
              </a:buClr>
              <a:buSzPts val="1600"/>
              <a:buNone/>
              <a:defRPr>
                <a:solidFill>
                  <a:schemeClr val="lt1"/>
                </a:solidFill>
              </a:defRPr>
            </a:lvl1pPr>
            <a:lvl2pPr marL="914400" lvl="1" indent="-228600" algn="l">
              <a:lnSpc>
                <a:spcPct val="100000"/>
              </a:lnSpc>
              <a:spcBef>
                <a:spcPts val="900"/>
              </a:spcBef>
              <a:spcAft>
                <a:spcPts val="0"/>
              </a:spcAft>
              <a:buClr>
                <a:schemeClr val="lt1"/>
              </a:buClr>
              <a:buSzPts val="1600"/>
              <a:buNone/>
              <a:defRPr>
                <a:solidFill>
                  <a:schemeClr val="lt1"/>
                </a:solidFill>
              </a:defRPr>
            </a:lvl2pPr>
            <a:lvl3pPr marL="1371600" lvl="2" indent="-330200" algn="l">
              <a:lnSpc>
                <a:spcPct val="100000"/>
              </a:lnSpc>
              <a:spcBef>
                <a:spcPts val="526"/>
              </a:spcBef>
              <a:spcAft>
                <a:spcPts val="0"/>
              </a:spcAft>
              <a:buClr>
                <a:schemeClr val="lt1"/>
              </a:buClr>
              <a:buSzPts val="1600"/>
              <a:buChar char="•"/>
              <a:defRPr>
                <a:solidFill>
                  <a:schemeClr val="lt1"/>
                </a:solidFill>
              </a:defRPr>
            </a:lvl3pPr>
            <a:lvl4pPr marL="1828800" lvl="3" indent="-330200" algn="l">
              <a:lnSpc>
                <a:spcPct val="100000"/>
              </a:lnSpc>
              <a:spcBef>
                <a:spcPts val="526"/>
              </a:spcBef>
              <a:spcAft>
                <a:spcPts val="0"/>
              </a:spcAft>
              <a:buClr>
                <a:schemeClr val="lt1"/>
              </a:buClr>
              <a:buSzPts val="1600"/>
              <a:buChar char="–"/>
              <a:defRPr>
                <a:solidFill>
                  <a:schemeClr val="lt1"/>
                </a:solidFill>
              </a:defRPr>
            </a:lvl4pPr>
            <a:lvl5pPr marL="2286000" lvl="4" indent="-330200" algn="l">
              <a:lnSpc>
                <a:spcPct val="100000"/>
              </a:lnSpc>
              <a:spcBef>
                <a:spcPts val="526"/>
              </a:spcBef>
              <a:spcAft>
                <a:spcPts val="0"/>
              </a:spcAft>
              <a:buClr>
                <a:schemeClr val="lt1"/>
              </a:buClr>
              <a:buSzPts val="1600"/>
              <a:buChar char="•"/>
              <a:defRPr>
                <a:solidFill>
                  <a:schemeClr val="lt1"/>
                </a:solidFill>
              </a:defRPr>
            </a:lvl5pPr>
            <a:lvl6pPr marL="2743200" lvl="5" indent="-317690" algn="l">
              <a:lnSpc>
                <a:spcPct val="100000"/>
              </a:lnSpc>
              <a:spcBef>
                <a:spcPts val="526"/>
              </a:spcBef>
              <a:spcAft>
                <a:spcPts val="0"/>
              </a:spcAft>
              <a:buClr>
                <a:schemeClr val="lt1"/>
              </a:buClr>
              <a:buSzPts val="1403"/>
              <a:buChar char="–"/>
              <a:defRPr>
                <a:solidFill>
                  <a:schemeClr val="lt1"/>
                </a:solidFill>
              </a:defRPr>
            </a:lvl6pPr>
            <a:lvl7pPr marL="3200400" lvl="6" indent="-317690" algn="l">
              <a:lnSpc>
                <a:spcPct val="100000"/>
              </a:lnSpc>
              <a:spcBef>
                <a:spcPts val="526"/>
              </a:spcBef>
              <a:spcAft>
                <a:spcPts val="0"/>
              </a:spcAft>
              <a:buClr>
                <a:schemeClr val="lt1"/>
              </a:buClr>
              <a:buSzPts val="1403"/>
              <a:buChar char="•"/>
              <a:defRPr>
                <a:solidFill>
                  <a:schemeClr val="lt1"/>
                </a:solidFill>
              </a:defRPr>
            </a:lvl7pPr>
            <a:lvl8pPr marL="3657600" lvl="7" indent="-317690" algn="l">
              <a:lnSpc>
                <a:spcPct val="100000"/>
              </a:lnSpc>
              <a:spcBef>
                <a:spcPts val="526"/>
              </a:spcBef>
              <a:spcAft>
                <a:spcPts val="0"/>
              </a:spcAft>
              <a:buClr>
                <a:schemeClr val="lt1"/>
              </a:buClr>
              <a:buSzPts val="1403"/>
              <a:buChar char="–"/>
              <a:defRPr>
                <a:solidFill>
                  <a:schemeClr val="lt1"/>
                </a:solidFill>
              </a:defRPr>
            </a:lvl8pPr>
            <a:lvl9pPr marL="4114800" lvl="8" indent="-317690" algn="l">
              <a:lnSpc>
                <a:spcPct val="100000"/>
              </a:lnSpc>
              <a:spcBef>
                <a:spcPts val="526"/>
              </a:spcBef>
              <a:spcAft>
                <a:spcPts val="526"/>
              </a:spcAft>
              <a:buClr>
                <a:schemeClr val="lt1"/>
              </a:buClr>
              <a:buSzPts val="1403"/>
              <a:buChar char="•"/>
              <a:defRPr>
                <a:solidFill>
                  <a:schemeClr val="lt1"/>
                </a:solidFill>
              </a:defRPr>
            </a:lvl9pPr>
          </a:lstStyle>
          <a:p>
            <a:endParaRPr/>
          </a:p>
        </p:txBody>
      </p:sp>
      <p:sp>
        <p:nvSpPr>
          <p:cNvPr id="51" name="Google Shape;51;p23"/>
          <p:cNvSpPr txBox="1">
            <a:spLocks noGrp="1"/>
          </p:cNvSpPr>
          <p:nvPr>
            <p:ph type="sldNum" idx="12"/>
          </p:nvPr>
        </p:nvSpPr>
        <p:spPr>
          <a:xfrm>
            <a:off x="9933364" y="7055696"/>
            <a:ext cx="370037" cy="151194"/>
          </a:xfrm>
          <a:prstGeom prst="rect">
            <a:avLst/>
          </a:prstGeom>
          <a:noFill/>
          <a:ln>
            <a:noFill/>
          </a:ln>
        </p:spPr>
        <p:txBody>
          <a:bodyPr spcFirstLastPara="1" wrap="square" lIns="0" tIns="0" rIns="0" bIns="0" anchor="b" anchorCtr="0">
            <a:noAutofit/>
          </a:bodyPr>
          <a:lstStyle>
            <a:lvl1pPr marL="0" lvl="0" indent="0" algn="r">
              <a:spcBef>
                <a:spcPts val="0"/>
              </a:spcBef>
              <a:buNone/>
              <a:defRPr sz="800">
                <a:solidFill>
                  <a:schemeClr val="lt1"/>
                </a:solidFill>
                <a:latin typeface="Arial"/>
                <a:ea typeface="Arial"/>
                <a:cs typeface="Arial"/>
                <a:sym typeface="Arial"/>
              </a:defRPr>
            </a:lvl1pPr>
            <a:lvl2pPr marL="0" lvl="1" indent="0" algn="r">
              <a:spcBef>
                <a:spcPts val="0"/>
              </a:spcBef>
              <a:buNone/>
              <a:defRPr sz="800">
                <a:solidFill>
                  <a:schemeClr val="lt1"/>
                </a:solidFill>
                <a:latin typeface="Arial"/>
                <a:ea typeface="Arial"/>
                <a:cs typeface="Arial"/>
                <a:sym typeface="Arial"/>
              </a:defRPr>
            </a:lvl2pPr>
            <a:lvl3pPr marL="0" lvl="2" indent="0" algn="r">
              <a:spcBef>
                <a:spcPts val="0"/>
              </a:spcBef>
              <a:buNone/>
              <a:defRPr sz="800">
                <a:solidFill>
                  <a:schemeClr val="lt1"/>
                </a:solidFill>
                <a:latin typeface="Arial"/>
                <a:ea typeface="Arial"/>
                <a:cs typeface="Arial"/>
                <a:sym typeface="Arial"/>
              </a:defRPr>
            </a:lvl3pPr>
            <a:lvl4pPr marL="0" lvl="3" indent="0" algn="r">
              <a:spcBef>
                <a:spcPts val="0"/>
              </a:spcBef>
              <a:buNone/>
              <a:defRPr sz="800">
                <a:solidFill>
                  <a:schemeClr val="lt1"/>
                </a:solidFill>
                <a:latin typeface="Arial"/>
                <a:ea typeface="Arial"/>
                <a:cs typeface="Arial"/>
                <a:sym typeface="Arial"/>
              </a:defRPr>
            </a:lvl4pPr>
            <a:lvl5pPr marL="0" lvl="4" indent="0" algn="r">
              <a:spcBef>
                <a:spcPts val="0"/>
              </a:spcBef>
              <a:buNone/>
              <a:defRPr sz="800">
                <a:solidFill>
                  <a:schemeClr val="lt1"/>
                </a:solidFill>
                <a:latin typeface="Arial"/>
                <a:ea typeface="Arial"/>
                <a:cs typeface="Arial"/>
                <a:sym typeface="Arial"/>
              </a:defRPr>
            </a:lvl5pPr>
            <a:lvl6pPr marL="0" lvl="5" indent="0" algn="r">
              <a:spcBef>
                <a:spcPts val="0"/>
              </a:spcBef>
              <a:buNone/>
              <a:defRPr sz="800">
                <a:solidFill>
                  <a:schemeClr val="lt1"/>
                </a:solidFill>
                <a:latin typeface="Arial"/>
                <a:ea typeface="Arial"/>
                <a:cs typeface="Arial"/>
                <a:sym typeface="Arial"/>
              </a:defRPr>
            </a:lvl6pPr>
            <a:lvl7pPr marL="0" lvl="6" indent="0" algn="r">
              <a:spcBef>
                <a:spcPts val="0"/>
              </a:spcBef>
              <a:buNone/>
              <a:defRPr sz="800">
                <a:solidFill>
                  <a:schemeClr val="lt1"/>
                </a:solidFill>
                <a:latin typeface="Arial"/>
                <a:ea typeface="Arial"/>
                <a:cs typeface="Arial"/>
                <a:sym typeface="Arial"/>
              </a:defRPr>
            </a:lvl7pPr>
            <a:lvl8pPr marL="0" lvl="7" indent="0" algn="r">
              <a:spcBef>
                <a:spcPts val="0"/>
              </a:spcBef>
              <a:buNone/>
              <a:defRPr sz="800">
                <a:solidFill>
                  <a:schemeClr val="lt1"/>
                </a:solidFill>
                <a:latin typeface="Arial"/>
                <a:ea typeface="Arial"/>
                <a:cs typeface="Arial"/>
                <a:sym typeface="Arial"/>
              </a:defRPr>
            </a:lvl8pPr>
            <a:lvl9pPr marL="0" lvl="8" indent="0" algn="r">
              <a:spcBef>
                <a:spcPts val="0"/>
              </a:spcBef>
              <a:buNone/>
              <a:defRPr sz="800">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
        <p:nvSpPr>
          <p:cNvPr id="52" name="Google Shape;52;p23"/>
          <p:cNvSpPr txBox="1"/>
          <p:nvPr/>
        </p:nvSpPr>
        <p:spPr>
          <a:xfrm>
            <a:off x="388413" y="7055696"/>
            <a:ext cx="2628000" cy="151194"/>
          </a:xfrm>
          <a:prstGeom prst="rect">
            <a:avLst/>
          </a:prstGeom>
          <a:solidFill>
            <a:schemeClr val="accent6"/>
          </a:solidFill>
          <a:ln>
            <a:noFill/>
          </a:ln>
        </p:spPr>
        <p:txBody>
          <a:bodyPr spcFirstLastPara="1" wrap="square" lIns="0" tIns="0" rIns="0" bIns="0" anchor="b" anchorCtr="0">
            <a:noAutofit/>
          </a:bodyPr>
          <a:lstStyle/>
          <a:p>
            <a:pPr marL="0" marR="0" lvl="0" indent="0" algn="l" rtl="0">
              <a:lnSpc>
                <a:spcPct val="100000"/>
              </a:lnSpc>
              <a:spcBef>
                <a:spcPts val="0"/>
              </a:spcBef>
              <a:spcAft>
                <a:spcPts val="0"/>
              </a:spcAft>
              <a:buClr>
                <a:schemeClr val="lt1"/>
              </a:buClr>
              <a:buSzPts val="800"/>
              <a:buFont typeface="Arial"/>
              <a:buNone/>
            </a:pPr>
            <a:r>
              <a:rPr lang="en-GB" sz="800" b="1">
                <a:solidFill>
                  <a:schemeClr val="lt1"/>
                </a:solidFill>
                <a:latin typeface="Arial"/>
                <a:ea typeface="Arial"/>
                <a:cs typeface="Arial"/>
                <a:sym typeface="Arial"/>
              </a:rPr>
              <a:t>Tech We Can  </a:t>
            </a:r>
            <a:r>
              <a:rPr lang="en-GB" sz="800">
                <a:solidFill>
                  <a:schemeClr val="lt1"/>
                </a:solidFill>
                <a:latin typeface="Arial"/>
                <a:ea typeface="Arial"/>
                <a:cs typeface="Arial"/>
                <a:sym typeface="Arial"/>
              </a:rPr>
              <a:t>|  Tech for Communication and Marketing</a:t>
            </a:r>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7_Title and Content">
  <p:cSld name="7_Title and Content">
    <p:bg>
      <p:bgPr>
        <a:solidFill>
          <a:schemeClr val="lt2"/>
        </a:solidFill>
        <a:effectLst/>
      </p:bgPr>
    </p:bg>
    <p:spTree>
      <p:nvGrpSpPr>
        <p:cNvPr id="1" name="Shape 53"/>
        <p:cNvGrpSpPr/>
        <p:nvPr/>
      </p:nvGrpSpPr>
      <p:grpSpPr>
        <a:xfrm>
          <a:off x="0" y="0"/>
          <a:ext cx="0" cy="0"/>
          <a:chOff x="0" y="0"/>
          <a:chExt cx="0" cy="0"/>
        </a:xfrm>
      </p:grpSpPr>
      <p:sp>
        <p:nvSpPr>
          <p:cNvPr id="54" name="Google Shape;54;p24"/>
          <p:cNvSpPr txBox="1">
            <a:spLocks noGrp="1"/>
          </p:cNvSpPr>
          <p:nvPr>
            <p:ph type="title"/>
          </p:nvPr>
        </p:nvSpPr>
        <p:spPr>
          <a:xfrm>
            <a:off x="388414" y="365104"/>
            <a:ext cx="9914986" cy="900000"/>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800"/>
              <a:buFont typeface="Arial"/>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5" name="Google Shape;55;p24"/>
          <p:cNvSpPr txBox="1">
            <a:spLocks noGrp="1"/>
          </p:cNvSpPr>
          <p:nvPr>
            <p:ph type="body" idx="1"/>
          </p:nvPr>
        </p:nvSpPr>
        <p:spPr>
          <a:xfrm>
            <a:off x="388413" y="1512604"/>
            <a:ext cx="9914987" cy="540000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2"/>
              </a:buClr>
              <a:buSzPts val="1600"/>
              <a:buNone/>
              <a:defRPr/>
            </a:lvl1pPr>
            <a:lvl2pPr marL="914400" lvl="1" indent="-228600" algn="l">
              <a:lnSpc>
                <a:spcPct val="100000"/>
              </a:lnSpc>
              <a:spcBef>
                <a:spcPts val="900"/>
              </a:spcBef>
              <a:spcAft>
                <a:spcPts val="0"/>
              </a:spcAft>
              <a:buClr>
                <a:schemeClr val="dk1"/>
              </a:buClr>
              <a:buSzPts val="1800"/>
              <a:buNone/>
              <a:defRPr/>
            </a:lvl2pPr>
            <a:lvl3pPr marL="1371600" lvl="2" indent="-342900" algn="l">
              <a:lnSpc>
                <a:spcPct val="100000"/>
              </a:lnSpc>
              <a:spcBef>
                <a:spcPts val="526"/>
              </a:spcBef>
              <a:spcAft>
                <a:spcPts val="0"/>
              </a:spcAft>
              <a:buClr>
                <a:schemeClr val="dk1"/>
              </a:buClr>
              <a:buSzPts val="1800"/>
              <a:buChar char="•"/>
              <a:defRPr/>
            </a:lvl3pPr>
            <a:lvl4pPr marL="1828800" lvl="3" indent="-342900" algn="l">
              <a:lnSpc>
                <a:spcPct val="100000"/>
              </a:lnSpc>
              <a:spcBef>
                <a:spcPts val="526"/>
              </a:spcBef>
              <a:spcAft>
                <a:spcPts val="0"/>
              </a:spcAft>
              <a:buClr>
                <a:schemeClr val="dk1"/>
              </a:buClr>
              <a:buSzPts val="1800"/>
              <a:buChar char="–"/>
              <a:defRPr/>
            </a:lvl4pPr>
            <a:lvl5pPr marL="2286000" lvl="4" indent="-342900" algn="l">
              <a:lnSpc>
                <a:spcPct val="100000"/>
              </a:lnSpc>
              <a:spcBef>
                <a:spcPts val="526"/>
              </a:spcBef>
              <a:spcAft>
                <a:spcPts val="0"/>
              </a:spcAft>
              <a:buClr>
                <a:schemeClr val="dk1"/>
              </a:buClr>
              <a:buSzPts val="1800"/>
              <a:buChar char="•"/>
              <a:defRPr/>
            </a:lvl5pPr>
            <a:lvl6pPr marL="2743200" lvl="5" indent="-342900" algn="l">
              <a:lnSpc>
                <a:spcPct val="100000"/>
              </a:lnSpc>
              <a:spcBef>
                <a:spcPts val="526"/>
              </a:spcBef>
              <a:spcAft>
                <a:spcPts val="0"/>
              </a:spcAft>
              <a:buClr>
                <a:schemeClr val="dk1"/>
              </a:buClr>
              <a:buSzPts val="1800"/>
              <a:buChar char="–"/>
              <a:defRPr/>
            </a:lvl6pPr>
            <a:lvl7pPr marL="3200400" lvl="6" indent="-342900" algn="l">
              <a:lnSpc>
                <a:spcPct val="100000"/>
              </a:lnSpc>
              <a:spcBef>
                <a:spcPts val="526"/>
              </a:spcBef>
              <a:spcAft>
                <a:spcPts val="0"/>
              </a:spcAft>
              <a:buClr>
                <a:schemeClr val="dk1"/>
              </a:buClr>
              <a:buSzPts val="1800"/>
              <a:buChar char="•"/>
              <a:defRPr/>
            </a:lvl7pPr>
            <a:lvl8pPr marL="3657600" lvl="7" indent="-342900" algn="l">
              <a:lnSpc>
                <a:spcPct val="100000"/>
              </a:lnSpc>
              <a:spcBef>
                <a:spcPts val="526"/>
              </a:spcBef>
              <a:spcAft>
                <a:spcPts val="0"/>
              </a:spcAft>
              <a:buClr>
                <a:schemeClr val="dk1"/>
              </a:buClr>
              <a:buSzPts val="1800"/>
              <a:buChar char="–"/>
              <a:defRPr/>
            </a:lvl8pPr>
            <a:lvl9pPr marL="4114800" lvl="8" indent="-342900" algn="l">
              <a:lnSpc>
                <a:spcPct val="100000"/>
              </a:lnSpc>
              <a:spcBef>
                <a:spcPts val="526"/>
              </a:spcBef>
              <a:spcAft>
                <a:spcPts val="526"/>
              </a:spcAft>
              <a:buClr>
                <a:schemeClr val="dk1"/>
              </a:buClr>
              <a:buSzPts val="1800"/>
              <a:buChar char="•"/>
              <a:defRPr/>
            </a:lvl9pPr>
          </a:lstStyle>
          <a:p>
            <a:endParaRPr/>
          </a:p>
        </p:txBody>
      </p:sp>
      <p:sp>
        <p:nvSpPr>
          <p:cNvPr id="56" name="Google Shape;56;p24"/>
          <p:cNvSpPr txBox="1">
            <a:spLocks noGrp="1"/>
          </p:cNvSpPr>
          <p:nvPr>
            <p:ph type="sldNum" idx="12"/>
          </p:nvPr>
        </p:nvSpPr>
        <p:spPr>
          <a:xfrm>
            <a:off x="9933364" y="7055696"/>
            <a:ext cx="370037" cy="151194"/>
          </a:xfrm>
          <a:prstGeom prst="rect">
            <a:avLst/>
          </a:prstGeom>
          <a:noFill/>
          <a:ln>
            <a:noFill/>
          </a:ln>
        </p:spPr>
        <p:txBody>
          <a:bodyPr spcFirstLastPara="1" wrap="square" lIns="0" tIns="0" rIns="0" bIns="0" anchor="b"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5"/>
          <p:cNvSpPr txBox="1">
            <a:spLocks noGrp="1"/>
          </p:cNvSpPr>
          <p:nvPr>
            <p:ph type="title"/>
          </p:nvPr>
        </p:nvSpPr>
        <p:spPr>
          <a:xfrm>
            <a:off x="388414" y="365104"/>
            <a:ext cx="9914986" cy="900000"/>
          </a:xfrm>
          <a:prstGeom prst="rect">
            <a:avLst/>
          </a:prstGeom>
          <a:noFill/>
          <a:ln>
            <a:noFill/>
          </a:ln>
        </p:spPr>
        <p:txBody>
          <a:bodyPr spcFirstLastPara="1" wrap="square" lIns="0" tIns="0" rIns="0" bIns="0" anchor="t" anchorCtr="0">
            <a:normAutofit/>
          </a:bodyPr>
          <a:lstStyle>
            <a:lvl1pPr marR="0" lvl="0" algn="l" rtl="0">
              <a:lnSpc>
                <a:spcPct val="100000"/>
              </a:lnSpc>
              <a:spcBef>
                <a:spcPts val="0"/>
              </a:spcBef>
              <a:spcAft>
                <a:spcPts val="0"/>
              </a:spcAft>
              <a:buClr>
                <a:schemeClr val="dk1"/>
              </a:buClr>
              <a:buSzPts val="2800"/>
              <a:buFont typeface="Arial"/>
              <a:buNone/>
              <a:defRPr sz="2800" b="1"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15"/>
          <p:cNvSpPr txBox="1">
            <a:spLocks noGrp="1"/>
          </p:cNvSpPr>
          <p:nvPr>
            <p:ph type="body" idx="1"/>
          </p:nvPr>
        </p:nvSpPr>
        <p:spPr>
          <a:xfrm>
            <a:off x="388414" y="1512606"/>
            <a:ext cx="9914986" cy="54000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chemeClr val="dk2"/>
              </a:buClr>
              <a:buSzPts val="1600"/>
              <a:buFont typeface="Arial"/>
              <a:buNone/>
              <a:defRPr sz="1600" b="1" i="0" u="none" strike="noStrike" cap="none">
                <a:solidFill>
                  <a:schemeClr val="dk2"/>
                </a:solidFill>
                <a:latin typeface="Arial"/>
                <a:ea typeface="Arial"/>
                <a:cs typeface="Arial"/>
                <a:sym typeface="Arial"/>
              </a:defRPr>
            </a:lvl1pPr>
            <a:lvl2pPr marL="914400" marR="0" lvl="1" indent="-228600" algn="l" rtl="0">
              <a:lnSpc>
                <a:spcPct val="100000"/>
              </a:lnSpc>
              <a:spcBef>
                <a:spcPts val="900"/>
              </a:spcBef>
              <a:spcAft>
                <a:spcPts val="0"/>
              </a:spcAft>
              <a:buClr>
                <a:schemeClr val="dk1"/>
              </a:buClr>
              <a:buSzPts val="1600"/>
              <a:buFont typeface="Arial"/>
              <a:buNone/>
              <a:defRPr sz="1600" b="0" i="0" u="none" strike="noStrike" cap="none">
                <a:solidFill>
                  <a:schemeClr val="dk1"/>
                </a:solidFill>
                <a:latin typeface="Arial"/>
                <a:ea typeface="Arial"/>
                <a:cs typeface="Arial"/>
                <a:sym typeface="Arial"/>
              </a:defRPr>
            </a:lvl2pPr>
            <a:lvl3pPr marL="1371600" marR="0" lvl="2" indent="-330200" algn="l" rtl="0">
              <a:lnSpc>
                <a:spcPct val="100000"/>
              </a:lnSpc>
              <a:spcBef>
                <a:spcPts val="526"/>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3pPr>
            <a:lvl4pPr marL="1828800" marR="0" lvl="3" indent="-330200" algn="l" rtl="0">
              <a:lnSpc>
                <a:spcPct val="100000"/>
              </a:lnSpc>
              <a:spcBef>
                <a:spcPts val="526"/>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4pPr>
            <a:lvl5pPr marL="2286000" marR="0" lvl="4" indent="-330200" algn="l" rtl="0">
              <a:lnSpc>
                <a:spcPct val="100000"/>
              </a:lnSpc>
              <a:spcBef>
                <a:spcPts val="526"/>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5pPr>
            <a:lvl6pPr marL="2743200" marR="0" lvl="5" indent="-317690" algn="l" rtl="0">
              <a:lnSpc>
                <a:spcPct val="100000"/>
              </a:lnSpc>
              <a:spcBef>
                <a:spcPts val="526"/>
              </a:spcBef>
              <a:spcAft>
                <a:spcPts val="0"/>
              </a:spcAft>
              <a:buClr>
                <a:schemeClr val="dk1"/>
              </a:buClr>
              <a:buSzPts val="1403"/>
              <a:buFont typeface="Arial"/>
              <a:buChar char="–"/>
              <a:defRPr sz="1403" b="0" i="0" u="none" strike="noStrike" cap="none">
                <a:solidFill>
                  <a:schemeClr val="dk1"/>
                </a:solidFill>
                <a:latin typeface="Arial"/>
                <a:ea typeface="Arial"/>
                <a:cs typeface="Arial"/>
                <a:sym typeface="Arial"/>
              </a:defRPr>
            </a:lvl6pPr>
            <a:lvl7pPr marL="3200400" marR="0" lvl="6" indent="-317690" algn="l" rtl="0">
              <a:lnSpc>
                <a:spcPct val="100000"/>
              </a:lnSpc>
              <a:spcBef>
                <a:spcPts val="526"/>
              </a:spcBef>
              <a:spcAft>
                <a:spcPts val="0"/>
              </a:spcAft>
              <a:buClr>
                <a:schemeClr val="dk1"/>
              </a:buClr>
              <a:buSzPts val="1403"/>
              <a:buFont typeface="Arial"/>
              <a:buChar char="•"/>
              <a:defRPr sz="1403" b="0" i="0" u="none" strike="noStrike" cap="none">
                <a:solidFill>
                  <a:schemeClr val="dk1"/>
                </a:solidFill>
                <a:latin typeface="Arial"/>
                <a:ea typeface="Arial"/>
                <a:cs typeface="Arial"/>
                <a:sym typeface="Arial"/>
              </a:defRPr>
            </a:lvl7pPr>
            <a:lvl8pPr marL="3657600" marR="0" lvl="7" indent="-317690" algn="l" rtl="0">
              <a:lnSpc>
                <a:spcPct val="100000"/>
              </a:lnSpc>
              <a:spcBef>
                <a:spcPts val="526"/>
              </a:spcBef>
              <a:spcAft>
                <a:spcPts val="0"/>
              </a:spcAft>
              <a:buClr>
                <a:schemeClr val="dk1"/>
              </a:buClr>
              <a:buSzPts val="1403"/>
              <a:buFont typeface="Arial"/>
              <a:buChar char="–"/>
              <a:defRPr sz="1403" b="0" i="0" u="none" strike="noStrike" cap="none">
                <a:solidFill>
                  <a:schemeClr val="dk1"/>
                </a:solidFill>
                <a:latin typeface="Arial"/>
                <a:ea typeface="Arial"/>
                <a:cs typeface="Arial"/>
                <a:sym typeface="Arial"/>
              </a:defRPr>
            </a:lvl8pPr>
            <a:lvl9pPr marL="4114800" marR="0" lvl="8" indent="-317690" algn="l" rtl="0">
              <a:lnSpc>
                <a:spcPct val="100000"/>
              </a:lnSpc>
              <a:spcBef>
                <a:spcPts val="526"/>
              </a:spcBef>
              <a:spcAft>
                <a:spcPts val="526"/>
              </a:spcAft>
              <a:buClr>
                <a:schemeClr val="dk1"/>
              </a:buClr>
              <a:buSzPts val="1403"/>
              <a:buFont typeface="Arial"/>
              <a:buChar char="•"/>
              <a:defRPr sz="1403" b="0" i="0" u="none" strike="noStrike" cap="none">
                <a:solidFill>
                  <a:schemeClr val="dk1"/>
                </a:solidFill>
                <a:latin typeface="Arial"/>
                <a:ea typeface="Arial"/>
                <a:cs typeface="Arial"/>
                <a:sym typeface="Arial"/>
              </a:defRPr>
            </a:lvl9pPr>
          </a:lstStyle>
          <a:p>
            <a:endParaRPr/>
          </a:p>
        </p:txBody>
      </p:sp>
      <p:sp>
        <p:nvSpPr>
          <p:cNvPr id="12" name="Google Shape;12;p15"/>
          <p:cNvSpPr txBox="1">
            <a:spLocks noGrp="1"/>
          </p:cNvSpPr>
          <p:nvPr>
            <p:ph type="sldNum" idx="12"/>
          </p:nvPr>
        </p:nvSpPr>
        <p:spPr>
          <a:xfrm>
            <a:off x="9933364" y="7055696"/>
            <a:ext cx="370037" cy="151194"/>
          </a:xfrm>
          <a:prstGeom prst="rect">
            <a:avLst/>
          </a:prstGeom>
          <a:noFill/>
          <a:ln>
            <a:noFill/>
          </a:ln>
        </p:spPr>
        <p:txBody>
          <a:bodyPr spcFirstLastPara="1" wrap="square" lIns="0" tIns="0" rIns="0" bIns="0" anchor="b" anchorCtr="0">
            <a:noAutofit/>
          </a:bodyPr>
          <a:lstStyle>
            <a:lvl1pPr marL="0" marR="0" lvl="0" indent="0" algn="r" rtl="0">
              <a:spcBef>
                <a:spcPts val="0"/>
              </a:spcBef>
              <a:buNone/>
              <a:defRPr sz="800" b="0" i="0" u="none" strike="noStrike" cap="none">
                <a:solidFill>
                  <a:schemeClr val="dk1"/>
                </a:solidFill>
                <a:latin typeface="Arial"/>
                <a:ea typeface="Arial"/>
                <a:cs typeface="Arial"/>
                <a:sym typeface="Arial"/>
              </a:defRPr>
            </a:lvl1pPr>
            <a:lvl2pPr marL="0" marR="0" lvl="1" indent="0" algn="r" rtl="0">
              <a:spcBef>
                <a:spcPts val="0"/>
              </a:spcBef>
              <a:buNone/>
              <a:defRPr sz="800" b="0" i="0" u="none" strike="noStrike" cap="none">
                <a:solidFill>
                  <a:schemeClr val="dk1"/>
                </a:solidFill>
                <a:latin typeface="Arial"/>
                <a:ea typeface="Arial"/>
                <a:cs typeface="Arial"/>
                <a:sym typeface="Arial"/>
              </a:defRPr>
            </a:lvl2pPr>
            <a:lvl3pPr marL="0" marR="0" lvl="2" indent="0" algn="r" rtl="0">
              <a:spcBef>
                <a:spcPts val="0"/>
              </a:spcBef>
              <a:buNone/>
              <a:defRPr sz="800" b="0" i="0" u="none" strike="noStrike" cap="none">
                <a:solidFill>
                  <a:schemeClr val="dk1"/>
                </a:solidFill>
                <a:latin typeface="Arial"/>
                <a:ea typeface="Arial"/>
                <a:cs typeface="Arial"/>
                <a:sym typeface="Arial"/>
              </a:defRPr>
            </a:lvl3pPr>
            <a:lvl4pPr marL="0" marR="0" lvl="3" indent="0" algn="r" rtl="0">
              <a:spcBef>
                <a:spcPts val="0"/>
              </a:spcBef>
              <a:buNone/>
              <a:defRPr sz="800" b="0" i="0" u="none" strike="noStrike" cap="none">
                <a:solidFill>
                  <a:schemeClr val="dk1"/>
                </a:solidFill>
                <a:latin typeface="Arial"/>
                <a:ea typeface="Arial"/>
                <a:cs typeface="Arial"/>
                <a:sym typeface="Arial"/>
              </a:defRPr>
            </a:lvl4pPr>
            <a:lvl5pPr marL="0" marR="0" lvl="4" indent="0" algn="r" rtl="0">
              <a:spcBef>
                <a:spcPts val="0"/>
              </a:spcBef>
              <a:buNone/>
              <a:defRPr sz="800" b="0" i="0" u="none" strike="noStrike" cap="none">
                <a:solidFill>
                  <a:schemeClr val="dk1"/>
                </a:solidFill>
                <a:latin typeface="Arial"/>
                <a:ea typeface="Arial"/>
                <a:cs typeface="Arial"/>
                <a:sym typeface="Arial"/>
              </a:defRPr>
            </a:lvl5pPr>
            <a:lvl6pPr marL="0" marR="0" lvl="5" indent="0" algn="r" rtl="0">
              <a:spcBef>
                <a:spcPts val="0"/>
              </a:spcBef>
              <a:buNone/>
              <a:defRPr sz="800" b="0" i="0" u="none" strike="noStrike" cap="none">
                <a:solidFill>
                  <a:schemeClr val="dk1"/>
                </a:solidFill>
                <a:latin typeface="Arial"/>
                <a:ea typeface="Arial"/>
                <a:cs typeface="Arial"/>
                <a:sym typeface="Arial"/>
              </a:defRPr>
            </a:lvl6pPr>
            <a:lvl7pPr marL="0" marR="0" lvl="6" indent="0" algn="r" rtl="0">
              <a:spcBef>
                <a:spcPts val="0"/>
              </a:spcBef>
              <a:buNone/>
              <a:defRPr sz="800" b="0" i="0" u="none" strike="noStrike" cap="none">
                <a:solidFill>
                  <a:schemeClr val="dk1"/>
                </a:solidFill>
                <a:latin typeface="Arial"/>
                <a:ea typeface="Arial"/>
                <a:cs typeface="Arial"/>
                <a:sym typeface="Arial"/>
              </a:defRPr>
            </a:lvl7pPr>
            <a:lvl8pPr marL="0" marR="0" lvl="7" indent="0" algn="r" rtl="0">
              <a:spcBef>
                <a:spcPts val="0"/>
              </a:spcBef>
              <a:buNone/>
              <a:defRPr sz="800" b="0" i="0" u="none" strike="noStrike" cap="none">
                <a:solidFill>
                  <a:schemeClr val="dk1"/>
                </a:solidFill>
                <a:latin typeface="Arial"/>
                <a:ea typeface="Arial"/>
                <a:cs typeface="Arial"/>
                <a:sym typeface="Arial"/>
              </a:defRPr>
            </a:lvl8pPr>
            <a:lvl9pPr marL="0" marR="0" lvl="8" indent="0" algn="r" rtl="0">
              <a:spcBef>
                <a:spcPts val="0"/>
              </a:spcBef>
              <a:buNone/>
              <a:defRPr sz="8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
        <p:nvSpPr>
          <p:cNvPr id="13" name="Google Shape;13;p15"/>
          <p:cNvSpPr txBox="1"/>
          <p:nvPr/>
        </p:nvSpPr>
        <p:spPr>
          <a:xfrm>
            <a:off x="388413" y="7055696"/>
            <a:ext cx="2700000" cy="151194"/>
          </a:xfrm>
          <a:prstGeom prst="rect">
            <a:avLst/>
          </a:prstGeom>
          <a:noFill/>
          <a:ln>
            <a:noFill/>
          </a:ln>
        </p:spPr>
        <p:txBody>
          <a:bodyPr spcFirstLastPara="1" wrap="square" lIns="0" tIns="0" rIns="0" bIns="0" anchor="b" anchorCtr="0">
            <a:noAutofit/>
          </a:bodyPr>
          <a:lstStyle/>
          <a:p>
            <a:pPr marL="0" marR="0" lvl="0" indent="0" algn="l" rtl="0">
              <a:lnSpc>
                <a:spcPct val="100000"/>
              </a:lnSpc>
              <a:spcBef>
                <a:spcPts val="0"/>
              </a:spcBef>
              <a:spcAft>
                <a:spcPts val="0"/>
              </a:spcAft>
              <a:buClr>
                <a:schemeClr val="dk1"/>
              </a:buClr>
              <a:buSzPts val="800"/>
              <a:buFont typeface="Arial"/>
              <a:buNone/>
            </a:pPr>
            <a:r>
              <a:rPr lang="en-GB" sz="800" b="1" i="0" u="none" strike="noStrike" cap="none">
                <a:solidFill>
                  <a:schemeClr val="dk1"/>
                </a:solidFill>
                <a:latin typeface="Arial"/>
                <a:ea typeface="Arial"/>
                <a:cs typeface="Arial"/>
                <a:sym typeface="Arial"/>
              </a:rPr>
              <a:t>Tech We Can  </a:t>
            </a:r>
            <a:r>
              <a:rPr lang="en-GB" sz="800" b="0" i="0" u="none" strike="noStrike" cap="none">
                <a:solidFill>
                  <a:schemeClr val="dk1"/>
                </a:solidFill>
                <a:latin typeface="Arial"/>
                <a:ea typeface="Arial"/>
                <a:cs typeface="Arial"/>
                <a:sym typeface="Arial"/>
              </a:rPr>
              <a:t>|  Tech for Communication and Marketing</a:t>
            </a:r>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pos="3368">
          <p15:clr>
            <a:srgbClr val="F26B43"/>
          </p15:clr>
        </p15:guide>
        <p15:guide id="2" pos="245">
          <p15:clr>
            <a:srgbClr val="F26B43"/>
          </p15:clr>
        </p15:guide>
        <p15:guide id="3" pos="6490">
          <p15:clr>
            <a:srgbClr val="F26B43"/>
          </p15:clr>
        </p15:guide>
        <p15:guide id="4" pos="3467">
          <p15:clr>
            <a:srgbClr val="F26B43"/>
          </p15:clr>
        </p15:guide>
        <p15:guide id="5" pos="3268">
          <p15:clr>
            <a:srgbClr val="F26B43"/>
          </p15:clr>
        </p15:guide>
        <p15:guide id="6" orient="horz" pos="4286">
          <p15:clr>
            <a:srgbClr val="F26B43"/>
          </p15:clr>
        </p15:guide>
        <p15:guide id="7" pos="2391">
          <p15:clr>
            <a:srgbClr val="F26B43"/>
          </p15:clr>
        </p15:guide>
        <p15:guide id="8" pos="2194">
          <p15:clr>
            <a:srgbClr val="F26B43"/>
          </p15:clr>
        </p15:guide>
        <p15:guide id="9" pos="4343">
          <p15:clr>
            <a:srgbClr val="F26B43"/>
          </p15:clr>
        </p15:guide>
        <p15:guide id="10" pos="4540">
          <p15:clr>
            <a:srgbClr val="F26B43"/>
          </p15:clr>
        </p15:guide>
        <p15:guide id="11" orient="horz" pos="2381">
          <p15:clr>
            <a:srgbClr val="F26B43"/>
          </p15:clr>
        </p15:guide>
        <p15:guide id="12" orient="horz" pos="1461">
          <p15:clr>
            <a:srgbClr val="F26B43"/>
          </p15:clr>
        </p15:guide>
        <p15:guide id="13" orient="horz" pos="1263">
          <p15:clr>
            <a:srgbClr val="F26B43"/>
          </p15:clr>
        </p15:guide>
        <p15:guide id="14" orient="horz" pos="298">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cnet.com/pictures/all-the-cool-new-gadgets-at-ces-2019/" TargetMode="External"/><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6.xml"/><Relationship Id="rId5" Type="http://schemas.openxmlformats.org/officeDocument/2006/relationships/image" Target="../media/image14.jpg"/><Relationship Id="rId4" Type="http://schemas.openxmlformats.org/officeDocument/2006/relationships/hyperlink" Target="https://www.firstcareers.co.uk/careers/what-is-like-to-be-a-helicopter-mission-controller/"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image" Target="../media/image5.jpg"/><Relationship Id="rId5" Type="http://schemas.openxmlformats.org/officeDocument/2006/relationships/image" Target="../media/image4.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5.xml"/><Relationship Id="rId4" Type="http://schemas.openxmlformats.org/officeDocument/2006/relationships/image" Target="../media/image7.jp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hyperlink" Target="https://www.youtube.com/watch?v=s8D00Tjc4Ic" TargetMode="External"/><Relationship Id="rId2" Type="http://schemas.openxmlformats.org/officeDocument/2006/relationships/notesSlide" Target="../notesSlides/notesSlide6.xml"/><Relationship Id="rId1" Type="http://schemas.openxmlformats.org/officeDocument/2006/relationships/slideLayout" Target="../slideLayouts/slideLayout6.xml"/><Relationship Id="rId4" Type="http://schemas.openxmlformats.org/officeDocument/2006/relationships/image" Target="../media/image9.jpg"/></Relationships>
</file>

<file path=ppt/slides/_rels/slide8.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hyperlink" Target="https://www.youtube.com/watch?v=-4A_wdR0Ukc"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sp>
        <p:nvSpPr>
          <p:cNvPr id="88" name="Google Shape;88;p1"/>
          <p:cNvSpPr txBox="1">
            <a:spLocks noGrp="1"/>
          </p:cNvSpPr>
          <p:nvPr>
            <p:ph type="body" idx="1"/>
          </p:nvPr>
        </p:nvSpPr>
        <p:spPr>
          <a:xfrm>
            <a:off x="388414" y="1512605"/>
            <a:ext cx="6505578" cy="3934038"/>
          </a:xfrm>
          <a:prstGeom prst="rect">
            <a:avLst/>
          </a:prstGeom>
          <a:noFill/>
          <a:ln>
            <a:noFill/>
          </a:ln>
        </p:spPr>
        <p:txBody>
          <a:bodyPr spcFirstLastPara="1" wrap="square" lIns="0" tIns="0" rIns="0" bIns="0" anchor="t" anchorCtr="0">
            <a:noAutofit/>
          </a:bodyPr>
          <a:lstStyle/>
          <a:p>
            <a:pPr marL="0" lvl="1" indent="0" algn="l" rtl="0">
              <a:lnSpc>
                <a:spcPct val="100000"/>
              </a:lnSpc>
              <a:spcBef>
                <a:spcPts val="0"/>
              </a:spcBef>
              <a:spcAft>
                <a:spcPts val="0"/>
              </a:spcAft>
              <a:buClr>
                <a:schemeClr val="dk1"/>
              </a:buClr>
              <a:buSzPts val="1600"/>
              <a:buNone/>
            </a:pPr>
            <a:r>
              <a:rPr lang="en-GB" b="0" dirty="0"/>
              <a:t>Before delivering Tech for Communication and Marketing please make sure you have: </a:t>
            </a:r>
            <a:endParaRPr dirty="0"/>
          </a:p>
          <a:p>
            <a:pPr marL="265113" lvl="2" indent="-265113" algn="l" rtl="0">
              <a:lnSpc>
                <a:spcPct val="100000"/>
              </a:lnSpc>
              <a:spcBef>
                <a:spcPts val="600"/>
              </a:spcBef>
              <a:spcAft>
                <a:spcPts val="0"/>
              </a:spcAft>
              <a:buClr>
                <a:schemeClr val="dk1"/>
              </a:buClr>
              <a:buSzPts val="1600"/>
              <a:buChar char="•"/>
            </a:pPr>
            <a:r>
              <a:rPr lang="en-GB" b="0" dirty="0"/>
              <a:t>Watched the short video tutorial found </a:t>
            </a:r>
            <a:r>
              <a:rPr lang="en-GB" dirty="0"/>
              <a:t>on the Tech We can site.</a:t>
            </a:r>
            <a:endParaRPr dirty="0"/>
          </a:p>
          <a:p>
            <a:pPr marL="265113" lvl="2" indent="-265113" algn="l" rtl="0">
              <a:lnSpc>
                <a:spcPct val="100000"/>
              </a:lnSpc>
              <a:spcBef>
                <a:spcPts val="600"/>
              </a:spcBef>
              <a:spcAft>
                <a:spcPts val="0"/>
              </a:spcAft>
              <a:buClr>
                <a:schemeClr val="dk1"/>
              </a:buClr>
              <a:buSzPts val="1600"/>
              <a:buChar char="•"/>
            </a:pPr>
            <a:r>
              <a:rPr lang="en-GB" b="0" dirty="0"/>
              <a:t>Downloaded and read the Tech for Communication plan.</a:t>
            </a:r>
            <a:endParaRPr dirty="0"/>
          </a:p>
          <a:p>
            <a:pPr marL="265113" lvl="2" indent="-265113" algn="l" rtl="0">
              <a:lnSpc>
                <a:spcPct val="100000"/>
              </a:lnSpc>
              <a:spcBef>
                <a:spcPts val="600"/>
              </a:spcBef>
              <a:spcAft>
                <a:spcPts val="0"/>
              </a:spcAft>
              <a:buClr>
                <a:schemeClr val="dk1"/>
              </a:buClr>
              <a:buSzPts val="1600"/>
              <a:buChar char="•"/>
            </a:pPr>
            <a:r>
              <a:rPr lang="en-GB" b="0" dirty="0"/>
              <a:t>Loaded Vuforia Chalk onto some/all of your tablets and had a go at using the apps yourself (the students will need 1 tablet per group not one each for this activity). Note – Vuforia Chalk requires you to log in with either an email or phone number. If you choose email, you will also need access to the email to confirm your registration. Each device needs a separate account.</a:t>
            </a:r>
            <a:endParaRPr dirty="0"/>
          </a:p>
          <a:p>
            <a:pPr marL="265113" lvl="2" indent="-265113" algn="l" rtl="0">
              <a:lnSpc>
                <a:spcPct val="100000"/>
              </a:lnSpc>
              <a:spcBef>
                <a:spcPts val="600"/>
              </a:spcBef>
              <a:spcAft>
                <a:spcPts val="0"/>
              </a:spcAft>
              <a:buClr>
                <a:schemeClr val="dk1"/>
              </a:buClr>
              <a:buSzPts val="1600"/>
              <a:buChar char="•"/>
            </a:pPr>
            <a:r>
              <a:rPr lang="en-GB" b="0" dirty="0"/>
              <a:t>Decided on what you would like the children to communicate through Vuforia i.e. build something, draw something, create music etc. </a:t>
            </a:r>
            <a:endParaRPr dirty="0"/>
          </a:p>
        </p:txBody>
      </p:sp>
      <p:sp>
        <p:nvSpPr>
          <p:cNvPr id="89" name="Google Shape;89;p1"/>
          <p:cNvSpPr txBox="1">
            <a:spLocks noGrp="1"/>
          </p:cNvSpPr>
          <p:nvPr>
            <p:ph type="body" idx="3"/>
          </p:nvPr>
        </p:nvSpPr>
        <p:spPr>
          <a:xfrm>
            <a:off x="7208622" y="1512605"/>
            <a:ext cx="3094778" cy="5400000"/>
          </a:xfrm>
          <a:prstGeom prst="rect">
            <a:avLst/>
          </a:prstGeom>
          <a:noFill/>
          <a:ln>
            <a:noFill/>
          </a:ln>
        </p:spPr>
        <p:txBody>
          <a:bodyPr spcFirstLastPara="1" wrap="square" lIns="0" tIns="0" rIns="0" bIns="0" anchor="t" anchorCtr="0">
            <a:noAutofit/>
          </a:bodyPr>
          <a:lstStyle/>
          <a:p>
            <a:pPr marL="0" lvl="1" indent="0" algn="l" rtl="0">
              <a:lnSpc>
                <a:spcPct val="100000"/>
              </a:lnSpc>
              <a:spcBef>
                <a:spcPts val="0"/>
              </a:spcBef>
              <a:spcAft>
                <a:spcPts val="0"/>
              </a:spcAft>
              <a:buClr>
                <a:schemeClr val="dk1"/>
              </a:buClr>
              <a:buSzPts val="1600"/>
              <a:buNone/>
            </a:pPr>
            <a:r>
              <a:rPr lang="en-GB" dirty="0"/>
              <a:t>Resources needed for Tech for Communication and Marketing: </a:t>
            </a:r>
            <a:endParaRPr dirty="0"/>
          </a:p>
          <a:p>
            <a:pPr marL="265113" lvl="2" indent="-265113" algn="l" rtl="0">
              <a:lnSpc>
                <a:spcPct val="100000"/>
              </a:lnSpc>
              <a:spcBef>
                <a:spcPts val="600"/>
              </a:spcBef>
              <a:spcAft>
                <a:spcPts val="0"/>
              </a:spcAft>
              <a:buClr>
                <a:schemeClr val="dk1"/>
              </a:buClr>
              <a:buSzPts val="1600"/>
              <a:buChar char="•"/>
            </a:pPr>
            <a:r>
              <a:rPr lang="en-GB" dirty="0"/>
              <a:t>Access to the internet either through the tablets or laptops / desktops – individually or small groups for research</a:t>
            </a:r>
            <a:endParaRPr dirty="0"/>
          </a:p>
          <a:p>
            <a:pPr marL="265113" lvl="2" indent="-265113" algn="l" rtl="0">
              <a:lnSpc>
                <a:spcPct val="100000"/>
              </a:lnSpc>
              <a:spcBef>
                <a:spcPts val="600"/>
              </a:spcBef>
              <a:spcAft>
                <a:spcPts val="0"/>
              </a:spcAft>
              <a:buClr>
                <a:schemeClr val="dk1"/>
              </a:buClr>
              <a:buSzPts val="1600"/>
              <a:buChar char="•"/>
            </a:pPr>
            <a:r>
              <a:rPr lang="en-GB" dirty="0"/>
              <a:t>Large paper </a:t>
            </a:r>
            <a:r>
              <a:rPr lang="en-GB"/>
              <a:t>and stationery </a:t>
            </a:r>
            <a:r>
              <a:rPr lang="en-GB" dirty="0"/>
              <a:t>for group presentations</a:t>
            </a:r>
            <a:endParaRPr dirty="0"/>
          </a:p>
          <a:p>
            <a:pPr marL="265113" lvl="2" indent="-265113" algn="l" rtl="0">
              <a:lnSpc>
                <a:spcPct val="100000"/>
              </a:lnSpc>
              <a:spcBef>
                <a:spcPts val="600"/>
              </a:spcBef>
              <a:spcAft>
                <a:spcPts val="0"/>
              </a:spcAft>
              <a:buClr>
                <a:schemeClr val="dk1"/>
              </a:buClr>
              <a:buSzPts val="1600"/>
              <a:buChar char="•"/>
            </a:pPr>
            <a:r>
              <a:rPr lang="en-GB" dirty="0"/>
              <a:t>Printouts of homework sheets</a:t>
            </a:r>
            <a:endParaRPr dirty="0"/>
          </a:p>
          <a:p>
            <a:pPr marL="265113" lvl="2" indent="-265113" algn="l" rtl="0">
              <a:lnSpc>
                <a:spcPct val="100000"/>
              </a:lnSpc>
              <a:spcBef>
                <a:spcPts val="600"/>
              </a:spcBef>
              <a:spcAft>
                <a:spcPts val="0"/>
              </a:spcAft>
              <a:buClr>
                <a:schemeClr val="dk1"/>
              </a:buClr>
              <a:buSzPts val="1600"/>
              <a:buChar char="•"/>
            </a:pPr>
            <a:r>
              <a:rPr lang="en-GB" dirty="0"/>
              <a:t>Resources for the Vuforia Chalk activity (depending on your choice of activity)</a:t>
            </a:r>
            <a:endParaRPr dirty="0"/>
          </a:p>
        </p:txBody>
      </p:sp>
      <p:sp>
        <p:nvSpPr>
          <p:cNvPr id="90" name="Google Shape;90;p1"/>
          <p:cNvSpPr txBox="1">
            <a:spLocks noGrp="1"/>
          </p:cNvSpPr>
          <p:nvPr>
            <p:ph type="title"/>
          </p:nvPr>
        </p:nvSpPr>
        <p:spPr>
          <a:xfrm>
            <a:off x="388414" y="365104"/>
            <a:ext cx="9914986" cy="9000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lt1"/>
              </a:buClr>
              <a:buSzPts val="3200"/>
              <a:buFont typeface="Arial"/>
              <a:buNone/>
            </a:pPr>
            <a:r>
              <a:rPr lang="en-GB"/>
              <a:t>Tech for Communication and Marketing: Teacher notes</a:t>
            </a:r>
            <a:endParaRPr sz="2400"/>
          </a:p>
        </p:txBody>
      </p:sp>
      <p:sp>
        <p:nvSpPr>
          <p:cNvPr id="91" name="Google Shape;91;p1"/>
          <p:cNvSpPr txBox="1">
            <a:spLocks noGrp="1"/>
          </p:cNvSpPr>
          <p:nvPr>
            <p:ph type="sldNum" idx="12"/>
          </p:nvPr>
        </p:nvSpPr>
        <p:spPr>
          <a:xfrm>
            <a:off x="9933364" y="7055696"/>
            <a:ext cx="370037" cy="151194"/>
          </a:xfrm>
          <a:prstGeom prst="rect">
            <a:avLst/>
          </a:prstGeom>
          <a:noFill/>
          <a:ln>
            <a:noFill/>
          </a:ln>
        </p:spPr>
        <p:txBody>
          <a:bodyPr spcFirstLastPara="1" wrap="square" lIns="0" tIns="0" rIns="0" bIns="0" anchor="b" anchorCtr="0">
            <a:noAutofit/>
          </a:bodyPr>
          <a:lstStyle/>
          <a:p>
            <a:pPr marL="0" lvl="0" indent="0" algn="r" rtl="0">
              <a:spcBef>
                <a:spcPts val="0"/>
              </a:spcBef>
              <a:spcAft>
                <a:spcPts val="0"/>
              </a:spcAft>
              <a:buNone/>
            </a:pPr>
            <a:fld id="{00000000-1234-1234-1234-123412341234}" type="slidenum">
              <a:rPr lang="en-GB"/>
              <a:t>1</a:t>
            </a:fld>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03"/>
        <p:cNvGrpSpPr/>
        <p:nvPr/>
      </p:nvGrpSpPr>
      <p:grpSpPr>
        <a:xfrm>
          <a:off x="0" y="0"/>
          <a:ext cx="0" cy="0"/>
          <a:chOff x="0" y="0"/>
          <a:chExt cx="0" cy="0"/>
        </a:xfrm>
      </p:grpSpPr>
      <p:sp>
        <p:nvSpPr>
          <p:cNvPr id="204" name="Google Shape;204;p10"/>
          <p:cNvSpPr/>
          <p:nvPr/>
        </p:nvSpPr>
        <p:spPr>
          <a:xfrm>
            <a:off x="4396154" y="0"/>
            <a:ext cx="6295659" cy="7559675"/>
          </a:xfrm>
          <a:prstGeom prst="rect">
            <a:avLst/>
          </a:pr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600">
              <a:solidFill>
                <a:schemeClr val="lt1"/>
              </a:solidFill>
              <a:latin typeface="Arial"/>
              <a:ea typeface="Arial"/>
              <a:cs typeface="Arial"/>
              <a:sym typeface="Arial"/>
            </a:endParaRPr>
          </a:p>
        </p:txBody>
      </p:sp>
      <p:sp>
        <p:nvSpPr>
          <p:cNvPr id="205" name="Google Shape;205;p10"/>
          <p:cNvSpPr txBox="1">
            <a:spLocks noGrp="1"/>
          </p:cNvSpPr>
          <p:nvPr>
            <p:ph type="title"/>
          </p:nvPr>
        </p:nvSpPr>
        <p:spPr>
          <a:xfrm>
            <a:off x="388414" y="365104"/>
            <a:ext cx="9914986" cy="900000"/>
          </a:xfrm>
          <a:prstGeom prst="rect">
            <a:avLst/>
          </a:prstGeom>
          <a:noFill/>
          <a:ln>
            <a:noFill/>
          </a:ln>
        </p:spPr>
        <p:txBody>
          <a:bodyPr spcFirstLastPara="1" wrap="square" lIns="0" tIns="0" rIns="0" bIns="0" anchor="t" anchorCtr="0">
            <a:normAutofit/>
          </a:bodyPr>
          <a:lstStyle/>
          <a:p>
            <a:pPr marL="0" lvl="0" indent="0" algn="l" rtl="0">
              <a:lnSpc>
                <a:spcPct val="100000"/>
              </a:lnSpc>
              <a:spcBef>
                <a:spcPts val="0"/>
              </a:spcBef>
              <a:spcAft>
                <a:spcPts val="0"/>
              </a:spcAft>
              <a:buClr>
                <a:schemeClr val="lt1"/>
              </a:buClr>
              <a:buSzPts val="2800"/>
              <a:buFont typeface="Arial"/>
              <a:buNone/>
            </a:pPr>
            <a:r>
              <a:rPr lang="en-GB"/>
              <a:t>Your task</a:t>
            </a:r>
            <a:endParaRPr/>
          </a:p>
        </p:txBody>
      </p:sp>
      <p:sp>
        <p:nvSpPr>
          <p:cNvPr id="206" name="Google Shape;206;p10"/>
          <p:cNvSpPr txBox="1">
            <a:spLocks noGrp="1"/>
          </p:cNvSpPr>
          <p:nvPr>
            <p:ph type="body" idx="1"/>
          </p:nvPr>
        </p:nvSpPr>
        <p:spPr>
          <a:xfrm>
            <a:off x="388414" y="1512604"/>
            <a:ext cx="3706508" cy="650155"/>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lt1"/>
              </a:buClr>
              <a:buSzPts val="2000"/>
              <a:buNone/>
            </a:pPr>
            <a:r>
              <a:rPr lang="en-GB" sz="2000"/>
              <a:t>Create a marketing campaign for a new piece of tech</a:t>
            </a:r>
            <a:endParaRPr/>
          </a:p>
        </p:txBody>
      </p:sp>
      <p:sp>
        <p:nvSpPr>
          <p:cNvPr id="207" name="Google Shape;207;p10"/>
          <p:cNvSpPr txBox="1">
            <a:spLocks noGrp="1"/>
          </p:cNvSpPr>
          <p:nvPr>
            <p:ph type="sldNum" idx="12"/>
          </p:nvPr>
        </p:nvSpPr>
        <p:spPr>
          <a:xfrm>
            <a:off x="9933364" y="7055696"/>
            <a:ext cx="370037" cy="151194"/>
          </a:xfrm>
          <a:prstGeom prst="rect">
            <a:avLst/>
          </a:prstGeom>
          <a:noFill/>
          <a:ln>
            <a:noFill/>
          </a:ln>
        </p:spPr>
        <p:txBody>
          <a:bodyPr spcFirstLastPara="1" wrap="square" lIns="0" tIns="0" rIns="0" bIns="0" anchor="b" anchorCtr="0">
            <a:noAutofit/>
          </a:bodyPr>
          <a:lstStyle/>
          <a:p>
            <a:pPr marL="0" lvl="0" indent="0" algn="r" rtl="0">
              <a:spcBef>
                <a:spcPts val="0"/>
              </a:spcBef>
              <a:spcAft>
                <a:spcPts val="0"/>
              </a:spcAft>
              <a:buNone/>
            </a:pPr>
            <a:fld id="{00000000-1234-1234-1234-123412341234}" type="slidenum">
              <a:rPr lang="en-GB">
                <a:solidFill>
                  <a:schemeClr val="dk1"/>
                </a:solidFill>
              </a:rPr>
              <a:t>10</a:t>
            </a:fld>
            <a:endParaRPr>
              <a:solidFill>
                <a:schemeClr val="dk1"/>
              </a:solidFill>
            </a:endParaRPr>
          </a:p>
        </p:txBody>
      </p:sp>
      <p:sp>
        <p:nvSpPr>
          <p:cNvPr id="208" name="Google Shape;208;p10"/>
          <p:cNvSpPr/>
          <p:nvPr/>
        </p:nvSpPr>
        <p:spPr>
          <a:xfrm>
            <a:off x="4959821" y="3692096"/>
            <a:ext cx="5343577" cy="1014958"/>
          </a:xfrm>
          <a:prstGeom prst="rect">
            <a:avLst/>
          </a:prstGeom>
          <a:noFill/>
          <a:ln>
            <a:noFill/>
          </a:ln>
        </p:spPr>
        <p:txBody>
          <a:bodyPr spcFirstLastPara="1" wrap="square" lIns="0" tIns="0" rIns="0" bIns="0" anchor="t" anchorCtr="0">
            <a:noAutofit/>
          </a:bodyPr>
          <a:lstStyle/>
          <a:p>
            <a:pPr marL="11138" marR="4455" lvl="0" indent="0" algn="l" rtl="0">
              <a:spcBef>
                <a:spcPts val="88"/>
              </a:spcBef>
              <a:spcAft>
                <a:spcPts val="0"/>
              </a:spcAft>
              <a:buNone/>
            </a:pPr>
            <a:r>
              <a:rPr lang="en-GB" sz="1600" b="1">
                <a:solidFill>
                  <a:schemeClr val="dk1"/>
                </a:solidFill>
                <a:latin typeface="Arial"/>
                <a:ea typeface="Arial"/>
                <a:cs typeface="Arial"/>
                <a:sym typeface="Arial"/>
              </a:rPr>
              <a:t>Brand Marketing Managers:</a:t>
            </a:r>
            <a:r>
              <a:rPr lang="en-GB" sz="1600">
                <a:solidFill>
                  <a:schemeClr val="dk1"/>
                </a:solidFill>
                <a:latin typeface="Arial"/>
                <a:ea typeface="Arial"/>
                <a:cs typeface="Arial"/>
                <a:sym typeface="Arial"/>
              </a:rPr>
              <a:t> Create a logo and slogan for the product. Decide upon the colour scheme / images which will be used throughout your poster and create the brand.</a:t>
            </a:r>
            <a:endParaRPr/>
          </a:p>
        </p:txBody>
      </p:sp>
      <p:pic>
        <p:nvPicPr>
          <p:cNvPr id="209" name="Google Shape;209;p10" descr="CNET">
            <a:hlinkClick r:id="rId3"/>
          </p:cNvPr>
          <p:cNvPicPr preferRelativeResize="0"/>
          <p:nvPr/>
        </p:nvPicPr>
        <p:blipFill rotWithShape="1">
          <a:blip r:embed="rId4">
            <a:alphaModFix/>
          </a:blip>
          <a:srcRect/>
          <a:stretch/>
        </p:blipFill>
        <p:spPr>
          <a:xfrm>
            <a:off x="983875" y="4500649"/>
            <a:ext cx="1979920" cy="1979920"/>
          </a:xfrm>
          <a:prstGeom prst="rect">
            <a:avLst/>
          </a:prstGeom>
          <a:noFill/>
          <a:ln>
            <a:noFill/>
          </a:ln>
        </p:spPr>
      </p:pic>
      <p:sp>
        <p:nvSpPr>
          <p:cNvPr id="210" name="Google Shape;210;p10"/>
          <p:cNvSpPr/>
          <p:nvPr/>
        </p:nvSpPr>
        <p:spPr>
          <a:xfrm>
            <a:off x="4959821" y="2483641"/>
            <a:ext cx="5343577" cy="738664"/>
          </a:xfrm>
          <a:prstGeom prst="rect">
            <a:avLst/>
          </a:prstGeom>
          <a:noFill/>
          <a:ln>
            <a:noFill/>
          </a:ln>
        </p:spPr>
        <p:txBody>
          <a:bodyPr spcFirstLastPara="1" wrap="square" lIns="0" tIns="0" rIns="0" bIns="0" anchor="t" anchorCtr="0">
            <a:spAutoFit/>
          </a:bodyPr>
          <a:lstStyle/>
          <a:p>
            <a:pPr marL="11138" marR="46223" lvl="0" indent="0" algn="l" rtl="0">
              <a:spcBef>
                <a:spcPts val="0"/>
              </a:spcBef>
              <a:spcAft>
                <a:spcPts val="0"/>
              </a:spcAft>
              <a:buNone/>
            </a:pPr>
            <a:r>
              <a:rPr lang="en-GB" sz="1600" b="1">
                <a:solidFill>
                  <a:schemeClr val="dk1"/>
                </a:solidFill>
                <a:latin typeface="Arial"/>
                <a:ea typeface="Arial"/>
                <a:cs typeface="Arial"/>
                <a:sym typeface="Arial"/>
              </a:rPr>
              <a:t>Social Media Managers:</a:t>
            </a:r>
            <a:r>
              <a:rPr lang="en-GB" sz="1600">
                <a:solidFill>
                  <a:schemeClr val="dk1"/>
                </a:solidFill>
                <a:latin typeface="Arial"/>
                <a:ea typeface="Arial"/>
                <a:cs typeface="Arial"/>
                <a:sym typeface="Arial"/>
              </a:rPr>
              <a:t> Create a set of tweets to advertise the product. Use appropriate hashtags to try and get as many followers as possible. </a:t>
            </a:r>
            <a:endParaRPr/>
          </a:p>
        </p:txBody>
      </p:sp>
      <p:sp>
        <p:nvSpPr>
          <p:cNvPr id="211" name="Google Shape;211;p10"/>
          <p:cNvSpPr/>
          <p:nvPr/>
        </p:nvSpPr>
        <p:spPr>
          <a:xfrm>
            <a:off x="388415" y="2483641"/>
            <a:ext cx="3614243" cy="1018991"/>
          </a:xfrm>
          <a:prstGeom prst="rect">
            <a:avLst/>
          </a:prstGeom>
          <a:noFill/>
          <a:ln>
            <a:noFill/>
          </a:ln>
        </p:spPr>
        <p:txBody>
          <a:bodyPr spcFirstLastPara="1" wrap="square" lIns="0" tIns="0" rIns="0" bIns="0" anchor="t" anchorCtr="0">
            <a:noAutofit/>
          </a:bodyPr>
          <a:lstStyle/>
          <a:p>
            <a:pPr marL="11138" marR="4455" lvl="0" indent="0" algn="l" rtl="0">
              <a:spcBef>
                <a:spcPts val="88"/>
              </a:spcBef>
              <a:spcAft>
                <a:spcPts val="0"/>
              </a:spcAft>
              <a:buNone/>
            </a:pPr>
            <a:r>
              <a:rPr lang="en-GB" sz="1600" b="1">
                <a:solidFill>
                  <a:schemeClr val="lt1"/>
                </a:solidFill>
                <a:latin typeface="Arial"/>
                <a:ea typeface="Arial"/>
                <a:cs typeface="Arial"/>
                <a:sym typeface="Arial"/>
              </a:rPr>
              <a:t>Data Analysts:</a:t>
            </a:r>
            <a:r>
              <a:rPr lang="en-GB" sz="1600">
                <a:solidFill>
                  <a:schemeClr val="lt1"/>
                </a:solidFill>
                <a:latin typeface="Arial"/>
                <a:ea typeface="Arial"/>
                <a:cs typeface="Arial"/>
                <a:sym typeface="Arial"/>
              </a:rPr>
              <a:t> Use the internet to look at pre-existing similar products and state why this product is different / better. From your research, as a group, decide who your target market will be – who would buy this?</a:t>
            </a:r>
            <a:endParaRPr/>
          </a:p>
          <a:p>
            <a:pPr marL="11138" marR="4455" lvl="0" indent="0" algn="l" rtl="0">
              <a:spcBef>
                <a:spcPts val="88"/>
              </a:spcBef>
              <a:spcAft>
                <a:spcPts val="0"/>
              </a:spcAft>
              <a:buNone/>
            </a:pPr>
            <a:endParaRPr sz="1600">
              <a:solidFill>
                <a:schemeClr val="lt1"/>
              </a:solidFill>
              <a:latin typeface="Arial"/>
              <a:ea typeface="Arial"/>
              <a:cs typeface="Arial"/>
              <a:sym typeface="Arial"/>
            </a:endParaRPr>
          </a:p>
        </p:txBody>
      </p:sp>
      <p:sp>
        <p:nvSpPr>
          <p:cNvPr id="212" name="Google Shape;212;p10"/>
          <p:cNvSpPr/>
          <p:nvPr/>
        </p:nvSpPr>
        <p:spPr>
          <a:xfrm>
            <a:off x="4959822" y="5121277"/>
            <a:ext cx="5343580" cy="738664"/>
          </a:xfrm>
          <a:prstGeom prst="rect">
            <a:avLst/>
          </a:prstGeom>
          <a:noFill/>
          <a:ln>
            <a:noFill/>
          </a:ln>
        </p:spPr>
        <p:txBody>
          <a:bodyPr spcFirstLastPara="1" wrap="square" lIns="0" tIns="0" rIns="0" bIns="0" anchor="t" anchorCtr="0">
            <a:spAutoFit/>
          </a:bodyPr>
          <a:lstStyle/>
          <a:p>
            <a:pPr marL="11138" marR="154818" lvl="0" indent="0" algn="l" rtl="0">
              <a:spcBef>
                <a:spcPts val="0"/>
              </a:spcBef>
              <a:spcAft>
                <a:spcPts val="0"/>
              </a:spcAft>
              <a:buNone/>
            </a:pPr>
            <a:r>
              <a:rPr lang="en-GB" sz="1600" b="1">
                <a:solidFill>
                  <a:schemeClr val="dk1"/>
                </a:solidFill>
                <a:latin typeface="Arial"/>
                <a:ea typeface="Arial"/>
                <a:cs typeface="Arial"/>
                <a:sym typeface="Arial"/>
              </a:rPr>
              <a:t>Social Media Content Developer:</a:t>
            </a:r>
            <a:r>
              <a:rPr lang="en-GB" sz="1600">
                <a:solidFill>
                  <a:schemeClr val="dk1"/>
                </a:solidFill>
                <a:latin typeface="Arial"/>
                <a:ea typeface="Arial"/>
                <a:cs typeface="Arial"/>
                <a:sym typeface="Arial"/>
              </a:rPr>
              <a:t> Write a script and record / create an advert for your product which could be used on social media. </a:t>
            </a:r>
            <a:endParaRPr sz="1600">
              <a:solidFill>
                <a:schemeClr val="dk1"/>
              </a:solidFill>
              <a:latin typeface="Arial"/>
              <a:ea typeface="Arial"/>
              <a:cs typeface="Arial"/>
              <a:sym typeface="Arial"/>
            </a:endParaRPr>
          </a:p>
        </p:txBody>
      </p:sp>
      <p:sp>
        <p:nvSpPr>
          <p:cNvPr id="213" name="Google Shape;213;p10"/>
          <p:cNvSpPr/>
          <p:nvPr/>
        </p:nvSpPr>
        <p:spPr>
          <a:xfrm>
            <a:off x="4959821" y="1512604"/>
            <a:ext cx="4284827" cy="307777"/>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n-GB" sz="2000" b="1">
                <a:solidFill>
                  <a:srgbClr val="1F2E79"/>
                </a:solidFill>
                <a:latin typeface="Arial"/>
                <a:ea typeface="Arial"/>
                <a:cs typeface="Arial"/>
                <a:sym typeface="Arial"/>
              </a:rPr>
              <a:t>Roles to split between your group: </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sp>
        <p:nvSpPr>
          <p:cNvPr id="218" name="Google Shape;218;p11"/>
          <p:cNvSpPr/>
          <p:nvPr/>
        </p:nvSpPr>
        <p:spPr>
          <a:xfrm>
            <a:off x="0" y="4140679"/>
            <a:ext cx="10691813" cy="3418996"/>
          </a:xfrm>
          <a:prstGeom prst="flowChartManualInpu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600">
              <a:solidFill>
                <a:schemeClr val="lt1"/>
              </a:solidFill>
              <a:latin typeface="Arial"/>
              <a:ea typeface="Arial"/>
              <a:cs typeface="Arial"/>
              <a:sym typeface="Arial"/>
            </a:endParaRPr>
          </a:p>
        </p:txBody>
      </p:sp>
      <p:sp>
        <p:nvSpPr>
          <p:cNvPr id="219" name="Google Shape;219;p11"/>
          <p:cNvSpPr txBox="1">
            <a:spLocks noGrp="1"/>
          </p:cNvSpPr>
          <p:nvPr>
            <p:ph type="title"/>
          </p:nvPr>
        </p:nvSpPr>
        <p:spPr>
          <a:xfrm>
            <a:off x="388414" y="365104"/>
            <a:ext cx="9914986" cy="900000"/>
          </a:xfrm>
          <a:prstGeom prst="rect">
            <a:avLst/>
          </a:prstGeom>
          <a:noFill/>
          <a:ln>
            <a:noFill/>
          </a:ln>
        </p:spPr>
        <p:txBody>
          <a:bodyPr spcFirstLastPara="1" wrap="square" lIns="0" tIns="0" rIns="0" bIns="0" anchor="t" anchorCtr="0">
            <a:normAutofit/>
          </a:bodyPr>
          <a:lstStyle/>
          <a:p>
            <a:pPr marL="0" lvl="0" indent="0" algn="l" rtl="0">
              <a:lnSpc>
                <a:spcPct val="100000"/>
              </a:lnSpc>
              <a:spcBef>
                <a:spcPts val="0"/>
              </a:spcBef>
              <a:spcAft>
                <a:spcPts val="0"/>
              </a:spcAft>
              <a:buClr>
                <a:schemeClr val="dk1"/>
              </a:buClr>
              <a:buSzPts val="2800"/>
              <a:buFont typeface="Arial"/>
              <a:buNone/>
            </a:pPr>
            <a:r>
              <a:rPr lang="en-GB"/>
              <a:t>How is technology changing the world of work?</a:t>
            </a:r>
            <a:endParaRPr/>
          </a:p>
        </p:txBody>
      </p:sp>
      <p:sp>
        <p:nvSpPr>
          <p:cNvPr id="220" name="Google Shape;220;p11"/>
          <p:cNvSpPr txBox="1">
            <a:spLocks noGrp="1"/>
          </p:cNvSpPr>
          <p:nvPr>
            <p:ph type="body" idx="1"/>
          </p:nvPr>
        </p:nvSpPr>
        <p:spPr>
          <a:xfrm>
            <a:off x="388414" y="1512604"/>
            <a:ext cx="3316274" cy="54000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dk2"/>
              </a:buClr>
              <a:buSzPts val="2000"/>
              <a:buNone/>
            </a:pPr>
            <a:r>
              <a:rPr lang="en-GB" sz="2000" b="0"/>
              <a:t>How have advances in technology helped the coastguard improve their communication? </a:t>
            </a:r>
            <a:endParaRPr/>
          </a:p>
          <a:p>
            <a:pPr marL="0" lvl="0" indent="0" algn="l" rtl="0">
              <a:lnSpc>
                <a:spcPct val="100000"/>
              </a:lnSpc>
              <a:spcBef>
                <a:spcPts val="1200"/>
              </a:spcBef>
              <a:spcAft>
                <a:spcPts val="0"/>
              </a:spcAft>
              <a:buClr>
                <a:schemeClr val="dk2"/>
              </a:buClr>
              <a:buSzPts val="2000"/>
              <a:buNone/>
            </a:pPr>
            <a:r>
              <a:rPr lang="en-GB" sz="2000" b="0"/>
              <a:t>How do mission controllers use technology in their work?</a:t>
            </a:r>
            <a:endParaRPr/>
          </a:p>
          <a:p>
            <a:pPr marL="0" lvl="0" indent="0" algn="l" rtl="0">
              <a:lnSpc>
                <a:spcPct val="100000"/>
              </a:lnSpc>
              <a:spcBef>
                <a:spcPts val="1200"/>
              </a:spcBef>
              <a:spcAft>
                <a:spcPts val="0"/>
              </a:spcAft>
              <a:buClr>
                <a:schemeClr val="dk2"/>
              </a:buClr>
              <a:buSzPts val="2000"/>
              <a:buNone/>
            </a:pPr>
            <a:r>
              <a:rPr lang="en-GB" sz="2000" b="0"/>
              <a:t>Would any of you like a career like this?</a:t>
            </a:r>
            <a:endParaRPr sz="2000" b="0"/>
          </a:p>
        </p:txBody>
      </p:sp>
      <p:sp>
        <p:nvSpPr>
          <p:cNvPr id="221" name="Google Shape;221;p11"/>
          <p:cNvSpPr txBox="1">
            <a:spLocks noGrp="1"/>
          </p:cNvSpPr>
          <p:nvPr>
            <p:ph type="sldNum" idx="12"/>
          </p:nvPr>
        </p:nvSpPr>
        <p:spPr>
          <a:xfrm>
            <a:off x="9933364" y="7055696"/>
            <a:ext cx="370037" cy="151194"/>
          </a:xfrm>
          <a:prstGeom prst="rect">
            <a:avLst/>
          </a:prstGeom>
          <a:noFill/>
          <a:ln>
            <a:noFill/>
          </a:ln>
        </p:spPr>
        <p:txBody>
          <a:bodyPr spcFirstLastPara="1" wrap="square" lIns="0" tIns="0" rIns="0" bIns="0" anchor="b" anchorCtr="0">
            <a:noAutofit/>
          </a:bodyPr>
          <a:lstStyle/>
          <a:p>
            <a:pPr marL="0" lvl="0" indent="0" algn="r" rtl="0">
              <a:spcBef>
                <a:spcPts val="0"/>
              </a:spcBef>
              <a:spcAft>
                <a:spcPts val="0"/>
              </a:spcAft>
              <a:buNone/>
            </a:pPr>
            <a:fld id="{00000000-1234-1234-1234-123412341234}" type="slidenum">
              <a:rPr lang="en-GB"/>
              <a:t>11</a:t>
            </a:fld>
            <a:endParaRPr/>
          </a:p>
        </p:txBody>
      </p:sp>
      <p:pic>
        <p:nvPicPr>
          <p:cNvPr id="222" name="Google Shape;222;p11" descr="Image result for first careers"/>
          <p:cNvPicPr preferRelativeResize="0"/>
          <p:nvPr/>
        </p:nvPicPr>
        <p:blipFill rotWithShape="1">
          <a:blip r:embed="rId3">
            <a:alphaModFix/>
          </a:blip>
          <a:srcRect/>
          <a:stretch/>
        </p:blipFill>
        <p:spPr>
          <a:xfrm>
            <a:off x="8537331" y="5212145"/>
            <a:ext cx="1766068" cy="1766068"/>
          </a:xfrm>
          <a:prstGeom prst="rect">
            <a:avLst/>
          </a:prstGeom>
          <a:noFill/>
          <a:ln>
            <a:noFill/>
          </a:ln>
        </p:spPr>
      </p:pic>
      <p:pic>
        <p:nvPicPr>
          <p:cNvPr id="223" name="Google Shape;223;p11">
            <a:hlinkClick r:id="rId4"/>
          </p:cNvPr>
          <p:cNvPicPr preferRelativeResize="0"/>
          <p:nvPr/>
        </p:nvPicPr>
        <p:blipFill rotWithShape="1">
          <a:blip r:embed="rId5">
            <a:alphaModFix/>
          </a:blip>
          <a:srcRect/>
          <a:stretch/>
        </p:blipFill>
        <p:spPr>
          <a:xfrm>
            <a:off x="4093101" y="1512604"/>
            <a:ext cx="6210300" cy="3505200"/>
          </a:xfrm>
          <a:prstGeom prst="rect">
            <a:avLst/>
          </a:prstGeom>
          <a:noFill/>
          <a:ln>
            <a:noFill/>
          </a:ln>
        </p:spPr>
      </p:pic>
      <p:sp>
        <p:nvSpPr>
          <p:cNvPr id="224" name="Google Shape;224;p11"/>
          <p:cNvSpPr txBox="1"/>
          <p:nvPr/>
        </p:nvSpPr>
        <p:spPr>
          <a:xfrm>
            <a:off x="388413" y="7055696"/>
            <a:ext cx="2628000" cy="151194"/>
          </a:xfrm>
          <a:prstGeom prst="rect">
            <a:avLst/>
          </a:prstGeom>
          <a:noFill/>
          <a:ln>
            <a:noFill/>
          </a:ln>
        </p:spPr>
        <p:txBody>
          <a:bodyPr spcFirstLastPara="1" wrap="square" lIns="0" tIns="0" rIns="0" bIns="0" anchor="b" anchorCtr="0">
            <a:noAutofit/>
          </a:bodyPr>
          <a:lstStyle/>
          <a:p>
            <a:pPr marL="0" marR="0" lvl="0" indent="0" algn="l" rtl="0">
              <a:lnSpc>
                <a:spcPct val="100000"/>
              </a:lnSpc>
              <a:spcBef>
                <a:spcPts val="0"/>
              </a:spcBef>
              <a:spcAft>
                <a:spcPts val="0"/>
              </a:spcAft>
              <a:buClr>
                <a:schemeClr val="dk1"/>
              </a:buClr>
              <a:buSzPts val="800"/>
              <a:buFont typeface="Arial"/>
              <a:buNone/>
            </a:pPr>
            <a:r>
              <a:rPr lang="en-GB" sz="800" b="1">
                <a:solidFill>
                  <a:schemeClr val="dk1"/>
                </a:solidFill>
                <a:latin typeface="Arial"/>
                <a:ea typeface="Arial"/>
                <a:cs typeface="Arial"/>
                <a:sym typeface="Arial"/>
              </a:rPr>
              <a:t>Tech We Can  </a:t>
            </a:r>
            <a:r>
              <a:rPr lang="en-GB" sz="800">
                <a:solidFill>
                  <a:schemeClr val="dk1"/>
                </a:solidFill>
                <a:latin typeface="Arial"/>
                <a:ea typeface="Arial"/>
                <a:cs typeface="Arial"/>
                <a:sym typeface="Arial"/>
              </a:rPr>
              <a:t>|  Tech for Communication and Marketing</a:t>
            </a:r>
            <a:endParaRPr/>
          </a:p>
        </p:txBody>
      </p:sp>
      <p:grpSp>
        <p:nvGrpSpPr>
          <p:cNvPr id="225" name="Google Shape;225;p11"/>
          <p:cNvGrpSpPr/>
          <p:nvPr/>
        </p:nvGrpSpPr>
        <p:grpSpPr>
          <a:xfrm>
            <a:off x="388414" y="6238752"/>
            <a:ext cx="1558374" cy="509518"/>
            <a:chOff x="388414" y="6238752"/>
            <a:chExt cx="1558374" cy="509518"/>
          </a:xfrm>
        </p:grpSpPr>
        <p:sp>
          <p:nvSpPr>
            <p:cNvPr id="226" name="Google Shape;226;p11"/>
            <p:cNvSpPr/>
            <p:nvPr/>
          </p:nvSpPr>
          <p:spPr>
            <a:xfrm>
              <a:off x="388414" y="6238752"/>
              <a:ext cx="1558374" cy="509518"/>
            </a:xfrm>
            <a:prstGeom prst="roundRect">
              <a:avLst>
                <a:gd name="adj" fmla="val 16667"/>
              </a:avLst>
            </a:prstGeom>
            <a:solidFill>
              <a:srgbClr val="2D70B7"/>
            </a:solidFill>
            <a:ln>
              <a:noFill/>
            </a:ln>
          </p:spPr>
          <p:txBody>
            <a:bodyPr spcFirstLastPara="1" wrap="square" lIns="91425" tIns="45700" rIns="144000" bIns="45700" anchor="ctr" anchorCtr="0">
              <a:noAutofit/>
            </a:bodyPr>
            <a:lstStyle/>
            <a:p>
              <a:pPr marL="0" marR="0" lvl="0" indent="0" algn="r" rtl="0">
                <a:lnSpc>
                  <a:spcPct val="100000"/>
                </a:lnSpc>
                <a:spcBef>
                  <a:spcPts val="0"/>
                </a:spcBef>
                <a:spcAft>
                  <a:spcPts val="0"/>
                </a:spcAft>
                <a:buNone/>
              </a:pPr>
              <a:r>
                <a:rPr lang="en-GB" sz="1400">
                  <a:solidFill>
                    <a:schemeClr val="lt1"/>
                  </a:solidFill>
                  <a:latin typeface="Arial"/>
                  <a:ea typeface="Arial"/>
                  <a:cs typeface="Arial"/>
                  <a:sym typeface="Arial"/>
                </a:rPr>
                <a:t>Watch video</a:t>
              </a:r>
              <a:endParaRPr/>
            </a:p>
          </p:txBody>
        </p:sp>
        <p:sp>
          <p:nvSpPr>
            <p:cNvPr id="227" name="Google Shape;227;p11"/>
            <p:cNvSpPr/>
            <p:nvPr/>
          </p:nvSpPr>
          <p:spPr>
            <a:xfrm rot="5400000">
              <a:off x="542283" y="6422789"/>
              <a:ext cx="164076" cy="141444"/>
            </a:xfrm>
            <a:prstGeom prst="triangle">
              <a:avLst>
                <a:gd name="adj" fmla="val 50000"/>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600">
                <a:solidFill>
                  <a:schemeClr val="lt1"/>
                </a:solidFill>
                <a:latin typeface="Arial"/>
                <a:ea typeface="Arial"/>
                <a:cs typeface="Arial"/>
                <a:sym typeface="Arial"/>
              </a:endParaRPr>
            </a:p>
          </p:txBody>
        </p:sp>
      </p:grpSp>
      <p:sp>
        <p:nvSpPr>
          <p:cNvPr id="228" name="Google Shape;228;p11">
            <a:hlinkClick r:id="rId4"/>
          </p:cNvPr>
          <p:cNvSpPr/>
          <p:nvPr/>
        </p:nvSpPr>
        <p:spPr>
          <a:xfrm>
            <a:off x="303588" y="6161126"/>
            <a:ext cx="1728024" cy="664772"/>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600">
              <a:solidFill>
                <a:schemeClr val="lt1"/>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32"/>
        <p:cNvGrpSpPr/>
        <p:nvPr/>
      </p:nvGrpSpPr>
      <p:grpSpPr>
        <a:xfrm>
          <a:off x="0" y="0"/>
          <a:ext cx="0" cy="0"/>
          <a:chOff x="0" y="0"/>
          <a:chExt cx="0" cy="0"/>
        </a:xfrm>
      </p:grpSpPr>
      <p:pic>
        <p:nvPicPr>
          <p:cNvPr id="233" name="Google Shape;233;p12"/>
          <p:cNvPicPr preferRelativeResize="0"/>
          <p:nvPr/>
        </p:nvPicPr>
        <p:blipFill rotWithShape="1">
          <a:blip r:embed="rId3">
            <a:alphaModFix/>
          </a:blip>
          <a:srcRect/>
          <a:stretch/>
        </p:blipFill>
        <p:spPr>
          <a:xfrm>
            <a:off x="3963561" y="365104"/>
            <a:ext cx="6339840" cy="6332220"/>
          </a:xfrm>
          <a:prstGeom prst="rect">
            <a:avLst/>
          </a:prstGeom>
          <a:noFill/>
          <a:ln>
            <a:noFill/>
          </a:ln>
        </p:spPr>
      </p:pic>
      <p:sp>
        <p:nvSpPr>
          <p:cNvPr id="234" name="Google Shape;234;p12"/>
          <p:cNvSpPr txBox="1">
            <a:spLocks noGrp="1"/>
          </p:cNvSpPr>
          <p:nvPr>
            <p:ph type="title"/>
          </p:nvPr>
        </p:nvSpPr>
        <p:spPr>
          <a:xfrm>
            <a:off x="388414" y="365104"/>
            <a:ext cx="9914986" cy="900000"/>
          </a:xfrm>
          <a:prstGeom prst="rect">
            <a:avLst/>
          </a:prstGeom>
          <a:noFill/>
          <a:ln>
            <a:noFill/>
          </a:ln>
        </p:spPr>
        <p:txBody>
          <a:bodyPr spcFirstLastPara="1" wrap="square" lIns="0" tIns="0" rIns="0" bIns="0" anchor="t" anchorCtr="0">
            <a:normAutofit/>
          </a:bodyPr>
          <a:lstStyle/>
          <a:p>
            <a:pPr marL="0" lvl="0" indent="0" algn="l" rtl="0">
              <a:lnSpc>
                <a:spcPct val="100000"/>
              </a:lnSpc>
              <a:spcBef>
                <a:spcPts val="0"/>
              </a:spcBef>
              <a:spcAft>
                <a:spcPts val="0"/>
              </a:spcAft>
              <a:buClr>
                <a:schemeClr val="dk1"/>
              </a:buClr>
              <a:buSzPts val="2800"/>
              <a:buFont typeface="Arial"/>
              <a:buNone/>
            </a:pPr>
            <a:r>
              <a:rPr lang="en-GB"/>
              <a:t>Class discussion </a:t>
            </a:r>
            <a:endParaRPr/>
          </a:p>
        </p:txBody>
      </p:sp>
      <p:sp>
        <p:nvSpPr>
          <p:cNvPr id="235" name="Google Shape;235;p12"/>
          <p:cNvSpPr txBox="1">
            <a:spLocks noGrp="1"/>
          </p:cNvSpPr>
          <p:nvPr>
            <p:ph type="sldNum" idx="12"/>
          </p:nvPr>
        </p:nvSpPr>
        <p:spPr>
          <a:xfrm>
            <a:off x="9933364" y="7055696"/>
            <a:ext cx="370037" cy="151194"/>
          </a:xfrm>
          <a:prstGeom prst="rect">
            <a:avLst/>
          </a:prstGeom>
          <a:noFill/>
          <a:ln>
            <a:noFill/>
          </a:ln>
        </p:spPr>
        <p:txBody>
          <a:bodyPr spcFirstLastPara="1" wrap="square" lIns="0" tIns="0" rIns="0" bIns="0" anchor="b" anchorCtr="0">
            <a:noAutofit/>
          </a:bodyPr>
          <a:lstStyle/>
          <a:p>
            <a:pPr marL="0" lvl="0" indent="0" algn="r" rtl="0">
              <a:spcBef>
                <a:spcPts val="0"/>
              </a:spcBef>
              <a:spcAft>
                <a:spcPts val="0"/>
              </a:spcAft>
              <a:buNone/>
            </a:pPr>
            <a:fld id="{00000000-1234-1234-1234-123412341234}" type="slidenum">
              <a:rPr lang="en-GB"/>
              <a:t>12</a:t>
            </a:fld>
            <a:endParaRPr/>
          </a:p>
        </p:txBody>
      </p:sp>
      <p:sp>
        <p:nvSpPr>
          <p:cNvPr id="236" name="Google Shape;236;p12"/>
          <p:cNvSpPr/>
          <p:nvPr/>
        </p:nvSpPr>
        <p:spPr>
          <a:xfrm>
            <a:off x="399106" y="1512604"/>
            <a:ext cx="3935502" cy="3935502"/>
          </a:xfrm>
          <a:prstGeom prst="rect">
            <a:avLst/>
          </a:prstGeom>
          <a:solidFill>
            <a:schemeClr val="accent3"/>
          </a:solidFill>
          <a:ln>
            <a:noFill/>
          </a:ln>
        </p:spPr>
        <p:txBody>
          <a:bodyPr spcFirstLastPara="1" wrap="square" lIns="94700" tIns="94700" rIns="94700" bIns="94700" anchor="t" anchorCtr="0">
            <a:noAutofit/>
          </a:bodyPr>
          <a:lstStyle/>
          <a:p>
            <a:pPr marL="66827" marR="188789" lvl="0" indent="0" algn="l" rtl="0">
              <a:spcBef>
                <a:spcPts val="0"/>
              </a:spcBef>
              <a:spcAft>
                <a:spcPts val="0"/>
              </a:spcAft>
              <a:buNone/>
            </a:pPr>
            <a:r>
              <a:rPr lang="en-GB" sz="2400">
                <a:solidFill>
                  <a:schemeClr val="lt1"/>
                </a:solidFill>
                <a:latin typeface="Arial"/>
                <a:ea typeface="Arial"/>
                <a:cs typeface="Arial"/>
                <a:sym typeface="Arial"/>
              </a:rPr>
              <a:t>Can you see yourself working in any tech for communication and marketing careers?</a:t>
            </a:r>
            <a:endParaRPr sz="2400">
              <a:solidFill>
                <a:schemeClr val="lt1"/>
              </a:solidFill>
              <a:latin typeface="Arial"/>
              <a:ea typeface="Arial"/>
              <a:cs typeface="Arial"/>
              <a:sym typeface="Arial"/>
            </a:endParaRPr>
          </a:p>
          <a:p>
            <a:pPr marL="66827" marR="158716" lvl="0" indent="0" algn="l" rtl="0">
              <a:spcBef>
                <a:spcPts val="1200"/>
              </a:spcBef>
              <a:spcAft>
                <a:spcPts val="1200"/>
              </a:spcAft>
              <a:buNone/>
            </a:pPr>
            <a:r>
              <a:rPr lang="en-GB" sz="2400">
                <a:solidFill>
                  <a:schemeClr val="lt1"/>
                </a:solidFill>
                <a:latin typeface="Arial"/>
                <a:ea typeface="Arial"/>
                <a:cs typeface="Arial"/>
                <a:sym typeface="Arial"/>
              </a:rPr>
              <a:t>Did anything particularly interest you today?</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0" name="Google Shape;250;p14"/>
          <p:cNvSpPr/>
          <p:nvPr/>
        </p:nvSpPr>
        <p:spPr>
          <a:xfrm>
            <a:off x="3217653" y="0"/>
            <a:ext cx="7474161" cy="7559675"/>
          </a:xfrm>
          <a:prstGeom prst="rect">
            <a:avLst/>
          </a:pr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600">
              <a:solidFill>
                <a:schemeClr val="lt1"/>
              </a:solidFill>
              <a:latin typeface="Arial"/>
              <a:ea typeface="Arial"/>
              <a:cs typeface="Arial"/>
              <a:sym typeface="Arial"/>
            </a:endParaRPr>
          </a:p>
        </p:txBody>
      </p:sp>
      <p:sp>
        <p:nvSpPr>
          <p:cNvPr id="251" name="Google Shape;251;p14"/>
          <p:cNvSpPr txBox="1">
            <a:spLocks noGrp="1"/>
          </p:cNvSpPr>
          <p:nvPr>
            <p:ph type="title"/>
          </p:nvPr>
        </p:nvSpPr>
        <p:spPr>
          <a:xfrm>
            <a:off x="388414" y="365104"/>
            <a:ext cx="9914986" cy="900000"/>
          </a:xfrm>
          <a:prstGeom prst="rect">
            <a:avLst/>
          </a:prstGeom>
          <a:noFill/>
          <a:ln>
            <a:noFill/>
          </a:ln>
        </p:spPr>
        <p:txBody>
          <a:bodyPr spcFirstLastPara="1" wrap="square" lIns="0" tIns="0" rIns="0" bIns="0" anchor="t" anchorCtr="0">
            <a:normAutofit/>
          </a:bodyPr>
          <a:lstStyle/>
          <a:p>
            <a:pPr marL="0" lvl="0" indent="0" algn="l" rtl="0">
              <a:lnSpc>
                <a:spcPct val="100000"/>
              </a:lnSpc>
              <a:spcBef>
                <a:spcPts val="0"/>
              </a:spcBef>
              <a:spcAft>
                <a:spcPts val="0"/>
              </a:spcAft>
              <a:buClr>
                <a:schemeClr val="lt1"/>
              </a:buClr>
              <a:buSzPts val="2800"/>
              <a:buFont typeface="Arial"/>
              <a:buNone/>
            </a:pPr>
            <a:r>
              <a:rPr lang="en-GB"/>
              <a:t>Homework</a:t>
            </a:r>
            <a:endParaRPr/>
          </a:p>
        </p:txBody>
      </p:sp>
      <p:sp>
        <p:nvSpPr>
          <p:cNvPr id="252" name="Google Shape;252;p14"/>
          <p:cNvSpPr txBox="1">
            <a:spLocks noGrp="1"/>
          </p:cNvSpPr>
          <p:nvPr>
            <p:ph type="body" idx="1"/>
          </p:nvPr>
        </p:nvSpPr>
        <p:spPr>
          <a:xfrm>
            <a:off x="388413" y="1512604"/>
            <a:ext cx="2430131" cy="54000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lt1"/>
              </a:buClr>
              <a:buSzPts val="2000"/>
              <a:buNone/>
            </a:pPr>
            <a:r>
              <a:rPr lang="en-GB" sz="2000" b="0"/>
              <a:t>Interview adults or older siblings at home and in school to gather data about how they use tech to communicate</a:t>
            </a:r>
            <a:endParaRPr/>
          </a:p>
          <a:p>
            <a:pPr marL="0" lvl="0" indent="0" algn="l" rtl="0">
              <a:lnSpc>
                <a:spcPct val="100000"/>
              </a:lnSpc>
              <a:spcBef>
                <a:spcPts val="900"/>
              </a:spcBef>
              <a:spcAft>
                <a:spcPts val="0"/>
              </a:spcAft>
              <a:buClr>
                <a:schemeClr val="lt1"/>
              </a:buClr>
              <a:buSzPts val="2000"/>
              <a:buNone/>
            </a:pPr>
            <a:r>
              <a:rPr lang="en-GB" sz="2000" b="0"/>
              <a:t>Ask a variety of questions and </a:t>
            </a:r>
            <a:r>
              <a:rPr lang="en-GB" sz="2000"/>
              <a:t>create a presentation </a:t>
            </a:r>
            <a:r>
              <a:rPr lang="en-GB" sz="2000" b="0"/>
              <a:t>to summarise what you’ve found</a:t>
            </a:r>
            <a:endParaRPr/>
          </a:p>
        </p:txBody>
      </p:sp>
      <p:sp>
        <p:nvSpPr>
          <p:cNvPr id="253" name="Google Shape;253;p14"/>
          <p:cNvSpPr txBox="1">
            <a:spLocks noGrp="1"/>
          </p:cNvSpPr>
          <p:nvPr>
            <p:ph type="sldNum" idx="12"/>
          </p:nvPr>
        </p:nvSpPr>
        <p:spPr>
          <a:xfrm>
            <a:off x="9933364" y="7055696"/>
            <a:ext cx="370037" cy="151194"/>
          </a:xfrm>
          <a:prstGeom prst="rect">
            <a:avLst/>
          </a:prstGeom>
          <a:noFill/>
          <a:ln>
            <a:noFill/>
          </a:ln>
        </p:spPr>
        <p:txBody>
          <a:bodyPr spcFirstLastPara="1" wrap="square" lIns="0" tIns="0" rIns="0" bIns="0" anchor="b" anchorCtr="0">
            <a:noAutofit/>
          </a:bodyPr>
          <a:lstStyle/>
          <a:p>
            <a:pPr marL="0" lvl="0" indent="0" algn="r" rtl="0">
              <a:spcBef>
                <a:spcPts val="0"/>
              </a:spcBef>
              <a:spcAft>
                <a:spcPts val="0"/>
              </a:spcAft>
              <a:buNone/>
            </a:pPr>
            <a:fld id="{00000000-1234-1234-1234-123412341234}" type="slidenum">
              <a:rPr lang="en-GB">
                <a:solidFill>
                  <a:schemeClr val="dk1"/>
                </a:solidFill>
              </a:rPr>
              <a:t>13</a:t>
            </a:fld>
            <a:endParaRPr>
              <a:solidFill>
                <a:schemeClr val="dk1"/>
              </a:solidFill>
            </a:endParaRPr>
          </a:p>
        </p:txBody>
      </p:sp>
      <p:pic>
        <p:nvPicPr>
          <p:cNvPr id="254" name="Google Shape;254;p14" descr="Image result for bronze crest accreditation"/>
          <p:cNvPicPr preferRelativeResize="0"/>
          <p:nvPr/>
        </p:nvPicPr>
        <p:blipFill rotWithShape="1">
          <a:blip r:embed="rId3">
            <a:alphaModFix/>
          </a:blip>
          <a:srcRect/>
          <a:stretch/>
        </p:blipFill>
        <p:spPr>
          <a:xfrm>
            <a:off x="3700732" y="5205437"/>
            <a:ext cx="1559693" cy="1229817"/>
          </a:xfrm>
          <a:prstGeom prst="rect">
            <a:avLst/>
          </a:prstGeom>
          <a:noFill/>
          <a:ln>
            <a:noFill/>
          </a:ln>
        </p:spPr>
      </p:pic>
      <p:sp>
        <p:nvSpPr>
          <p:cNvPr id="255" name="Google Shape;255;p14"/>
          <p:cNvSpPr txBox="1"/>
          <p:nvPr/>
        </p:nvSpPr>
        <p:spPr>
          <a:xfrm>
            <a:off x="5677532" y="5378369"/>
            <a:ext cx="4615173" cy="830997"/>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n-GB" sz="1800">
                <a:solidFill>
                  <a:schemeClr val="dk1"/>
                </a:solidFill>
                <a:latin typeface="Arial"/>
                <a:ea typeface="Arial"/>
                <a:cs typeface="Arial"/>
                <a:sym typeface="Arial"/>
              </a:rPr>
              <a:t>You can earn a Bronze CREST accreditation if you further this homework into your own research project</a:t>
            </a:r>
            <a:endParaRPr sz="1800">
              <a:solidFill>
                <a:schemeClr val="dk1"/>
              </a:solidFill>
              <a:latin typeface="Arial"/>
              <a:ea typeface="Arial"/>
              <a:cs typeface="Arial"/>
              <a:sym typeface="Arial"/>
            </a:endParaRPr>
          </a:p>
        </p:txBody>
      </p:sp>
      <p:sp>
        <p:nvSpPr>
          <p:cNvPr id="256" name="Google Shape;256;p14"/>
          <p:cNvSpPr/>
          <p:nvPr/>
        </p:nvSpPr>
        <p:spPr>
          <a:xfrm>
            <a:off x="3700732" y="6603290"/>
            <a:ext cx="6591975" cy="180000"/>
          </a:xfrm>
          <a:prstGeom prst="rect">
            <a:avLst/>
          </a:prstGeom>
          <a:solidFill>
            <a:srgbClr val="ACC32A"/>
          </a:solidFill>
          <a:ln>
            <a:noFill/>
          </a:ln>
        </p:spPr>
        <p:txBody>
          <a:bodyPr spcFirstLastPara="1" wrap="square" lIns="94700" tIns="94700" rIns="94700" bIns="94700" anchor="t" anchorCtr="0">
            <a:noAutofit/>
          </a:bodyPr>
          <a:lstStyle/>
          <a:p>
            <a:pPr marL="66827" marR="188789" lvl="0" indent="0" algn="l" rtl="0">
              <a:spcBef>
                <a:spcPts val="88"/>
              </a:spcBef>
              <a:spcAft>
                <a:spcPts val="0"/>
              </a:spcAft>
              <a:buNone/>
            </a:pPr>
            <a:endParaRPr sz="2000">
              <a:solidFill>
                <a:schemeClr val="lt1"/>
              </a:solidFill>
              <a:latin typeface="Arial"/>
              <a:ea typeface="Arial"/>
              <a:cs typeface="Arial"/>
              <a:sym typeface="Arial"/>
            </a:endParaRPr>
          </a:p>
        </p:txBody>
      </p:sp>
      <p:sp>
        <p:nvSpPr>
          <p:cNvPr id="257" name="Google Shape;257;p14"/>
          <p:cNvSpPr/>
          <p:nvPr/>
        </p:nvSpPr>
        <p:spPr>
          <a:xfrm>
            <a:off x="3700732" y="1512606"/>
            <a:ext cx="6591975" cy="3528000"/>
          </a:xfrm>
          <a:prstGeom prst="rect">
            <a:avLst/>
          </a:prstGeom>
          <a:solidFill>
            <a:srgbClr val="ACC32A"/>
          </a:solidFill>
          <a:ln>
            <a:noFill/>
          </a:ln>
        </p:spPr>
        <p:txBody>
          <a:bodyPr spcFirstLastPara="1" wrap="square" lIns="94700" tIns="94700" rIns="94700" bIns="94700" anchor="t" anchorCtr="0">
            <a:noAutofit/>
          </a:bodyPr>
          <a:lstStyle/>
          <a:p>
            <a:pPr marL="66827" marR="188789" lvl="0" indent="0" algn="l" rtl="0">
              <a:spcBef>
                <a:spcPts val="88"/>
              </a:spcBef>
              <a:spcAft>
                <a:spcPts val="0"/>
              </a:spcAft>
              <a:buNone/>
            </a:pPr>
            <a:r>
              <a:rPr lang="en-GB" sz="2000" b="1">
                <a:solidFill>
                  <a:schemeClr val="lt1"/>
                </a:solidFill>
                <a:latin typeface="Arial"/>
                <a:ea typeface="Arial"/>
                <a:cs typeface="Arial"/>
                <a:sym typeface="Arial"/>
              </a:rPr>
              <a:t>Question ideas</a:t>
            </a:r>
            <a:endParaRPr/>
          </a:p>
        </p:txBody>
      </p:sp>
      <p:sp>
        <p:nvSpPr>
          <p:cNvPr id="258" name="Google Shape;258;p14"/>
          <p:cNvSpPr/>
          <p:nvPr/>
        </p:nvSpPr>
        <p:spPr>
          <a:xfrm>
            <a:off x="3897041" y="3285124"/>
            <a:ext cx="1723903" cy="522386"/>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None/>
            </a:pPr>
            <a:r>
              <a:rPr lang="en-GB" sz="1800">
                <a:solidFill>
                  <a:schemeClr val="lt1"/>
                </a:solidFill>
                <a:latin typeface="Arial"/>
                <a:ea typeface="Arial"/>
                <a:cs typeface="Arial"/>
                <a:sym typeface="Arial"/>
              </a:rPr>
              <a:t>What communication channel do you use most often?</a:t>
            </a:r>
            <a:endParaRPr sz="1800" b="1">
              <a:solidFill>
                <a:schemeClr val="lt1"/>
              </a:solidFill>
              <a:latin typeface="Arial"/>
              <a:ea typeface="Arial"/>
              <a:cs typeface="Arial"/>
              <a:sym typeface="Arial"/>
            </a:endParaRPr>
          </a:p>
        </p:txBody>
      </p:sp>
      <p:sp>
        <p:nvSpPr>
          <p:cNvPr id="259" name="Google Shape;259;p14"/>
          <p:cNvSpPr/>
          <p:nvPr/>
        </p:nvSpPr>
        <p:spPr>
          <a:xfrm>
            <a:off x="3897042" y="2237535"/>
            <a:ext cx="407539" cy="539852"/>
          </a:xfrm>
          <a:prstGeom prst="rect">
            <a:avLst/>
          </a:prstGeom>
          <a:noFill/>
          <a:ln>
            <a:noFill/>
          </a:ln>
        </p:spPr>
        <p:txBody>
          <a:bodyPr spcFirstLastPara="1" wrap="square" lIns="0" tIns="0" rIns="0" bIns="0" anchor="t" anchorCtr="0">
            <a:noAutofit/>
          </a:bodyPr>
          <a:lstStyle/>
          <a:p>
            <a:pPr marL="0" marR="0" lvl="0" indent="0" algn="ctr" rtl="0">
              <a:spcBef>
                <a:spcPts val="0"/>
              </a:spcBef>
              <a:spcAft>
                <a:spcPts val="0"/>
              </a:spcAft>
              <a:buNone/>
            </a:pPr>
            <a:r>
              <a:rPr lang="en-GB" sz="6600">
                <a:solidFill>
                  <a:srgbClr val="ACC32A"/>
                </a:solidFill>
                <a:latin typeface="Arial"/>
                <a:ea typeface="Arial"/>
                <a:cs typeface="Arial"/>
                <a:sym typeface="Arial"/>
              </a:rPr>
              <a:t>1</a:t>
            </a:r>
            <a:endParaRPr sz="6600">
              <a:solidFill>
                <a:srgbClr val="ACC32A"/>
              </a:solidFill>
              <a:latin typeface="Arial"/>
              <a:ea typeface="Arial"/>
              <a:cs typeface="Arial"/>
              <a:sym typeface="Arial"/>
            </a:endParaRPr>
          </a:p>
        </p:txBody>
      </p:sp>
      <p:sp>
        <p:nvSpPr>
          <p:cNvPr id="260" name="Google Shape;260;p14"/>
          <p:cNvSpPr/>
          <p:nvPr/>
        </p:nvSpPr>
        <p:spPr>
          <a:xfrm>
            <a:off x="5923381" y="3285124"/>
            <a:ext cx="1976067" cy="522386"/>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None/>
            </a:pPr>
            <a:r>
              <a:rPr lang="en-GB" sz="1800">
                <a:solidFill>
                  <a:schemeClr val="lt1"/>
                </a:solidFill>
                <a:latin typeface="Arial"/>
                <a:ea typeface="Arial"/>
                <a:cs typeface="Arial"/>
                <a:sym typeface="Arial"/>
              </a:rPr>
              <a:t>If someone didn’t understand English, what would you use to help you translate?</a:t>
            </a:r>
            <a:endParaRPr sz="1800" b="1">
              <a:solidFill>
                <a:schemeClr val="lt1"/>
              </a:solidFill>
              <a:latin typeface="Arial"/>
              <a:ea typeface="Arial"/>
              <a:cs typeface="Arial"/>
              <a:sym typeface="Arial"/>
            </a:endParaRPr>
          </a:p>
        </p:txBody>
      </p:sp>
      <p:sp>
        <p:nvSpPr>
          <p:cNvPr id="261" name="Google Shape;261;p14"/>
          <p:cNvSpPr/>
          <p:nvPr/>
        </p:nvSpPr>
        <p:spPr>
          <a:xfrm>
            <a:off x="5923382" y="2237535"/>
            <a:ext cx="407539" cy="539852"/>
          </a:xfrm>
          <a:prstGeom prst="rect">
            <a:avLst/>
          </a:prstGeom>
          <a:noFill/>
          <a:ln>
            <a:noFill/>
          </a:ln>
        </p:spPr>
        <p:txBody>
          <a:bodyPr spcFirstLastPara="1" wrap="square" lIns="0" tIns="0" rIns="0" bIns="0" anchor="t" anchorCtr="0">
            <a:noAutofit/>
          </a:bodyPr>
          <a:lstStyle/>
          <a:p>
            <a:pPr marL="0" marR="0" lvl="0" indent="0" algn="ctr" rtl="0">
              <a:spcBef>
                <a:spcPts val="0"/>
              </a:spcBef>
              <a:spcAft>
                <a:spcPts val="0"/>
              </a:spcAft>
              <a:buNone/>
            </a:pPr>
            <a:r>
              <a:rPr lang="en-GB" sz="6600">
                <a:solidFill>
                  <a:srgbClr val="ACC32A"/>
                </a:solidFill>
                <a:latin typeface="Arial"/>
                <a:ea typeface="Arial"/>
                <a:cs typeface="Arial"/>
                <a:sym typeface="Arial"/>
              </a:rPr>
              <a:t>2</a:t>
            </a:r>
            <a:endParaRPr sz="6600">
              <a:solidFill>
                <a:srgbClr val="ACC32A"/>
              </a:solidFill>
              <a:latin typeface="Arial"/>
              <a:ea typeface="Arial"/>
              <a:cs typeface="Arial"/>
              <a:sym typeface="Arial"/>
            </a:endParaRPr>
          </a:p>
        </p:txBody>
      </p:sp>
      <p:sp>
        <p:nvSpPr>
          <p:cNvPr id="262" name="Google Shape;262;p14"/>
          <p:cNvSpPr/>
          <p:nvPr/>
        </p:nvSpPr>
        <p:spPr>
          <a:xfrm>
            <a:off x="8201885" y="3285124"/>
            <a:ext cx="1954634" cy="522386"/>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None/>
            </a:pPr>
            <a:r>
              <a:rPr lang="en-GB" sz="1754">
                <a:solidFill>
                  <a:schemeClr val="lt1"/>
                </a:solidFill>
                <a:latin typeface="Arial"/>
                <a:ea typeface="Arial"/>
                <a:cs typeface="Arial"/>
                <a:sym typeface="Arial"/>
              </a:rPr>
              <a:t>How has communication changed since you were younger?</a:t>
            </a:r>
            <a:endParaRPr sz="1754" b="1">
              <a:solidFill>
                <a:schemeClr val="lt1"/>
              </a:solidFill>
              <a:latin typeface="Arial"/>
              <a:ea typeface="Arial"/>
              <a:cs typeface="Arial"/>
              <a:sym typeface="Arial"/>
            </a:endParaRPr>
          </a:p>
        </p:txBody>
      </p:sp>
      <p:sp>
        <p:nvSpPr>
          <p:cNvPr id="263" name="Google Shape;263;p14"/>
          <p:cNvSpPr/>
          <p:nvPr/>
        </p:nvSpPr>
        <p:spPr>
          <a:xfrm>
            <a:off x="8201885" y="2237535"/>
            <a:ext cx="407539" cy="539852"/>
          </a:xfrm>
          <a:prstGeom prst="rect">
            <a:avLst/>
          </a:prstGeom>
          <a:noFill/>
          <a:ln>
            <a:noFill/>
          </a:ln>
        </p:spPr>
        <p:txBody>
          <a:bodyPr spcFirstLastPara="1" wrap="square" lIns="0" tIns="0" rIns="0" bIns="0" anchor="t" anchorCtr="0">
            <a:noAutofit/>
          </a:bodyPr>
          <a:lstStyle/>
          <a:p>
            <a:pPr marL="0" marR="0" lvl="0" indent="0" algn="ctr" rtl="0">
              <a:spcBef>
                <a:spcPts val="0"/>
              </a:spcBef>
              <a:spcAft>
                <a:spcPts val="0"/>
              </a:spcAft>
              <a:buNone/>
            </a:pPr>
            <a:r>
              <a:rPr lang="en-GB" sz="6600">
                <a:solidFill>
                  <a:srgbClr val="ACC32A"/>
                </a:solidFill>
                <a:latin typeface="Arial"/>
                <a:ea typeface="Arial"/>
                <a:cs typeface="Arial"/>
                <a:sym typeface="Arial"/>
              </a:rPr>
              <a:t>3</a:t>
            </a:r>
            <a:endParaRPr sz="6600">
              <a:solidFill>
                <a:srgbClr val="ACC32A"/>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5"/>
        <p:cNvGrpSpPr/>
        <p:nvPr/>
      </p:nvGrpSpPr>
      <p:grpSpPr>
        <a:xfrm>
          <a:off x="0" y="0"/>
          <a:ext cx="0" cy="0"/>
          <a:chOff x="0" y="0"/>
          <a:chExt cx="0" cy="0"/>
        </a:xfrm>
      </p:grpSpPr>
      <p:sp>
        <p:nvSpPr>
          <p:cNvPr id="96" name="Google Shape;96;p2"/>
          <p:cNvSpPr/>
          <p:nvPr/>
        </p:nvSpPr>
        <p:spPr>
          <a:xfrm>
            <a:off x="0" y="2159674"/>
            <a:ext cx="10691813" cy="5400001"/>
          </a:xfrm>
          <a:prstGeom prst="flowChartManualInpu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600" b="0" i="0" u="none" strike="noStrike" cap="none">
              <a:solidFill>
                <a:schemeClr val="lt1"/>
              </a:solidFill>
              <a:latin typeface="Arial"/>
              <a:ea typeface="Arial"/>
              <a:cs typeface="Arial"/>
              <a:sym typeface="Arial"/>
            </a:endParaRPr>
          </a:p>
        </p:txBody>
      </p:sp>
      <p:sp>
        <p:nvSpPr>
          <p:cNvPr id="97" name="Google Shape;97;p2"/>
          <p:cNvSpPr txBox="1">
            <a:spLocks noGrp="1"/>
          </p:cNvSpPr>
          <p:nvPr>
            <p:ph type="title"/>
          </p:nvPr>
        </p:nvSpPr>
        <p:spPr>
          <a:xfrm>
            <a:off x="388414" y="365104"/>
            <a:ext cx="9914986" cy="900000"/>
          </a:xfrm>
          <a:prstGeom prst="rect">
            <a:avLst/>
          </a:prstGeom>
          <a:noFill/>
          <a:ln>
            <a:noFill/>
          </a:ln>
        </p:spPr>
        <p:txBody>
          <a:bodyPr spcFirstLastPara="1" wrap="square" lIns="0" tIns="0" rIns="0" bIns="0" anchor="t" anchorCtr="0">
            <a:normAutofit/>
          </a:bodyPr>
          <a:lstStyle/>
          <a:p>
            <a:pPr marL="0" lvl="0" indent="0" algn="l" rtl="0">
              <a:lnSpc>
                <a:spcPct val="100000"/>
              </a:lnSpc>
              <a:spcBef>
                <a:spcPts val="0"/>
              </a:spcBef>
              <a:spcAft>
                <a:spcPts val="0"/>
              </a:spcAft>
              <a:buClr>
                <a:schemeClr val="lt1"/>
              </a:buClr>
              <a:buSzPts val="2800"/>
              <a:buFont typeface="Arial"/>
              <a:buNone/>
            </a:pPr>
            <a:r>
              <a:rPr lang="en-GB"/>
              <a:t>Share homework</a:t>
            </a:r>
            <a:endParaRPr/>
          </a:p>
        </p:txBody>
      </p:sp>
      <p:sp>
        <p:nvSpPr>
          <p:cNvPr id="98" name="Google Shape;98;p2"/>
          <p:cNvSpPr txBox="1">
            <a:spLocks noGrp="1"/>
          </p:cNvSpPr>
          <p:nvPr>
            <p:ph type="sldNum" idx="12"/>
          </p:nvPr>
        </p:nvSpPr>
        <p:spPr>
          <a:xfrm>
            <a:off x="9933364" y="7055696"/>
            <a:ext cx="370037" cy="151194"/>
          </a:xfrm>
          <a:prstGeom prst="rect">
            <a:avLst/>
          </a:prstGeom>
          <a:noFill/>
          <a:ln>
            <a:noFill/>
          </a:ln>
        </p:spPr>
        <p:txBody>
          <a:bodyPr spcFirstLastPara="1" wrap="square" lIns="0" tIns="0" rIns="0" bIns="0" anchor="b" anchorCtr="0">
            <a:noAutofit/>
          </a:bodyPr>
          <a:lstStyle/>
          <a:p>
            <a:pPr marL="0" lvl="0" indent="0" algn="r" rtl="0">
              <a:spcBef>
                <a:spcPts val="0"/>
              </a:spcBef>
              <a:spcAft>
                <a:spcPts val="0"/>
              </a:spcAft>
              <a:buNone/>
            </a:pPr>
            <a:fld id="{00000000-1234-1234-1234-123412341234}" type="slidenum">
              <a:rPr lang="en-GB">
                <a:solidFill>
                  <a:schemeClr val="dk1"/>
                </a:solidFill>
              </a:rPr>
              <a:t>2</a:t>
            </a:fld>
            <a:endParaRPr>
              <a:solidFill>
                <a:schemeClr val="dk1"/>
              </a:solidFill>
            </a:endParaRPr>
          </a:p>
        </p:txBody>
      </p:sp>
      <p:sp>
        <p:nvSpPr>
          <p:cNvPr id="99" name="Google Shape;99;p2"/>
          <p:cNvSpPr txBox="1"/>
          <p:nvPr/>
        </p:nvSpPr>
        <p:spPr>
          <a:xfrm>
            <a:off x="388413" y="7055696"/>
            <a:ext cx="2628000" cy="151194"/>
          </a:xfrm>
          <a:prstGeom prst="rect">
            <a:avLst/>
          </a:prstGeom>
          <a:noFill/>
          <a:ln>
            <a:noFill/>
          </a:ln>
        </p:spPr>
        <p:txBody>
          <a:bodyPr spcFirstLastPara="1" wrap="square" lIns="0" tIns="0" rIns="0" bIns="0" anchor="b" anchorCtr="0">
            <a:noAutofit/>
          </a:bodyPr>
          <a:lstStyle/>
          <a:p>
            <a:pPr marL="0" marR="0" lvl="0" indent="0" algn="l" rtl="0">
              <a:lnSpc>
                <a:spcPct val="100000"/>
              </a:lnSpc>
              <a:spcBef>
                <a:spcPts val="0"/>
              </a:spcBef>
              <a:spcAft>
                <a:spcPts val="0"/>
              </a:spcAft>
              <a:buClr>
                <a:schemeClr val="dk1"/>
              </a:buClr>
              <a:buSzPts val="800"/>
              <a:buFont typeface="Arial"/>
              <a:buNone/>
            </a:pPr>
            <a:r>
              <a:rPr lang="en-GB" sz="800" b="1" i="0" u="none" strike="noStrike" cap="none">
                <a:solidFill>
                  <a:schemeClr val="dk1"/>
                </a:solidFill>
                <a:latin typeface="Arial"/>
                <a:ea typeface="Arial"/>
                <a:cs typeface="Arial"/>
                <a:sym typeface="Arial"/>
              </a:rPr>
              <a:t>Tech We Can  </a:t>
            </a:r>
            <a:r>
              <a:rPr lang="en-GB" sz="800" b="0" i="0" u="none" strike="noStrike" cap="none">
                <a:solidFill>
                  <a:schemeClr val="dk1"/>
                </a:solidFill>
                <a:latin typeface="Arial"/>
                <a:ea typeface="Arial"/>
                <a:cs typeface="Arial"/>
                <a:sym typeface="Arial"/>
              </a:rPr>
              <a:t>|  Tech for Communication and Marketing</a:t>
            </a: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pic>
        <p:nvPicPr>
          <p:cNvPr id="104" name="Google Shape;104;p3"/>
          <p:cNvPicPr preferRelativeResize="0"/>
          <p:nvPr/>
        </p:nvPicPr>
        <p:blipFill rotWithShape="1">
          <a:blip r:embed="rId3">
            <a:alphaModFix/>
          </a:blip>
          <a:srcRect/>
          <a:stretch/>
        </p:blipFill>
        <p:spPr>
          <a:xfrm>
            <a:off x="476" y="0"/>
            <a:ext cx="10690860" cy="6812280"/>
          </a:xfrm>
          <a:prstGeom prst="rect">
            <a:avLst/>
          </a:prstGeom>
          <a:noFill/>
          <a:ln>
            <a:noFill/>
          </a:ln>
        </p:spPr>
      </p:pic>
      <p:sp>
        <p:nvSpPr>
          <p:cNvPr id="105" name="Google Shape;105;p3"/>
          <p:cNvSpPr/>
          <p:nvPr/>
        </p:nvSpPr>
        <p:spPr>
          <a:xfrm>
            <a:off x="0" y="4176193"/>
            <a:ext cx="10691813" cy="2642556"/>
          </a:xfrm>
          <a:prstGeom prst="rect">
            <a:avLst/>
          </a:prstGeom>
          <a:solidFill>
            <a:schemeClr val="dk2">
              <a:alpha val="6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600" b="0" i="0" u="none" strike="noStrike" cap="none">
              <a:solidFill>
                <a:schemeClr val="lt1"/>
              </a:solidFill>
              <a:latin typeface="Arial"/>
              <a:ea typeface="Arial"/>
              <a:cs typeface="Arial"/>
              <a:sym typeface="Arial"/>
            </a:endParaRPr>
          </a:p>
        </p:txBody>
      </p:sp>
      <p:sp>
        <p:nvSpPr>
          <p:cNvPr id="106" name="Google Shape;106;p3"/>
          <p:cNvSpPr txBox="1">
            <a:spLocks noGrp="1"/>
          </p:cNvSpPr>
          <p:nvPr>
            <p:ph type="ctrTitle"/>
          </p:nvPr>
        </p:nvSpPr>
        <p:spPr>
          <a:xfrm>
            <a:off x="388416" y="4870408"/>
            <a:ext cx="8677946" cy="663845"/>
          </a:xfrm>
          <a:prstGeom prst="rect">
            <a:avLst/>
          </a:prstGeom>
          <a:noFill/>
          <a:ln>
            <a:noFill/>
          </a:ln>
        </p:spPr>
        <p:txBody>
          <a:bodyPr spcFirstLastPara="1" wrap="square" lIns="0" tIns="0" rIns="0" bIns="0" anchor="b" anchorCtr="0">
            <a:normAutofit/>
          </a:bodyPr>
          <a:lstStyle/>
          <a:p>
            <a:pPr marL="0" lvl="0" indent="0" algn="l" rtl="0">
              <a:lnSpc>
                <a:spcPct val="85000"/>
              </a:lnSpc>
              <a:spcBef>
                <a:spcPts val="0"/>
              </a:spcBef>
              <a:spcAft>
                <a:spcPts val="0"/>
              </a:spcAft>
              <a:buClr>
                <a:schemeClr val="lt1"/>
              </a:buClr>
              <a:buSzPts val="4400"/>
              <a:buFont typeface="Arial"/>
              <a:buNone/>
            </a:pPr>
            <a:r>
              <a:rPr lang="en-GB"/>
              <a:t>Communication and Marketing</a:t>
            </a:r>
            <a:endParaRPr/>
          </a:p>
        </p:txBody>
      </p:sp>
      <p:sp>
        <p:nvSpPr>
          <p:cNvPr id="107" name="Google Shape;107;p3"/>
          <p:cNvSpPr/>
          <p:nvPr/>
        </p:nvSpPr>
        <p:spPr>
          <a:xfrm>
            <a:off x="388413" y="5808072"/>
            <a:ext cx="7849813" cy="615553"/>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n-GB" sz="2000" b="0" i="0" u="none" strike="noStrike" cap="none">
                <a:solidFill>
                  <a:schemeClr val="lt1"/>
                </a:solidFill>
                <a:latin typeface="Arial"/>
                <a:ea typeface="Arial"/>
                <a:cs typeface="Arial"/>
                <a:sym typeface="Arial"/>
              </a:rPr>
              <a:t>To understand how technology is used for communication and marketing and broaden my knowledge of careers available in this field</a:t>
            </a:r>
            <a:endParaRPr sz="2000">
              <a:solidFill>
                <a:schemeClr val="lt1"/>
              </a:solidFill>
              <a:latin typeface="Arial"/>
              <a:ea typeface="Arial"/>
              <a:cs typeface="Arial"/>
              <a:sym typeface="Arial"/>
            </a:endParaRPr>
          </a:p>
        </p:txBody>
      </p:sp>
      <p:sp>
        <p:nvSpPr>
          <p:cNvPr id="108" name="Google Shape;108;p3"/>
          <p:cNvSpPr/>
          <p:nvPr/>
        </p:nvSpPr>
        <p:spPr>
          <a:xfrm>
            <a:off x="388414" y="4562632"/>
            <a:ext cx="1360874" cy="307777"/>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n-GB" sz="2000">
                <a:solidFill>
                  <a:schemeClr val="lt1"/>
                </a:solidFill>
                <a:latin typeface="Arial"/>
                <a:ea typeface="Arial"/>
                <a:cs typeface="Arial"/>
                <a:sym typeface="Arial"/>
              </a:rPr>
              <a:t>TECH FOR</a:t>
            </a:r>
            <a:endParaRPr/>
          </a:p>
        </p:txBody>
      </p:sp>
      <p:grpSp>
        <p:nvGrpSpPr>
          <p:cNvPr id="109" name="Google Shape;109;p3"/>
          <p:cNvGrpSpPr/>
          <p:nvPr/>
        </p:nvGrpSpPr>
        <p:grpSpPr>
          <a:xfrm>
            <a:off x="10003704" y="7002959"/>
            <a:ext cx="455081" cy="360000"/>
            <a:chOff x="1039" y="539"/>
            <a:chExt cx="4657" cy="3684"/>
          </a:xfrm>
        </p:grpSpPr>
        <p:sp>
          <p:nvSpPr>
            <p:cNvPr id="110" name="Google Shape;110;p3"/>
            <p:cNvSpPr/>
            <p:nvPr/>
          </p:nvSpPr>
          <p:spPr>
            <a:xfrm>
              <a:off x="3854" y="1993"/>
              <a:ext cx="388" cy="388"/>
            </a:xfrm>
            <a:custGeom>
              <a:avLst/>
              <a:gdLst/>
              <a:ahLst/>
              <a:cxnLst/>
              <a:rect l="l" t="t" r="r" b="b"/>
              <a:pathLst>
                <a:path w="388" h="388" extrusionOk="0">
                  <a:moveTo>
                    <a:pt x="194" y="0"/>
                  </a:moveTo>
                  <a:lnTo>
                    <a:pt x="194" y="0"/>
                  </a:lnTo>
                  <a:lnTo>
                    <a:pt x="214" y="2"/>
                  </a:lnTo>
                  <a:lnTo>
                    <a:pt x="232" y="4"/>
                  </a:lnTo>
                  <a:lnTo>
                    <a:pt x="252" y="8"/>
                  </a:lnTo>
                  <a:lnTo>
                    <a:pt x="268" y="16"/>
                  </a:lnTo>
                  <a:lnTo>
                    <a:pt x="286" y="24"/>
                  </a:lnTo>
                  <a:lnTo>
                    <a:pt x="302" y="34"/>
                  </a:lnTo>
                  <a:lnTo>
                    <a:pt x="316" y="44"/>
                  </a:lnTo>
                  <a:lnTo>
                    <a:pt x="330" y="56"/>
                  </a:lnTo>
                  <a:lnTo>
                    <a:pt x="344" y="70"/>
                  </a:lnTo>
                  <a:lnTo>
                    <a:pt x="354" y="86"/>
                  </a:lnTo>
                  <a:lnTo>
                    <a:pt x="364" y="102"/>
                  </a:lnTo>
                  <a:lnTo>
                    <a:pt x="372" y="118"/>
                  </a:lnTo>
                  <a:lnTo>
                    <a:pt x="378" y="136"/>
                  </a:lnTo>
                  <a:lnTo>
                    <a:pt x="384" y="156"/>
                  </a:lnTo>
                  <a:lnTo>
                    <a:pt x="386" y="174"/>
                  </a:lnTo>
                  <a:lnTo>
                    <a:pt x="388" y="194"/>
                  </a:lnTo>
                  <a:lnTo>
                    <a:pt x="388" y="194"/>
                  </a:lnTo>
                  <a:lnTo>
                    <a:pt x="386" y="214"/>
                  </a:lnTo>
                  <a:lnTo>
                    <a:pt x="384" y="234"/>
                  </a:lnTo>
                  <a:lnTo>
                    <a:pt x="378" y="252"/>
                  </a:lnTo>
                  <a:lnTo>
                    <a:pt x="372" y="270"/>
                  </a:lnTo>
                  <a:lnTo>
                    <a:pt x="364" y="286"/>
                  </a:lnTo>
                  <a:lnTo>
                    <a:pt x="354" y="302"/>
                  </a:lnTo>
                  <a:lnTo>
                    <a:pt x="344" y="318"/>
                  </a:lnTo>
                  <a:lnTo>
                    <a:pt x="330" y="332"/>
                  </a:lnTo>
                  <a:lnTo>
                    <a:pt x="316" y="344"/>
                  </a:lnTo>
                  <a:lnTo>
                    <a:pt x="302" y="354"/>
                  </a:lnTo>
                  <a:lnTo>
                    <a:pt x="286" y="364"/>
                  </a:lnTo>
                  <a:lnTo>
                    <a:pt x="268" y="372"/>
                  </a:lnTo>
                  <a:lnTo>
                    <a:pt x="252" y="380"/>
                  </a:lnTo>
                  <a:lnTo>
                    <a:pt x="232" y="384"/>
                  </a:lnTo>
                  <a:lnTo>
                    <a:pt x="214" y="386"/>
                  </a:lnTo>
                  <a:lnTo>
                    <a:pt x="194" y="388"/>
                  </a:lnTo>
                  <a:lnTo>
                    <a:pt x="194" y="388"/>
                  </a:lnTo>
                  <a:lnTo>
                    <a:pt x="174" y="386"/>
                  </a:lnTo>
                  <a:lnTo>
                    <a:pt x="154" y="384"/>
                  </a:lnTo>
                  <a:lnTo>
                    <a:pt x="136" y="380"/>
                  </a:lnTo>
                  <a:lnTo>
                    <a:pt x="118" y="372"/>
                  </a:lnTo>
                  <a:lnTo>
                    <a:pt x="102" y="364"/>
                  </a:lnTo>
                  <a:lnTo>
                    <a:pt x="86" y="354"/>
                  </a:lnTo>
                  <a:lnTo>
                    <a:pt x="70" y="344"/>
                  </a:lnTo>
                  <a:lnTo>
                    <a:pt x="56" y="332"/>
                  </a:lnTo>
                  <a:lnTo>
                    <a:pt x="44" y="318"/>
                  </a:lnTo>
                  <a:lnTo>
                    <a:pt x="32" y="302"/>
                  </a:lnTo>
                  <a:lnTo>
                    <a:pt x="24" y="286"/>
                  </a:lnTo>
                  <a:lnTo>
                    <a:pt x="14" y="270"/>
                  </a:lnTo>
                  <a:lnTo>
                    <a:pt x="8" y="252"/>
                  </a:lnTo>
                  <a:lnTo>
                    <a:pt x="4" y="234"/>
                  </a:lnTo>
                  <a:lnTo>
                    <a:pt x="0" y="214"/>
                  </a:lnTo>
                  <a:lnTo>
                    <a:pt x="0" y="194"/>
                  </a:lnTo>
                  <a:lnTo>
                    <a:pt x="0" y="194"/>
                  </a:lnTo>
                  <a:lnTo>
                    <a:pt x="0" y="174"/>
                  </a:lnTo>
                  <a:lnTo>
                    <a:pt x="4" y="156"/>
                  </a:lnTo>
                  <a:lnTo>
                    <a:pt x="8" y="136"/>
                  </a:lnTo>
                  <a:lnTo>
                    <a:pt x="14" y="118"/>
                  </a:lnTo>
                  <a:lnTo>
                    <a:pt x="24" y="102"/>
                  </a:lnTo>
                  <a:lnTo>
                    <a:pt x="32" y="86"/>
                  </a:lnTo>
                  <a:lnTo>
                    <a:pt x="44" y="70"/>
                  </a:lnTo>
                  <a:lnTo>
                    <a:pt x="56" y="56"/>
                  </a:lnTo>
                  <a:lnTo>
                    <a:pt x="70" y="44"/>
                  </a:lnTo>
                  <a:lnTo>
                    <a:pt x="86" y="34"/>
                  </a:lnTo>
                  <a:lnTo>
                    <a:pt x="102" y="24"/>
                  </a:lnTo>
                  <a:lnTo>
                    <a:pt x="118" y="16"/>
                  </a:lnTo>
                  <a:lnTo>
                    <a:pt x="136" y="8"/>
                  </a:lnTo>
                  <a:lnTo>
                    <a:pt x="154" y="4"/>
                  </a:lnTo>
                  <a:lnTo>
                    <a:pt x="174" y="2"/>
                  </a:lnTo>
                  <a:lnTo>
                    <a:pt x="194" y="0"/>
                  </a:lnTo>
                  <a:lnTo>
                    <a:pt x="194" y="0"/>
                  </a:ln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111" name="Google Shape;111;p3"/>
            <p:cNvSpPr/>
            <p:nvPr/>
          </p:nvSpPr>
          <p:spPr>
            <a:xfrm>
              <a:off x="3173" y="1993"/>
              <a:ext cx="389" cy="388"/>
            </a:xfrm>
            <a:custGeom>
              <a:avLst/>
              <a:gdLst/>
              <a:ahLst/>
              <a:cxnLst/>
              <a:rect l="l" t="t" r="r" b="b"/>
              <a:pathLst>
                <a:path w="389" h="388" extrusionOk="0">
                  <a:moveTo>
                    <a:pt x="195" y="0"/>
                  </a:moveTo>
                  <a:lnTo>
                    <a:pt x="195" y="0"/>
                  </a:lnTo>
                  <a:lnTo>
                    <a:pt x="215" y="2"/>
                  </a:lnTo>
                  <a:lnTo>
                    <a:pt x="235" y="4"/>
                  </a:lnTo>
                  <a:lnTo>
                    <a:pt x="253" y="8"/>
                  </a:lnTo>
                  <a:lnTo>
                    <a:pt x="271" y="16"/>
                  </a:lnTo>
                  <a:lnTo>
                    <a:pt x="289" y="24"/>
                  </a:lnTo>
                  <a:lnTo>
                    <a:pt x="305" y="34"/>
                  </a:lnTo>
                  <a:lnTo>
                    <a:pt x="319" y="44"/>
                  </a:lnTo>
                  <a:lnTo>
                    <a:pt x="333" y="56"/>
                  </a:lnTo>
                  <a:lnTo>
                    <a:pt x="345" y="70"/>
                  </a:lnTo>
                  <a:lnTo>
                    <a:pt x="357" y="86"/>
                  </a:lnTo>
                  <a:lnTo>
                    <a:pt x="367" y="102"/>
                  </a:lnTo>
                  <a:lnTo>
                    <a:pt x="375" y="118"/>
                  </a:lnTo>
                  <a:lnTo>
                    <a:pt x="381" y="136"/>
                  </a:lnTo>
                  <a:lnTo>
                    <a:pt x="385" y="156"/>
                  </a:lnTo>
                  <a:lnTo>
                    <a:pt x="389" y="174"/>
                  </a:lnTo>
                  <a:lnTo>
                    <a:pt x="389" y="194"/>
                  </a:lnTo>
                  <a:lnTo>
                    <a:pt x="389" y="194"/>
                  </a:lnTo>
                  <a:lnTo>
                    <a:pt x="389" y="214"/>
                  </a:lnTo>
                  <a:lnTo>
                    <a:pt x="385" y="234"/>
                  </a:lnTo>
                  <a:lnTo>
                    <a:pt x="381" y="252"/>
                  </a:lnTo>
                  <a:lnTo>
                    <a:pt x="375" y="270"/>
                  </a:lnTo>
                  <a:lnTo>
                    <a:pt x="367" y="286"/>
                  </a:lnTo>
                  <a:lnTo>
                    <a:pt x="357" y="302"/>
                  </a:lnTo>
                  <a:lnTo>
                    <a:pt x="345" y="318"/>
                  </a:lnTo>
                  <a:lnTo>
                    <a:pt x="333" y="332"/>
                  </a:lnTo>
                  <a:lnTo>
                    <a:pt x="319" y="344"/>
                  </a:lnTo>
                  <a:lnTo>
                    <a:pt x="305" y="354"/>
                  </a:lnTo>
                  <a:lnTo>
                    <a:pt x="289" y="364"/>
                  </a:lnTo>
                  <a:lnTo>
                    <a:pt x="271" y="372"/>
                  </a:lnTo>
                  <a:lnTo>
                    <a:pt x="253" y="380"/>
                  </a:lnTo>
                  <a:lnTo>
                    <a:pt x="235" y="384"/>
                  </a:lnTo>
                  <a:lnTo>
                    <a:pt x="215" y="386"/>
                  </a:lnTo>
                  <a:lnTo>
                    <a:pt x="195" y="388"/>
                  </a:lnTo>
                  <a:lnTo>
                    <a:pt x="195" y="388"/>
                  </a:lnTo>
                  <a:lnTo>
                    <a:pt x="176" y="386"/>
                  </a:lnTo>
                  <a:lnTo>
                    <a:pt x="156" y="384"/>
                  </a:lnTo>
                  <a:lnTo>
                    <a:pt x="138" y="380"/>
                  </a:lnTo>
                  <a:lnTo>
                    <a:pt x="120" y="372"/>
                  </a:lnTo>
                  <a:lnTo>
                    <a:pt x="102" y="364"/>
                  </a:lnTo>
                  <a:lnTo>
                    <a:pt x="86" y="354"/>
                  </a:lnTo>
                  <a:lnTo>
                    <a:pt x="72" y="344"/>
                  </a:lnTo>
                  <a:lnTo>
                    <a:pt x="58" y="332"/>
                  </a:lnTo>
                  <a:lnTo>
                    <a:pt x="46" y="318"/>
                  </a:lnTo>
                  <a:lnTo>
                    <a:pt x="34" y="302"/>
                  </a:lnTo>
                  <a:lnTo>
                    <a:pt x="24" y="286"/>
                  </a:lnTo>
                  <a:lnTo>
                    <a:pt x="16" y="270"/>
                  </a:lnTo>
                  <a:lnTo>
                    <a:pt x="10" y="252"/>
                  </a:lnTo>
                  <a:lnTo>
                    <a:pt x="4" y="234"/>
                  </a:lnTo>
                  <a:lnTo>
                    <a:pt x="2" y="214"/>
                  </a:lnTo>
                  <a:lnTo>
                    <a:pt x="0" y="194"/>
                  </a:lnTo>
                  <a:lnTo>
                    <a:pt x="0" y="194"/>
                  </a:lnTo>
                  <a:lnTo>
                    <a:pt x="2" y="174"/>
                  </a:lnTo>
                  <a:lnTo>
                    <a:pt x="4" y="156"/>
                  </a:lnTo>
                  <a:lnTo>
                    <a:pt x="10" y="136"/>
                  </a:lnTo>
                  <a:lnTo>
                    <a:pt x="16" y="118"/>
                  </a:lnTo>
                  <a:lnTo>
                    <a:pt x="24" y="102"/>
                  </a:lnTo>
                  <a:lnTo>
                    <a:pt x="34" y="86"/>
                  </a:lnTo>
                  <a:lnTo>
                    <a:pt x="46" y="70"/>
                  </a:lnTo>
                  <a:lnTo>
                    <a:pt x="58" y="56"/>
                  </a:lnTo>
                  <a:lnTo>
                    <a:pt x="72" y="44"/>
                  </a:lnTo>
                  <a:lnTo>
                    <a:pt x="86" y="34"/>
                  </a:lnTo>
                  <a:lnTo>
                    <a:pt x="102" y="24"/>
                  </a:lnTo>
                  <a:lnTo>
                    <a:pt x="120" y="16"/>
                  </a:lnTo>
                  <a:lnTo>
                    <a:pt x="138" y="8"/>
                  </a:lnTo>
                  <a:lnTo>
                    <a:pt x="156" y="4"/>
                  </a:lnTo>
                  <a:lnTo>
                    <a:pt x="176" y="2"/>
                  </a:lnTo>
                  <a:lnTo>
                    <a:pt x="195" y="0"/>
                  </a:lnTo>
                  <a:lnTo>
                    <a:pt x="195" y="0"/>
                  </a:ln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112" name="Google Shape;112;p3"/>
            <p:cNvSpPr/>
            <p:nvPr/>
          </p:nvSpPr>
          <p:spPr>
            <a:xfrm>
              <a:off x="4532" y="1993"/>
              <a:ext cx="388" cy="388"/>
            </a:xfrm>
            <a:custGeom>
              <a:avLst/>
              <a:gdLst/>
              <a:ahLst/>
              <a:cxnLst/>
              <a:rect l="l" t="t" r="r" b="b"/>
              <a:pathLst>
                <a:path w="388" h="388" extrusionOk="0">
                  <a:moveTo>
                    <a:pt x="194" y="0"/>
                  </a:moveTo>
                  <a:lnTo>
                    <a:pt x="194" y="0"/>
                  </a:lnTo>
                  <a:lnTo>
                    <a:pt x="214" y="2"/>
                  </a:lnTo>
                  <a:lnTo>
                    <a:pt x="234" y="4"/>
                  </a:lnTo>
                  <a:lnTo>
                    <a:pt x="252" y="8"/>
                  </a:lnTo>
                  <a:lnTo>
                    <a:pt x="270" y="16"/>
                  </a:lnTo>
                  <a:lnTo>
                    <a:pt x="286" y="24"/>
                  </a:lnTo>
                  <a:lnTo>
                    <a:pt x="302" y="34"/>
                  </a:lnTo>
                  <a:lnTo>
                    <a:pt x="318" y="44"/>
                  </a:lnTo>
                  <a:lnTo>
                    <a:pt x="332" y="56"/>
                  </a:lnTo>
                  <a:lnTo>
                    <a:pt x="344" y="70"/>
                  </a:lnTo>
                  <a:lnTo>
                    <a:pt x="354" y="86"/>
                  </a:lnTo>
                  <a:lnTo>
                    <a:pt x="364" y="102"/>
                  </a:lnTo>
                  <a:lnTo>
                    <a:pt x="372" y="118"/>
                  </a:lnTo>
                  <a:lnTo>
                    <a:pt x="380" y="136"/>
                  </a:lnTo>
                  <a:lnTo>
                    <a:pt x="384" y="156"/>
                  </a:lnTo>
                  <a:lnTo>
                    <a:pt x="388" y="174"/>
                  </a:lnTo>
                  <a:lnTo>
                    <a:pt x="388" y="194"/>
                  </a:lnTo>
                  <a:lnTo>
                    <a:pt x="388" y="194"/>
                  </a:lnTo>
                  <a:lnTo>
                    <a:pt x="388" y="214"/>
                  </a:lnTo>
                  <a:lnTo>
                    <a:pt x="384" y="234"/>
                  </a:lnTo>
                  <a:lnTo>
                    <a:pt x="380" y="252"/>
                  </a:lnTo>
                  <a:lnTo>
                    <a:pt x="372" y="270"/>
                  </a:lnTo>
                  <a:lnTo>
                    <a:pt x="364" y="286"/>
                  </a:lnTo>
                  <a:lnTo>
                    <a:pt x="354" y="302"/>
                  </a:lnTo>
                  <a:lnTo>
                    <a:pt x="344" y="318"/>
                  </a:lnTo>
                  <a:lnTo>
                    <a:pt x="332" y="332"/>
                  </a:lnTo>
                  <a:lnTo>
                    <a:pt x="318" y="344"/>
                  </a:lnTo>
                  <a:lnTo>
                    <a:pt x="302" y="354"/>
                  </a:lnTo>
                  <a:lnTo>
                    <a:pt x="286" y="364"/>
                  </a:lnTo>
                  <a:lnTo>
                    <a:pt x="270" y="372"/>
                  </a:lnTo>
                  <a:lnTo>
                    <a:pt x="252" y="380"/>
                  </a:lnTo>
                  <a:lnTo>
                    <a:pt x="234" y="384"/>
                  </a:lnTo>
                  <a:lnTo>
                    <a:pt x="214" y="386"/>
                  </a:lnTo>
                  <a:lnTo>
                    <a:pt x="194" y="388"/>
                  </a:lnTo>
                  <a:lnTo>
                    <a:pt x="194" y="388"/>
                  </a:lnTo>
                  <a:lnTo>
                    <a:pt x="174" y="386"/>
                  </a:lnTo>
                  <a:lnTo>
                    <a:pt x="156" y="384"/>
                  </a:lnTo>
                  <a:lnTo>
                    <a:pt x="136" y="380"/>
                  </a:lnTo>
                  <a:lnTo>
                    <a:pt x="118" y="372"/>
                  </a:lnTo>
                  <a:lnTo>
                    <a:pt x="102" y="364"/>
                  </a:lnTo>
                  <a:lnTo>
                    <a:pt x="86" y="354"/>
                  </a:lnTo>
                  <a:lnTo>
                    <a:pt x="70" y="344"/>
                  </a:lnTo>
                  <a:lnTo>
                    <a:pt x="58" y="332"/>
                  </a:lnTo>
                  <a:lnTo>
                    <a:pt x="44" y="318"/>
                  </a:lnTo>
                  <a:lnTo>
                    <a:pt x="34" y="302"/>
                  </a:lnTo>
                  <a:lnTo>
                    <a:pt x="24" y="286"/>
                  </a:lnTo>
                  <a:lnTo>
                    <a:pt x="16" y="270"/>
                  </a:lnTo>
                  <a:lnTo>
                    <a:pt x="8" y="252"/>
                  </a:lnTo>
                  <a:lnTo>
                    <a:pt x="4" y="234"/>
                  </a:lnTo>
                  <a:lnTo>
                    <a:pt x="2" y="214"/>
                  </a:lnTo>
                  <a:lnTo>
                    <a:pt x="0" y="194"/>
                  </a:lnTo>
                  <a:lnTo>
                    <a:pt x="0" y="194"/>
                  </a:lnTo>
                  <a:lnTo>
                    <a:pt x="2" y="174"/>
                  </a:lnTo>
                  <a:lnTo>
                    <a:pt x="4" y="156"/>
                  </a:lnTo>
                  <a:lnTo>
                    <a:pt x="8" y="136"/>
                  </a:lnTo>
                  <a:lnTo>
                    <a:pt x="16" y="118"/>
                  </a:lnTo>
                  <a:lnTo>
                    <a:pt x="24" y="102"/>
                  </a:lnTo>
                  <a:lnTo>
                    <a:pt x="34" y="86"/>
                  </a:lnTo>
                  <a:lnTo>
                    <a:pt x="44" y="70"/>
                  </a:lnTo>
                  <a:lnTo>
                    <a:pt x="58" y="56"/>
                  </a:lnTo>
                  <a:lnTo>
                    <a:pt x="70" y="44"/>
                  </a:lnTo>
                  <a:lnTo>
                    <a:pt x="86" y="34"/>
                  </a:lnTo>
                  <a:lnTo>
                    <a:pt x="102" y="24"/>
                  </a:lnTo>
                  <a:lnTo>
                    <a:pt x="118" y="16"/>
                  </a:lnTo>
                  <a:lnTo>
                    <a:pt x="136" y="8"/>
                  </a:lnTo>
                  <a:lnTo>
                    <a:pt x="156" y="4"/>
                  </a:lnTo>
                  <a:lnTo>
                    <a:pt x="174" y="2"/>
                  </a:lnTo>
                  <a:lnTo>
                    <a:pt x="194" y="0"/>
                  </a:lnTo>
                  <a:lnTo>
                    <a:pt x="194" y="0"/>
                  </a:ln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113" name="Google Shape;113;p3"/>
            <p:cNvSpPr/>
            <p:nvPr/>
          </p:nvSpPr>
          <p:spPr>
            <a:xfrm>
              <a:off x="2399" y="539"/>
              <a:ext cx="3297" cy="3296"/>
            </a:xfrm>
            <a:custGeom>
              <a:avLst/>
              <a:gdLst/>
              <a:ahLst/>
              <a:cxnLst/>
              <a:rect l="l" t="t" r="r" b="b"/>
              <a:pathLst>
                <a:path w="3297" h="3296" extrusionOk="0">
                  <a:moveTo>
                    <a:pt x="3125" y="2382"/>
                  </a:moveTo>
                  <a:lnTo>
                    <a:pt x="3125" y="2382"/>
                  </a:lnTo>
                  <a:lnTo>
                    <a:pt x="3145" y="2338"/>
                  </a:lnTo>
                  <a:lnTo>
                    <a:pt x="3165" y="2296"/>
                  </a:lnTo>
                  <a:lnTo>
                    <a:pt x="3183" y="2252"/>
                  </a:lnTo>
                  <a:lnTo>
                    <a:pt x="3199" y="2206"/>
                  </a:lnTo>
                  <a:lnTo>
                    <a:pt x="3215" y="2162"/>
                  </a:lnTo>
                  <a:lnTo>
                    <a:pt x="3229" y="2116"/>
                  </a:lnTo>
                  <a:lnTo>
                    <a:pt x="3241" y="2072"/>
                  </a:lnTo>
                  <a:lnTo>
                    <a:pt x="3253" y="2026"/>
                  </a:lnTo>
                  <a:lnTo>
                    <a:pt x="3263" y="1978"/>
                  </a:lnTo>
                  <a:lnTo>
                    <a:pt x="3273" y="1932"/>
                  </a:lnTo>
                  <a:lnTo>
                    <a:pt x="3279" y="1886"/>
                  </a:lnTo>
                  <a:lnTo>
                    <a:pt x="3285" y="1838"/>
                  </a:lnTo>
                  <a:lnTo>
                    <a:pt x="3291" y="1790"/>
                  </a:lnTo>
                  <a:lnTo>
                    <a:pt x="3293" y="1744"/>
                  </a:lnTo>
                  <a:lnTo>
                    <a:pt x="3295" y="1696"/>
                  </a:lnTo>
                  <a:lnTo>
                    <a:pt x="3297" y="1648"/>
                  </a:lnTo>
                  <a:lnTo>
                    <a:pt x="3297" y="1648"/>
                  </a:lnTo>
                  <a:lnTo>
                    <a:pt x="3295" y="1564"/>
                  </a:lnTo>
                  <a:lnTo>
                    <a:pt x="3289" y="1480"/>
                  </a:lnTo>
                  <a:lnTo>
                    <a:pt x="3277" y="1398"/>
                  </a:lnTo>
                  <a:lnTo>
                    <a:pt x="3263" y="1316"/>
                  </a:lnTo>
                  <a:lnTo>
                    <a:pt x="3245" y="1236"/>
                  </a:lnTo>
                  <a:lnTo>
                    <a:pt x="3223" y="1158"/>
                  </a:lnTo>
                  <a:lnTo>
                    <a:pt x="3197" y="1082"/>
                  </a:lnTo>
                  <a:lnTo>
                    <a:pt x="3167" y="1006"/>
                  </a:lnTo>
                  <a:lnTo>
                    <a:pt x="3135" y="934"/>
                  </a:lnTo>
                  <a:lnTo>
                    <a:pt x="3097" y="862"/>
                  </a:lnTo>
                  <a:lnTo>
                    <a:pt x="3057" y="794"/>
                  </a:lnTo>
                  <a:lnTo>
                    <a:pt x="3015" y="726"/>
                  </a:lnTo>
                  <a:lnTo>
                    <a:pt x="2969" y="662"/>
                  </a:lnTo>
                  <a:lnTo>
                    <a:pt x="2921" y="600"/>
                  </a:lnTo>
                  <a:lnTo>
                    <a:pt x="2869" y="540"/>
                  </a:lnTo>
                  <a:lnTo>
                    <a:pt x="2813" y="482"/>
                  </a:lnTo>
                  <a:lnTo>
                    <a:pt x="2757" y="428"/>
                  </a:lnTo>
                  <a:lnTo>
                    <a:pt x="2697" y="376"/>
                  </a:lnTo>
                  <a:lnTo>
                    <a:pt x="2635" y="328"/>
                  </a:lnTo>
                  <a:lnTo>
                    <a:pt x="2569" y="282"/>
                  </a:lnTo>
                  <a:lnTo>
                    <a:pt x="2503" y="238"/>
                  </a:lnTo>
                  <a:lnTo>
                    <a:pt x="2435" y="198"/>
                  </a:lnTo>
                  <a:lnTo>
                    <a:pt x="2363" y="162"/>
                  </a:lnTo>
                  <a:lnTo>
                    <a:pt x="2291" y="130"/>
                  </a:lnTo>
                  <a:lnTo>
                    <a:pt x="2215" y="100"/>
                  </a:lnTo>
                  <a:lnTo>
                    <a:pt x="2139" y="74"/>
                  </a:lnTo>
                  <a:lnTo>
                    <a:pt x="2061" y="52"/>
                  </a:lnTo>
                  <a:lnTo>
                    <a:pt x="1981" y="34"/>
                  </a:lnTo>
                  <a:lnTo>
                    <a:pt x="1899" y="20"/>
                  </a:lnTo>
                  <a:lnTo>
                    <a:pt x="1817" y="8"/>
                  </a:lnTo>
                  <a:lnTo>
                    <a:pt x="1733" y="2"/>
                  </a:lnTo>
                  <a:lnTo>
                    <a:pt x="1649" y="0"/>
                  </a:lnTo>
                  <a:lnTo>
                    <a:pt x="1649" y="0"/>
                  </a:lnTo>
                  <a:lnTo>
                    <a:pt x="1563" y="2"/>
                  </a:lnTo>
                  <a:lnTo>
                    <a:pt x="1479" y="8"/>
                  </a:lnTo>
                  <a:lnTo>
                    <a:pt x="1397" y="20"/>
                  </a:lnTo>
                  <a:lnTo>
                    <a:pt x="1317" y="34"/>
                  </a:lnTo>
                  <a:lnTo>
                    <a:pt x="1237" y="52"/>
                  </a:lnTo>
                  <a:lnTo>
                    <a:pt x="1159" y="74"/>
                  </a:lnTo>
                  <a:lnTo>
                    <a:pt x="1081" y="100"/>
                  </a:lnTo>
                  <a:lnTo>
                    <a:pt x="1007" y="130"/>
                  </a:lnTo>
                  <a:lnTo>
                    <a:pt x="934" y="162"/>
                  </a:lnTo>
                  <a:lnTo>
                    <a:pt x="862" y="198"/>
                  </a:lnTo>
                  <a:lnTo>
                    <a:pt x="792" y="238"/>
                  </a:lnTo>
                  <a:lnTo>
                    <a:pt x="726" y="282"/>
                  </a:lnTo>
                  <a:lnTo>
                    <a:pt x="662" y="328"/>
                  </a:lnTo>
                  <a:lnTo>
                    <a:pt x="600" y="376"/>
                  </a:lnTo>
                  <a:lnTo>
                    <a:pt x="540" y="428"/>
                  </a:lnTo>
                  <a:lnTo>
                    <a:pt x="482" y="482"/>
                  </a:lnTo>
                  <a:lnTo>
                    <a:pt x="428" y="540"/>
                  </a:lnTo>
                  <a:lnTo>
                    <a:pt x="376" y="600"/>
                  </a:lnTo>
                  <a:lnTo>
                    <a:pt x="326" y="662"/>
                  </a:lnTo>
                  <a:lnTo>
                    <a:pt x="280" y="726"/>
                  </a:lnTo>
                  <a:lnTo>
                    <a:pt x="238" y="794"/>
                  </a:lnTo>
                  <a:lnTo>
                    <a:pt x="198" y="862"/>
                  </a:lnTo>
                  <a:lnTo>
                    <a:pt x="162" y="934"/>
                  </a:lnTo>
                  <a:lnTo>
                    <a:pt x="128" y="1006"/>
                  </a:lnTo>
                  <a:lnTo>
                    <a:pt x="100" y="1082"/>
                  </a:lnTo>
                  <a:lnTo>
                    <a:pt x="74" y="1158"/>
                  </a:lnTo>
                  <a:lnTo>
                    <a:pt x="52" y="1236"/>
                  </a:lnTo>
                  <a:lnTo>
                    <a:pt x="32" y="1316"/>
                  </a:lnTo>
                  <a:lnTo>
                    <a:pt x="18" y="1398"/>
                  </a:lnTo>
                  <a:lnTo>
                    <a:pt x="8" y="1480"/>
                  </a:lnTo>
                  <a:lnTo>
                    <a:pt x="2" y="1564"/>
                  </a:lnTo>
                  <a:lnTo>
                    <a:pt x="0" y="1648"/>
                  </a:lnTo>
                  <a:lnTo>
                    <a:pt x="0" y="1648"/>
                  </a:lnTo>
                  <a:lnTo>
                    <a:pt x="2" y="1732"/>
                  </a:lnTo>
                  <a:lnTo>
                    <a:pt x="8" y="1816"/>
                  </a:lnTo>
                  <a:lnTo>
                    <a:pt x="18" y="1900"/>
                  </a:lnTo>
                  <a:lnTo>
                    <a:pt x="32" y="1980"/>
                  </a:lnTo>
                  <a:lnTo>
                    <a:pt x="52" y="2060"/>
                  </a:lnTo>
                  <a:lnTo>
                    <a:pt x="74" y="2138"/>
                  </a:lnTo>
                  <a:lnTo>
                    <a:pt x="100" y="2214"/>
                  </a:lnTo>
                  <a:lnTo>
                    <a:pt x="128" y="2290"/>
                  </a:lnTo>
                  <a:lnTo>
                    <a:pt x="162" y="2362"/>
                  </a:lnTo>
                  <a:lnTo>
                    <a:pt x="198" y="2434"/>
                  </a:lnTo>
                  <a:lnTo>
                    <a:pt x="238" y="2502"/>
                  </a:lnTo>
                  <a:lnTo>
                    <a:pt x="280" y="2570"/>
                  </a:lnTo>
                  <a:lnTo>
                    <a:pt x="326" y="2634"/>
                  </a:lnTo>
                  <a:lnTo>
                    <a:pt x="376" y="2696"/>
                  </a:lnTo>
                  <a:lnTo>
                    <a:pt x="428" y="2756"/>
                  </a:lnTo>
                  <a:lnTo>
                    <a:pt x="482" y="2814"/>
                  </a:lnTo>
                  <a:lnTo>
                    <a:pt x="540" y="2868"/>
                  </a:lnTo>
                  <a:lnTo>
                    <a:pt x="600" y="2920"/>
                  </a:lnTo>
                  <a:lnTo>
                    <a:pt x="662" y="2968"/>
                  </a:lnTo>
                  <a:lnTo>
                    <a:pt x="726" y="3014"/>
                  </a:lnTo>
                  <a:lnTo>
                    <a:pt x="792" y="3058"/>
                  </a:lnTo>
                  <a:lnTo>
                    <a:pt x="862" y="3098"/>
                  </a:lnTo>
                  <a:lnTo>
                    <a:pt x="934" y="3134"/>
                  </a:lnTo>
                  <a:lnTo>
                    <a:pt x="1007" y="3166"/>
                  </a:lnTo>
                  <a:lnTo>
                    <a:pt x="1081" y="3196"/>
                  </a:lnTo>
                  <a:lnTo>
                    <a:pt x="1159" y="3222"/>
                  </a:lnTo>
                  <a:lnTo>
                    <a:pt x="1237" y="3244"/>
                  </a:lnTo>
                  <a:lnTo>
                    <a:pt x="1317" y="3262"/>
                  </a:lnTo>
                  <a:lnTo>
                    <a:pt x="1397" y="3278"/>
                  </a:lnTo>
                  <a:lnTo>
                    <a:pt x="1479" y="3288"/>
                  </a:lnTo>
                  <a:lnTo>
                    <a:pt x="1563" y="3294"/>
                  </a:lnTo>
                  <a:lnTo>
                    <a:pt x="1649" y="3296"/>
                  </a:lnTo>
                  <a:lnTo>
                    <a:pt x="1649" y="3296"/>
                  </a:lnTo>
                  <a:lnTo>
                    <a:pt x="1709" y="3296"/>
                  </a:lnTo>
                  <a:lnTo>
                    <a:pt x="1771" y="3292"/>
                  </a:lnTo>
                  <a:lnTo>
                    <a:pt x="1831" y="3286"/>
                  </a:lnTo>
                  <a:lnTo>
                    <a:pt x="1891" y="3278"/>
                  </a:lnTo>
                  <a:lnTo>
                    <a:pt x="1951" y="3268"/>
                  </a:lnTo>
                  <a:lnTo>
                    <a:pt x="2011" y="3256"/>
                  </a:lnTo>
                  <a:lnTo>
                    <a:pt x="2069" y="3242"/>
                  </a:lnTo>
                  <a:lnTo>
                    <a:pt x="2127" y="3226"/>
                  </a:lnTo>
                  <a:lnTo>
                    <a:pt x="2185" y="3206"/>
                  </a:lnTo>
                  <a:lnTo>
                    <a:pt x="2241" y="3186"/>
                  </a:lnTo>
                  <a:lnTo>
                    <a:pt x="2297" y="3162"/>
                  </a:lnTo>
                  <a:lnTo>
                    <a:pt x="2353" y="3138"/>
                  </a:lnTo>
                  <a:lnTo>
                    <a:pt x="2407" y="3110"/>
                  </a:lnTo>
                  <a:lnTo>
                    <a:pt x="2461" y="3082"/>
                  </a:lnTo>
                  <a:lnTo>
                    <a:pt x="2513" y="3050"/>
                  </a:lnTo>
                  <a:lnTo>
                    <a:pt x="2563" y="3016"/>
                  </a:lnTo>
                  <a:lnTo>
                    <a:pt x="3159" y="3288"/>
                  </a:lnTo>
                  <a:lnTo>
                    <a:pt x="3159" y="3288"/>
                  </a:lnTo>
                  <a:lnTo>
                    <a:pt x="3179" y="3294"/>
                  </a:lnTo>
                  <a:lnTo>
                    <a:pt x="3199" y="3296"/>
                  </a:lnTo>
                  <a:lnTo>
                    <a:pt x="3199" y="3296"/>
                  </a:lnTo>
                  <a:lnTo>
                    <a:pt x="3217" y="3294"/>
                  </a:lnTo>
                  <a:lnTo>
                    <a:pt x="3231" y="3290"/>
                  </a:lnTo>
                  <a:lnTo>
                    <a:pt x="3247" y="3284"/>
                  </a:lnTo>
                  <a:lnTo>
                    <a:pt x="3261" y="3274"/>
                  </a:lnTo>
                  <a:lnTo>
                    <a:pt x="3261" y="3274"/>
                  </a:lnTo>
                  <a:lnTo>
                    <a:pt x="3271" y="3266"/>
                  </a:lnTo>
                  <a:lnTo>
                    <a:pt x="3279" y="3254"/>
                  </a:lnTo>
                  <a:lnTo>
                    <a:pt x="3287" y="3244"/>
                  </a:lnTo>
                  <a:lnTo>
                    <a:pt x="3291" y="3232"/>
                  </a:lnTo>
                  <a:lnTo>
                    <a:pt x="3295" y="3218"/>
                  </a:lnTo>
                  <a:lnTo>
                    <a:pt x="3297" y="3206"/>
                  </a:lnTo>
                  <a:lnTo>
                    <a:pt x="3297" y="3192"/>
                  </a:lnTo>
                  <a:lnTo>
                    <a:pt x="3295" y="3178"/>
                  </a:lnTo>
                  <a:lnTo>
                    <a:pt x="3125" y="2382"/>
                  </a:lnTo>
                  <a:close/>
                  <a:moveTo>
                    <a:pt x="2931" y="2388"/>
                  </a:moveTo>
                  <a:lnTo>
                    <a:pt x="3067" y="3032"/>
                  </a:lnTo>
                  <a:lnTo>
                    <a:pt x="2597" y="2818"/>
                  </a:lnTo>
                  <a:lnTo>
                    <a:pt x="2597" y="2818"/>
                  </a:lnTo>
                  <a:lnTo>
                    <a:pt x="2585" y="2812"/>
                  </a:lnTo>
                  <a:lnTo>
                    <a:pt x="2573" y="2810"/>
                  </a:lnTo>
                  <a:lnTo>
                    <a:pt x="2559" y="2808"/>
                  </a:lnTo>
                  <a:lnTo>
                    <a:pt x="2547" y="2810"/>
                  </a:lnTo>
                  <a:lnTo>
                    <a:pt x="2535" y="2812"/>
                  </a:lnTo>
                  <a:lnTo>
                    <a:pt x="2523" y="2814"/>
                  </a:lnTo>
                  <a:lnTo>
                    <a:pt x="2511" y="2820"/>
                  </a:lnTo>
                  <a:lnTo>
                    <a:pt x="2499" y="2826"/>
                  </a:lnTo>
                  <a:lnTo>
                    <a:pt x="2499" y="2826"/>
                  </a:lnTo>
                  <a:lnTo>
                    <a:pt x="2453" y="2860"/>
                  </a:lnTo>
                  <a:lnTo>
                    <a:pt x="2405" y="2890"/>
                  </a:lnTo>
                  <a:lnTo>
                    <a:pt x="2355" y="2920"/>
                  </a:lnTo>
                  <a:lnTo>
                    <a:pt x="2305" y="2946"/>
                  </a:lnTo>
                  <a:lnTo>
                    <a:pt x="2255" y="2970"/>
                  </a:lnTo>
                  <a:lnTo>
                    <a:pt x="2203" y="2994"/>
                  </a:lnTo>
                  <a:lnTo>
                    <a:pt x="2149" y="3014"/>
                  </a:lnTo>
                  <a:lnTo>
                    <a:pt x="2097" y="3032"/>
                  </a:lnTo>
                  <a:lnTo>
                    <a:pt x="2041" y="3048"/>
                  </a:lnTo>
                  <a:lnTo>
                    <a:pt x="1987" y="3064"/>
                  </a:lnTo>
                  <a:lnTo>
                    <a:pt x="1931" y="3076"/>
                  </a:lnTo>
                  <a:lnTo>
                    <a:pt x="1875" y="3084"/>
                  </a:lnTo>
                  <a:lnTo>
                    <a:pt x="1819" y="3092"/>
                  </a:lnTo>
                  <a:lnTo>
                    <a:pt x="1763" y="3098"/>
                  </a:lnTo>
                  <a:lnTo>
                    <a:pt x="1705" y="3102"/>
                  </a:lnTo>
                  <a:lnTo>
                    <a:pt x="1649" y="3102"/>
                  </a:lnTo>
                  <a:lnTo>
                    <a:pt x="1649" y="3102"/>
                  </a:lnTo>
                  <a:lnTo>
                    <a:pt x="1573" y="3100"/>
                  </a:lnTo>
                  <a:lnTo>
                    <a:pt x="1499" y="3094"/>
                  </a:lnTo>
                  <a:lnTo>
                    <a:pt x="1427" y="3086"/>
                  </a:lnTo>
                  <a:lnTo>
                    <a:pt x="1355" y="3072"/>
                  </a:lnTo>
                  <a:lnTo>
                    <a:pt x="1285" y="3056"/>
                  </a:lnTo>
                  <a:lnTo>
                    <a:pt x="1217" y="3036"/>
                  </a:lnTo>
                  <a:lnTo>
                    <a:pt x="1149" y="3014"/>
                  </a:lnTo>
                  <a:lnTo>
                    <a:pt x="1083" y="2988"/>
                  </a:lnTo>
                  <a:lnTo>
                    <a:pt x="1019" y="2958"/>
                  </a:lnTo>
                  <a:lnTo>
                    <a:pt x="954" y="2926"/>
                  </a:lnTo>
                  <a:lnTo>
                    <a:pt x="894" y="2892"/>
                  </a:lnTo>
                  <a:lnTo>
                    <a:pt x="834" y="2854"/>
                  </a:lnTo>
                  <a:lnTo>
                    <a:pt x="778" y="2812"/>
                  </a:lnTo>
                  <a:lnTo>
                    <a:pt x="722" y="2770"/>
                  </a:lnTo>
                  <a:lnTo>
                    <a:pt x="670" y="2724"/>
                  </a:lnTo>
                  <a:lnTo>
                    <a:pt x="620" y="2676"/>
                  </a:lnTo>
                  <a:lnTo>
                    <a:pt x="572" y="2624"/>
                  </a:lnTo>
                  <a:lnTo>
                    <a:pt x="526" y="2572"/>
                  </a:lnTo>
                  <a:lnTo>
                    <a:pt x="482" y="2518"/>
                  </a:lnTo>
                  <a:lnTo>
                    <a:pt x="442" y="2460"/>
                  </a:lnTo>
                  <a:lnTo>
                    <a:pt x="404" y="2402"/>
                  </a:lnTo>
                  <a:lnTo>
                    <a:pt x="370" y="2340"/>
                  </a:lnTo>
                  <a:lnTo>
                    <a:pt x="338" y="2278"/>
                  </a:lnTo>
                  <a:lnTo>
                    <a:pt x="308" y="2212"/>
                  </a:lnTo>
                  <a:lnTo>
                    <a:pt x="282" y="2146"/>
                  </a:lnTo>
                  <a:lnTo>
                    <a:pt x="260" y="2080"/>
                  </a:lnTo>
                  <a:lnTo>
                    <a:pt x="240" y="2010"/>
                  </a:lnTo>
                  <a:lnTo>
                    <a:pt x="224" y="1940"/>
                  </a:lnTo>
                  <a:lnTo>
                    <a:pt x="212" y="1868"/>
                  </a:lnTo>
                  <a:lnTo>
                    <a:pt x="202" y="1796"/>
                  </a:lnTo>
                  <a:lnTo>
                    <a:pt x="196" y="1722"/>
                  </a:lnTo>
                  <a:lnTo>
                    <a:pt x="194" y="1646"/>
                  </a:lnTo>
                  <a:lnTo>
                    <a:pt x="194" y="1646"/>
                  </a:lnTo>
                  <a:lnTo>
                    <a:pt x="196" y="1572"/>
                  </a:lnTo>
                  <a:lnTo>
                    <a:pt x="202" y="1498"/>
                  </a:lnTo>
                  <a:lnTo>
                    <a:pt x="212" y="1426"/>
                  </a:lnTo>
                  <a:lnTo>
                    <a:pt x="224" y="1354"/>
                  </a:lnTo>
                  <a:lnTo>
                    <a:pt x="240" y="1284"/>
                  </a:lnTo>
                  <a:lnTo>
                    <a:pt x="260" y="1214"/>
                  </a:lnTo>
                  <a:lnTo>
                    <a:pt x="284" y="1146"/>
                  </a:lnTo>
                  <a:lnTo>
                    <a:pt x="310" y="1080"/>
                  </a:lnTo>
                  <a:lnTo>
                    <a:pt x="338" y="1016"/>
                  </a:lnTo>
                  <a:lnTo>
                    <a:pt x="370" y="954"/>
                  </a:lnTo>
                  <a:lnTo>
                    <a:pt x="406" y="892"/>
                  </a:lnTo>
                  <a:lnTo>
                    <a:pt x="444" y="834"/>
                  </a:lnTo>
                  <a:lnTo>
                    <a:pt x="484" y="776"/>
                  </a:lnTo>
                  <a:lnTo>
                    <a:pt x="528" y="722"/>
                  </a:lnTo>
                  <a:lnTo>
                    <a:pt x="574" y="670"/>
                  </a:lnTo>
                  <a:lnTo>
                    <a:pt x="622" y="618"/>
                  </a:lnTo>
                  <a:lnTo>
                    <a:pt x="672" y="570"/>
                  </a:lnTo>
                  <a:lnTo>
                    <a:pt x="724" y="526"/>
                  </a:lnTo>
                  <a:lnTo>
                    <a:pt x="780" y="482"/>
                  </a:lnTo>
                  <a:lnTo>
                    <a:pt x="836" y="442"/>
                  </a:lnTo>
                  <a:lnTo>
                    <a:pt x="896" y="404"/>
                  </a:lnTo>
                  <a:lnTo>
                    <a:pt x="956" y="368"/>
                  </a:lnTo>
                  <a:lnTo>
                    <a:pt x="1021" y="336"/>
                  </a:lnTo>
                  <a:lnTo>
                    <a:pt x="1085" y="308"/>
                  </a:lnTo>
                  <a:lnTo>
                    <a:pt x="1151" y="282"/>
                  </a:lnTo>
                  <a:lnTo>
                    <a:pt x="1219" y="258"/>
                  </a:lnTo>
                  <a:lnTo>
                    <a:pt x="1287" y="240"/>
                  </a:lnTo>
                  <a:lnTo>
                    <a:pt x="1359" y="224"/>
                  </a:lnTo>
                  <a:lnTo>
                    <a:pt x="1429" y="210"/>
                  </a:lnTo>
                  <a:lnTo>
                    <a:pt x="1503" y="202"/>
                  </a:lnTo>
                  <a:lnTo>
                    <a:pt x="1577" y="196"/>
                  </a:lnTo>
                  <a:lnTo>
                    <a:pt x="1651" y="194"/>
                  </a:lnTo>
                  <a:lnTo>
                    <a:pt x="1651" y="194"/>
                  </a:lnTo>
                  <a:lnTo>
                    <a:pt x="1725" y="196"/>
                  </a:lnTo>
                  <a:lnTo>
                    <a:pt x="1799" y="202"/>
                  </a:lnTo>
                  <a:lnTo>
                    <a:pt x="1873" y="210"/>
                  </a:lnTo>
                  <a:lnTo>
                    <a:pt x="1945" y="224"/>
                  </a:lnTo>
                  <a:lnTo>
                    <a:pt x="2015" y="240"/>
                  </a:lnTo>
                  <a:lnTo>
                    <a:pt x="2083" y="260"/>
                  </a:lnTo>
                  <a:lnTo>
                    <a:pt x="2151" y="282"/>
                  </a:lnTo>
                  <a:lnTo>
                    <a:pt x="2217" y="308"/>
                  </a:lnTo>
                  <a:lnTo>
                    <a:pt x="2281" y="338"/>
                  </a:lnTo>
                  <a:lnTo>
                    <a:pt x="2345" y="370"/>
                  </a:lnTo>
                  <a:lnTo>
                    <a:pt x="2405" y="406"/>
                  </a:lnTo>
                  <a:lnTo>
                    <a:pt x="2463" y="442"/>
                  </a:lnTo>
                  <a:lnTo>
                    <a:pt x="2521" y="484"/>
                  </a:lnTo>
                  <a:lnTo>
                    <a:pt x="2575" y="526"/>
                  </a:lnTo>
                  <a:lnTo>
                    <a:pt x="2629" y="572"/>
                  </a:lnTo>
                  <a:lnTo>
                    <a:pt x="2679" y="620"/>
                  </a:lnTo>
                  <a:lnTo>
                    <a:pt x="2727" y="672"/>
                  </a:lnTo>
                  <a:lnTo>
                    <a:pt x="2773" y="724"/>
                  </a:lnTo>
                  <a:lnTo>
                    <a:pt x="2815" y="780"/>
                  </a:lnTo>
                  <a:lnTo>
                    <a:pt x="2857" y="836"/>
                  </a:lnTo>
                  <a:lnTo>
                    <a:pt x="2895" y="896"/>
                  </a:lnTo>
                  <a:lnTo>
                    <a:pt x="2929" y="956"/>
                  </a:lnTo>
                  <a:lnTo>
                    <a:pt x="2961" y="1018"/>
                  </a:lnTo>
                  <a:lnTo>
                    <a:pt x="2991" y="1084"/>
                  </a:lnTo>
                  <a:lnTo>
                    <a:pt x="3017" y="1150"/>
                  </a:lnTo>
                  <a:lnTo>
                    <a:pt x="3039" y="1216"/>
                  </a:lnTo>
                  <a:lnTo>
                    <a:pt x="3059" y="1286"/>
                  </a:lnTo>
                  <a:lnTo>
                    <a:pt x="3075" y="1356"/>
                  </a:lnTo>
                  <a:lnTo>
                    <a:pt x="3087" y="1428"/>
                  </a:lnTo>
                  <a:lnTo>
                    <a:pt x="3097" y="1500"/>
                  </a:lnTo>
                  <a:lnTo>
                    <a:pt x="3103" y="1574"/>
                  </a:lnTo>
                  <a:lnTo>
                    <a:pt x="3103" y="1650"/>
                  </a:lnTo>
                  <a:lnTo>
                    <a:pt x="3103" y="1650"/>
                  </a:lnTo>
                  <a:lnTo>
                    <a:pt x="3103" y="1694"/>
                  </a:lnTo>
                  <a:lnTo>
                    <a:pt x="3101" y="1738"/>
                  </a:lnTo>
                  <a:lnTo>
                    <a:pt x="3097" y="1782"/>
                  </a:lnTo>
                  <a:lnTo>
                    <a:pt x="3093" y="1826"/>
                  </a:lnTo>
                  <a:lnTo>
                    <a:pt x="3087" y="1870"/>
                  </a:lnTo>
                  <a:lnTo>
                    <a:pt x="3079" y="1912"/>
                  </a:lnTo>
                  <a:lnTo>
                    <a:pt x="3071" y="1956"/>
                  </a:lnTo>
                  <a:lnTo>
                    <a:pt x="3061" y="1998"/>
                  </a:lnTo>
                  <a:lnTo>
                    <a:pt x="3049" y="2040"/>
                  </a:lnTo>
                  <a:lnTo>
                    <a:pt x="3037" y="2082"/>
                  </a:lnTo>
                  <a:lnTo>
                    <a:pt x="3023" y="2124"/>
                  </a:lnTo>
                  <a:lnTo>
                    <a:pt x="3009" y="2166"/>
                  </a:lnTo>
                  <a:lnTo>
                    <a:pt x="2993" y="2206"/>
                  </a:lnTo>
                  <a:lnTo>
                    <a:pt x="2975" y="2248"/>
                  </a:lnTo>
                  <a:lnTo>
                    <a:pt x="2955" y="2288"/>
                  </a:lnTo>
                  <a:lnTo>
                    <a:pt x="2935" y="2326"/>
                  </a:lnTo>
                  <a:lnTo>
                    <a:pt x="2935" y="2326"/>
                  </a:lnTo>
                  <a:lnTo>
                    <a:pt x="2929" y="2342"/>
                  </a:lnTo>
                  <a:lnTo>
                    <a:pt x="2927" y="2356"/>
                  </a:lnTo>
                  <a:lnTo>
                    <a:pt x="2925" y="2372"/>
                  </a:lnTo>
                  <a:lnTo>
                    <a:pt x="2927" y="2388"/>
                  </a:lnTo>
                  <a:lnTo>
                    <a:pt x="2931" y="2388"/>
                  </a:ln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114" name="Google Shape;114;p3"/>
            <p:cNvSpPr/>
            <p:nvPr/>
          </p:nvSpPr>
          <p:spPr>
            <a:xfrm>
              <a:off x="1039" y="1327"/>
              <a:ext cx="2256" cy="2896"/>
            </a:xfrm>
            <a:custGeom>
              <a:avLst/>
              <a:gdLst/>
              <a:ahLst/>
              <a:cxnLst/>
              <a:rect l="l" t="t" r="r" b="b"/>
              <a:pathLst>
                <a:path w="2256" h="2896" extrusionOk="0">
                  <a:moveTo>
                    <a:pt x="2108" y="2520"/>
                  </a:moveTo>
                  <a:lnTo>
                    <a:pt x="2108" y="2520"/>
                  </a:lnTo>
                  <a:lnTo>
                    <a:pt x="2068" y="2544"/>
                  </a:lnTo>
                  <a:lnTo>
                    <a:pt x="2026" y="2566"/>
                  </a:lnTo>
                  <a:lnTo>
                    <a:pt x="1984" y="2586"/>
                  </a:lnTo>
                  <a:lnTo>
                    <a:pt x="1942" y="2606"/>
                  </a:lnTo>
                  <a:lnTo>
                    <a:pt x="1898" y="2622"/>
                  </a:lnTo>
                  <a:lnTo>
                    <a:pt x="1856" y="2638"/>
                  </a:lnTo>
                  <a:lnTo>
                    <a:pt x="1812" y="2652"/>
                  </a:lnTo>
                  <a:lnTo>
                    <a:pt x="1768" y="2664"/>
                  </a:lnTo>
                  <a:lnTo>
                    <a:pt x="1722" y="2674"/>
                  </a:lnTo>
                  <a:lnTo>
                    <a:pt x="1678" y="2682"/>
                  </a:lnTo>
                  <a:lnTo>
                    <a:pt x="1632" y="2690"/>
                  </a:lnTo>
                  <a:lnTo>
                    <a:pt x="1588" y="2696"/>
                  </a:lnTo>
                  <a:lnTo>
                    <a:pt x="1542" y="2698"/>
                  </a:lnTo>
                  <a:lnTo>
                    <a:pt x="1496" y="2702"/>
                  </a:lnTo>
                  <a:lnTo>
                    <a:pt x="1452" y="2702"/>
                  </a:lnTo>
                  <a:lnTo>
                    <a:pt x="1406" y="2700"/>
                  </a:lnTo>
                  <a:lnTo>
                    <a:pt x="1360" y="2698"/>
                  </a:lnTo>
                  <a:lnTo>
                    <a:pt x="1316" y="2694"/>
                  </a:lnTo>
                  <a:lnTo>
                    <a:pt x="1270" y="2688"/>
                  </a:lnTo>
                  <a:lnTo>
                    <a:pt x="1226" y="2680"/>
                  </a:lnTo>
                  <a:lnTo>
                    <a:pt x="1182" y="2672"/>
                  </a:lnTo>
                  <a:lnTo>
                    <a:pt x="1136" y="2660"/>
                  </a:lnTo>
                  <a:lnTo>
                    <a:pt x="1092" y="2648"/>
                  </a:lnTo>
                  <a:lnTo>
                    <a:pt x="1050" y="2634"/>
                  </a:lnTo>
                  <a:lnTo>
                    <a:pt x="1006" y="2618"/>
                  </a:lnTo>
                  <a:lnTo>
                    <a:pt x="964" y="2600"/>
                  </a:lnTo>
                  <a:lnTo>
                    <a:pt x="922" y="2582"/>
                  </a:lnTo>
                  <a:lnTo>
                    <a:pt x="880" y="2562"/>
                  </a:lnTo>
                  <a:lnTo>
                    <a:pt x="840" y="2540"/>
                  </a:lnTo>
                  <a:lnTo>
                    <a:pt x="798" y="2516"/>
                  </a:lnTo>
                  <a:lnTo>
                    <a:pt x="760" y="2490"/>
                  </a:lnTo>
                  <a:lnTo>
                    <a:pt x="720" y="2464"/>
                  </a:lnTo>
                  <a:lnTo>
                    <a:pt x="720" y="2464"/>
                  </a:lnTo>
                  <a:lnTo>
                    <a:pt x="710" y="2456"/>
                  </a:lnTo>
                  <a:lnTo>
                    <a:pt x="698" y="2452"/>
                  </a:lnTo>
                  <a:lnTo>
                    <a:pt x="686" y="2448"/>
                  </a:lnTo>
                  <a:lnTo>
                    <a:pt x="674" y="2446"/>
                  </a:lnTo>
                  <a:lnTo>
                    <a:pt x="660" y="2446"/>
                  </a:lnTo>
                  <a:lnTo>
                    <a:pt x="648" y="2446"/>
                  </a:lnTo>
                  <a:lnTo>
                    <a:pt x="636" y="2450"/>
                  </a:lnTo>
                  <a:lnTo>
                    <a:pt x="624" y="2454"/>
                  </a:lnTo>
                  <a:lnTo>
                    <a:pt x="236" y="2632"/>
                  </a:lnTo>
                  <a:lnTo>
                    <a:pt x="352" y="2092"/>
                  </a:lnTo>
                  <a:lnTo>
                    <a:pt x="352" y="2092"/>
                  </a:lnTo>
                  <a:lnTo>
                    <a:pt x="354" y="2074"/>
                  </a:lnTo>
                  <a:lnTo>
                    <a:pt x="352" y="2056"/>
                  </a:lnTo>
                  <a:lnTo>
                    <a:pt x="348" y="2040"/>
                  </a:lnTo>
                  <a:lnTo>
                    <a:pt x="340" y="2024"/>
                  </a:lnTo>
                  <a:lnTo>
                    <a:pt x="340" y="2024"/>
                  </a:lnTo>
                  <a:lnTo>
                    <a:pt x="312" y="1966"/>
                  </a:lnTo>
                  <a:lnTo>
                    <a:pt x="286" y="1906"/>
                  </a:lnTo>
                  <a:lnTo>
                    <a:pt x="264" y="1846"/>
                  </a:lnTo>
                  <a:lnTo>
                    <a:pt x="246" y="1786"/>
                  </a:lnTo>
                  <a:lnTo>
                    <a:pt x="230" y="1726"/>
                  </a:lnTo>
                  <a:lnTo>
                    <a:pt x="216" y="1666"/>
                  </a:lnTo>
                  <a:lnTo>
                    <a:pt x="206" y="1604"/>
                  </a:lnTo>
                  <a:lnTo>
                    <a:pt x="200" y="1544"/>
                  </a:lnTo>
                  <a:lnTo>
                    <a:pt x="196" y="1482"/>
                  </a:lnTo>
                  <a:lnTo>
                    <a:pt x="196" y="1420"/>
                  </a:lnTo>
                  <a:lnTo>
                    <a:pt x="198" y="1360"/>
                  </a:lnTo>
                  <a:lnTo>
                    <a:pt x="204" y="1300"/>
                  </a:lnTo>
                  <a:lnTo>
                    <a:pt x="212" y="1240"/>
                  </a:lnTo>
                  <a:lnTo>
                    <a:pt x="222" y="1180"/>
                  </a:lnTo>
                  <a:lnTo>
                    <a:pt x="236" y="1120"/>
                  </a:lnTo>
                  <a:lnTo>
                    <a:pt x="252" y="1062"/>
                  </a:lnTo>
                  <a:lnTo>
                    <a:pt x="272" y="1006"/>
                  </a:lnTo>
                  <a:lnTo>
                    <a:pt x="294" y="950"/>
                  </a:lnTo>
                  <a:lnTo>
                    <a:pt x="320" y="894"/>
                  </a:lnTo>
                  <a:lnTo>
                    <a:pt x="346" y="840"/>
                  </a:lnTo>
                  <a:lnTo>
                    <a:pt x="376" y="788"/>
                  </a:lnTo>
                  <a:lnTo>
                    <a:pt x="410" y="736"/>
                  </a:lnTo>
                  <a:lnTo>
                    <a:pt x="444" y="686"/>
                  </a:lnTo>
                  <a:lnTo>
                    <a:pt x="482" y="638"/>
                  </a:lnTo>
                  <a:lnTo>
                    <a:pt x="522" y="590"/>
                  </a:lnTo>
                  <a:lnTo>
                    <a:pt x="564" y="546"/>
                  </a:lnTo>
                  <a:lnTo>
                    <a:pt x="610" y="504"/>
                  </a:lnTo>
                  <a:lnTo>
                    <a:pt x="658" y="462"/>
                  </a:lnTo>
                  <a:lnTo>
                    <a:pt x="706" y="424"/>
                  </a:lnTo>
                  <a:lnTo>
                    <a:pt x="760" y="388"/>
                  </a:lnTo>
                  <a:lnTo>
                    <a:pt x="814" y="354"/>
                  </a:lnTo>
                  <a:lnTo>
                    <a:pt x="870" y="322"/>
                  </a:lnTo>
                  <a:lnTo>
                    <a:pt x="870" y="322"/>
                  </a:lnTo>
                  <a:lnTo>
                    <a:pt x="914" y="300"/>
                  </a:lnTo>
                  <a:lnTo>
                    <a:pt x="958" y="280"/>
                  </a:lnTo>
                  <a:lnTo>
                    <a:pt x="1004" y="262"/>
                  </a:lnTo>
                  <a:lnTo>
                    <a:pt x="1050" y="244"/>
                  </a:lnTo>
                  <a:lnTo>
                    <a:pt x="1096" y="230"/>
                  </a:lnTo>
                  <a:lnTo>
                    <a:pt x="1142" y="216"/>
                  </a:lnTo>
                  <a:lnTo>
                    <a:pt x="1190" y="206"/>
                  </a:lnTo>
                  <a:lnTo>
                    <a:pt x="1238" y="196"/>
                  </a:lnTo>
                  <a:lnTo>
                    <a:pt x="1238" y="196"/>
                  </a:lnTo>
                  <a:lnTo>
                    <a:pt x="1258" y="190"/>
                  </a:lnTo>
                  <a:lnTo>
                    <a:pt x="1274" y="182"/>
                  </a:lnTo>
                  <a:lnTo>
                    <a:pt x="1290" y="170"/>
                  </a:lnTo>
                  <a:lnTo>
                    <a:pt x="1302" y="156"/>
                  </a:lnTo>
                  <a:lnTo>
                    <a:pt x="1312" y="140"/>
                  </a:lnTo>
                  <a:lnTo>
                    <a:pt x="1318" y="122"/>
                  </a:lnTo>
                  <a:lnTo>
                    <a:pt x="1320" y="102"/>
                  </a:lnTo>
                  <a:lnTo>
                    <a:pt x="1318" y="82"/>
                  </a:lnTo>
                  <a:lnTo>
                    <a:pt x="1318" y="82"/>
                  </a:lnTo>
                  <a:lnTo>
                    <a:pt x="1314" y="64"/>
                  </a:lnTo>
                  <a:lnTo>
                    <a:pt x="1304" y="46"/>
                  </a:lnTo>
                  <a:lnTo>
                    <a:pt x="1292" y="32"/>
                  </a:lnTo>
                  <a:lnTo>
                    <a:pt x="1278" y="18"/>
                  </a:lnTo>
                  <a:lnTo>
                    <a:pt x="1262" y="10"/>
                  </a:lnTo>
                  <a:lnTo>
                    <a:pt x="1244" y="4"/>
                  </a:lnTo>
                  <a:lnTo>
                    <a:pt x="1226" y="0"/>
                  </a:lnTo>
                  <a:lnTo>
                    <a:pt x="1206" y="2"/>
                  </a:lnTo>
                  <a:lnTo>
                    <a:pt x="1206" y="2"/>
                  </a:lnTo>
                  <a:lnTo>
                    <a:pt x="1140" y="16"/>
                  </a:lnTo>
                  <a:lnTo>
                    <a:pt x="1076" y="30"/>
                  </a:lnTo>
                  <a:lnTo>
                    <a:pt x="1014" y="50"/>
                  </a:lnTo>
                  <a:lnTo>
                    <a:pt x="952" y="70"/>
                  </a:lnTo>
                  <a:lnTo>
                    <a:pt x="894" y="94"/>
                  </a:lnTo>
                  <a:lnTo>
                    <a:pt x="834" y="120"/>
                  </a:lnTo>
                  <a:lnTo>
                    <a:pt x="778" y="148"/>
                  </a:lnTo>
                  <a:lnTo>
                    <a:pt x="722" y="180"/>
                  </a:lnTo>
                  <a:lnTo>
                    <a:pt x="668" y="212"/>
                  </a:lnTo>
                  <a:lnTo>
                    <a:pt x="616" y="248"/>
                  </a:lnTo>
                  <a:lnTo>
                    <a:pt x="566" y="284"/>
                  </a:lnTo>
                  <a:lnTo>
                    <a:pt x="516" y="324"/>
                  </a:lnTo>
                  <a:lnTo>
                    <a:pt x="470" y="366"/>
                  </a:lnTo>
                  <a:lnTo>
                    <a:pt x="424" y="410"/>
                  </a:lnTo>
                  <a:lnTo>
                    <a:pt x="382" y="454"/>
                  </a:lnTo>
                  <a:lnTo>
                    <a:pt x="340" y="502"/>
                  </a:lnTo>
                  <a:lnTo>
                    <a:pt x="302" y="550"/>
                  </a:lnTo>
                  <a:lnTo>
                    <a:pt x="264" y="602"/>
                  </a:lnTo>
                  <a:lnTo>
                    <a:pt x="230" y="654"/>
                  </a:lnTo>
                  <a:lnTo>
                    <a:pt x="198" y="706"/>
                  </a:lnTo>
                  <a:lnTo>
                    <a:pt x="166" y="762"/>
                  </a:lnTo>
                  <a:lnTo>
                    <a:pt x="140" y="818"/>
                  </a:lnTo>
                  <a:lnTo>
                    <a:pt x="114" y="876"/>
                  </a:lnTo>
                  <a:lnTo>
                    <a:pt x="90" y="934"/>
                  </a:lnTo>
                  <a:lnTo>
                    <a:pt x="70" y="994"/>
                  </a:lnTo>
                  <a:lnTo>
                    <a:pt x="52" y="1056"/>
                  </a:lnTo>
                  <a:lnTo>
                    <a:pt x="36" y="1118"/>
                  </a:lnTo>
                  <a:lnTo>
                    <a:pt x="24" y="1182"/>
                  </a:lnTo>
                  <a:lnTo>
                    <a:pt x="14" y="1246"/>
                  </a:lnTo>
                  <a:lnTo>
                    <a:pt x="8" y="1310"/>
                  </a:lnTo>
                  <a:lnTo>
                    <a:pt x="4" y="1376"/>
                  </a:lnTo>
                  <a:lnTo>
                    <a:pt x="2" y="1442"/>
                  </a:lnTo>
                  <a:lnTo>
                    <a:pt x="2" y="1442"/>
                  </a:lnTo>
                  <a:lnTo>
                    <a:pt x="4" y="1526"/>
                  </a:lnTo>
                  <a:lnTo>
                    <a:pt x="12" y="1608"/>
                  </a:lnTo>
                  <a:lnTo>
                    <a:pt x="24" y="1690"/>
                  </a:lnTo>
                  <a:lnTo>
                    <a:pt x="40" y="1772"/>
                  </a:lnTo>
                  <a:lnTo>
                    <a:pt x="62" y="1852"/>
                  </a:lnTo>
                  <a:lnTo>
                    <a:pt x="88" y="1932"/>
                  </a:lnTo>
                  <a:lnTo>
                    <a:pt x="118" y="2010"/>
                  </a:lnTo>
                  <a:lnTo>
                    <a:pt x="152" y="2086"/>
                  </a:lnTo>
                  <a:lnTo>
                    <a:pt x="2" y="2778"/>
                  </a:lnTo>
                  <a:lnTo>
                    <a:pt x="2" y="2778"/>
                  </a:lnTo>
                  <a:lnTo>
                    <a:pt x="0" y="2792"/>
                  </a:lnTo>
                  <a:lnTo>
                    <a:pt x="0" y="2806"/>
                  </a:lnTo>
                  <a:lnTo>
                    <a:pt x="2" y="2820"/>
                  </a:lnTo>
                  <a:lnTo>
                    <a:pt x="6" y="2832"/>
                  </a:lnTo>
                  <a:lnTo>
                    <a:pt x="10" y="2844"/>
                  </a:lnTo>
                  <a:lnTo>
                    <a:pt x="18" y="2856"/>
                  </a:lnTo>
                  <a:lnTo>
                    <a:pt x="26" y="2866"/>
                  </a:lnTo>
                  <a:lnTo>
                    <a:pt x="36" y="2876"/>
                  </a:lnTo>
                  <a:lnTo>
                    <a:pt x="36" y="2876"/>
                  </a:lnTo>
                  <a:lnTo>
                    <a:pt x="50" y="2884"/>
                  </a:lnTo>
                  <a:lnTo>
                    <a:pt x="66" y="2892"/>
                  </a:lnTo>
                  <a:lnTo>
                    <a:pt x="82" y="2896"/>
                  </a:lnTo>
                  <a:lnTo>
                    <a:pt x="100" y="2896"/>
                  </a:lnTo>
                  <a:lnTo>
                    <a:pt x="100" y="2896"/>
                  </a:lnTo>
                  <a:lnTo>
                    <a:pt x="120" y="2894"/>
                  </a:lnTo>
                  <a:lnTo>
                    <a:pt x="138" y="2888"/>
                  </a:lnTo>
                  <a:lnTo>
                    <a:pt x="654" y="2654"/>
                  </a:lnTo>
                  <a:lnTo>
                    <a:pt x="654" y="2654"/>
                  </a:lnTo>
                  <a:lnTo>
                    <a:pt x="698" y="2682"/>
                  </a:lnTo>
                  <a:lnTo>
                    <a:pt x="744" y="2710"/>
                  </a:lnTo>
                  <a:lnTo>
                    <a:pt x="792" y="2734"/>
                  </a:lnTo>
                  <a:lnTo>
                    <a:pt x="840" y="2758"/>
                  </a:lnTo>
                  <a:lnTo>
                    <a:pt x="888" y="2780"/>
                  </a:lnTo>
                  <a:lnTo>
                    <a:pt x="936" y="2800"/>
                  </a:lnTo>
                  <a:lnTo>
                    <a:pt x="986" y="2818"/>
                  </a:lnTo>
                  <a:lnTo>
                    <a:pt x="1038" y="2834"/>
                  </a:lnTo>
                  <a:lnTo>
                    <a:pt x="1088" y="2848"/>
                  </a:lnTo>
                  <a:lnTo>
                    <a:pt x="1140" y="2862"/>
                  </a:lnTo>
                  <a:lnTo>
                    <a:pt x="1192" y="2872"/>
                  </a:lnTo>
                  <a:lnTo>
                    <a:pt x="1244" y="2880"/>
                  </a:lnTo>
                  <a:lnTo>
                    <a:pt x="1296" y="2888"/>
                  </a:lnTo>
                  <a:lnTo>
                    <a:pt x="1350" y="2892"/>
                  </a:lnTo>
                  <a:lnTo>
                    <a:pt x="1402" y="2896"/>
                  </a:lnTo>
                  <a:lnTo>
                    <a:pt x="1456" y="2896"/>
                  </a:lnTo>
                  <a:lnTo>
                    <a:pt x="1456" y="2896"/>
                  </a:lnTo>
                  <a:lnTo>
                    <a:pt x="1506" y="2896"/>
                  </a:lnTo>
                  <a:lnTo>
                    <a:pt x="1556" y="2892"/>
                  </a:lnTo>
                  <a:lnTo>
                    <a:pt x="1604" y="2888"/>
                  </a:lnTo>
                  <a:lnTo>
                    <a:pt x="1654" y="2882"/>
                  </a:lnTo>
                  <a:lnTo>
                    <a:pt x="1702" y="2874"/>
                  </a:lnTo>
                  <a:lnTo>
                    <a:pt x="1752" y="2866"/>
                  </a:lnTo>
                  <a:lnTo>
                    <a:pt x="1800" y="2854"/>
                  </a:lnTo>
                  <a:lnTo>
                    <a:pt x="1848" y="2842"/>
                  </a:lnTo>
                  <a:lnTo>
                    <a:pt x="1894" y="2828"/>
                  </a:lnTo>
                  <a:lnTo>
                    <a:pt x="1942" y="2812"/>
                  </a:lnTo>
                  <a:lnTo>
                    <a:pt x="1988" y="2796"/>
                  </a:lnTo>
                  <a:lnTo>
                    <a:pt x="2034" y="2776"/>
                  </a:lnTo>
                  <a:lnTo>
                    <a:pt x="2078" y="2756"/>
                  </a:lnTo>
                  <a:lnTo>
                    <a:pt x="2122" y="2734"/>
                  </a:lnTo>
                  <a:lnTo>
                    <a:pt x="2166" y="2712"/>
                  </a:lnTo>
                  <a:lnTo>
                    <a:pt x="2210" y="2686"/>
                  </a:lnTo>
                  <a:lnTo>
                    <a:pt x="2210" y="2686"/>
                  </a:lnTo>
                  <a:lnTo>
                    <a:pt x="2226" y="2674"/>
                  </a:lnTo>
                  <a:lnTo>
                    <a:pt x="2238" y="2660"/>
                  </a:lnTo>
                  <a:lnTo>
                    <a:pt x="2248" y="2644"/>
                  </a:lnTo>
                  <a:lnTo>
                    <a:pt x="2254" y="2626"/>
                  </a:lnTo>
                  <a:lnTo>
                    <a:pt x="2256" y="2608"/>
                  </a:lnTo>
                  <a:lnTo>
                    <a:pt x="2256" y="2590"/>
                  </a:lnTo>
                  <a:lnTo>
                    <a:pt x="2250" y="2570"/>
                  </a:lnTo>
                  <a:lnTo>
                    <a:pt x="2242" y="2554"/>
                  </a:lnTo>
                  <a:lnTo>
                    <a:pt x="2242" y="2554"/>
                  </a:lnTo>
                  <a:lnTo>
                    <a:pt x="2242" y="2552"/>
                  </a:lnTo>
                  <a:lnTo>
                    <a:pt x="2242" y="2552"/>
                  </a:lnTo>
                  <a:lnTo>
                    <a:pt x="2230" y="2538"/>
                  </a:lnTo>
                  <a:lnTo>
                    <a:pt x="2216" y="2524"/>
                  </a:lnTo>
                  <a:lnTo>
                    <a:pt x="2200" y="2516"/>
                  </a:lnTo>
                  <a:lnTo>
                    <a:pt x="2182" y="2510"/>
                  </a:lnTo>
                  <a:lnTo>
                    <a:pt x="2164" y="2506"/>
                  </a:lnTo>
                  <a:lnTo>
                    <a:pt x="2144" y="2508"/>
                  </a:lnTo>
                  <a:lnTo>
                    <a:pt x="2126" y="2512"/>
                  </a:lnTo>
                  <a:lnTo>
                    <a:pt x="2108" y="2520"/>
                  </a:lnTo>
                  <a:lnTo>
                    <a:pt x="2108" y="2520"/>
                  </a:lnTo>
                  <a:close/>
                </a:path>
              </a:pathLst>
            </a:custGeom>
            <a:solidFill>
              <a:schemeClr val="l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sp>
        <p:nvSpPr>
          <p:cNvPr id="119" name="Google Shape;119;p4"/>
          <p:cNvSpPr/>
          <p:nvPr/>
        </p:nvSpPr>
        <p:spPr>
          <a:xfrm>
            <a:off x="0" y="0"/>
            <a:ext cx="10691813" cy="3934705"/>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600">
              <a:solidFill>
                <a:schemeClr val="lt1"/>
              </a:solidFill>
              <a:latin typeface="Arial"/>
              <a:ea typeface="Arial"/>
              <a:cs typeface="Arial"/>
              <a:sym typeface="Arial"/>
            </a:endParaRPr>
          </a:p>
        </p:txBody>
      </p:sp>
      <p:sp>
        <p:nvSpPr>
          <p:cNvPr id="120" name="Google Shape;120;p4"/>
          <p:cNvSpPr txBox="1">
            <a:spLocks noGrp="1"/>
          </p:cNvSpPr>
          <p:nvPr>
            <p:ph type="title"/>
          </p:nvPr>
        </p:nvSpPr>
        <p:spPr>
          <a:xfrm>
            <a:off x="388414" y="365104"/>
            <a:ext cx="9914986" cy="900000"/>
          </a:xfrm>
          <a:prstGeom prst="rect">
            <a:avLst/>
          </a:prstGeom>
          <a:noFill/>
          <a:ln>
            <a:noFill/>
          </a:ln>
        </p:spPr>
        <p:txBody>
          <a:bodyPr spcFirstLastPara="1" wrap="square" lIns="0" tIns="0" rIns="0" bIns="0" anchor="t" anchorCtr="0">
            <a:normAutofit/>
          </a:bodyPr>
          <a:lstStyle/>
          <a:p>
            <a:pPr marL="0" lvl="0" indent="0" algn="l" rtl="0">
              <a:lnSpc>
                <a:spcPct val="100000"/>
              </a:lnSpc>
              <a:spcBef>
                <a:spcPts val="0"/>
              </a:spcBef>
              <a:spcAft>
                <a:spcPts val="0"/>
              </a:spcAft>
              <a:buClr>
                <a:schemeClr val="dk1"/>
              </a:buClr>
              <a:buSzPts val="2800"/>
              <a:buFont typeface="Arial"/>
              <a:buNone/>
            </a:pPr>
            <a:r>
              <a:rPr lang="en-GB">
                <a:solidFill>
                  <a:schemeClr val="dk1"/>
                </a:solidFill>
              </a:rPr>
              <a:t>Examples of using tech for Communication</a:t>
            </a:r>
            <a:endParaRPr>
              <a:solidFill>
                <a:schemeClr val="dk1"/>
              </a:solidFill>
            </a:endParaRPr>
          </a:p>
        </p:txBody>
      </p:sp>
      <p:sp>
        <p:nvSpPr>
          <p:cNvPr id="121" name="Google Shape;121;p4"/>
          <p:cNvSpPr txBox="1">
            <a:spLocks noGrp="1"/>
          </p:cNvSpPr>
          <p:nvPr>
            <p:ph type="body" idx="1"/>
          </p:nvPr>
        </p:nvSpPr>
        <p:spPr>
          <a:xfrm>
            <a:off x="388413" y="6334541"/>
            <a:ext cx="9914987" cy="578063"/>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dk2"/>
              </a:buClr>
              <a:buSzPts val="2800"/>
              <a:buNone/>
            </a:pPr>
            <a:r>
              <a:rPr lang="en-GB" sz="2800" b="0"/>
              <a:t>How do you use technology to communicate? </a:t>
            </a:r>
            <a:endParaRPr/>
          </a:p>
        </p:txBody>
      </p:sp>
      <p:sp>
        <p:nvSpPr>
          <p:cNvPr id="122" name="Google Shape;122;p4"/>
          <p:cNvSpPr txBox="1">
            <a:spLocks noGrp="1"/>
          </p:cNvSpPr>
          <p:nvPr>
            <p:ph type="sldNum" idx="12"/>
          </p:nvPr>
        </p:nvSpPr>
        <p:spPr>
          <a:xfrm>
            <a:off x="9933364" y="7055696"/>
            <a:ext cx="370037" cy="151194"/>
          </a:xfrm>
          <a:prstGeom prst="rect">
            <a:avLst/>
          </a:prstGeom>
          <a:noFill/>
          <a:ln>
            <a:noFill/>
          </a:ln>
        </p:spPr>
        <p:txBody>
          <a:bodyPr spcFirstLastPara="1" wrap="square" lIns="0" tIns="0" rIns="0" bIns="0" anchor="b" anchorCtr="0">
            <a:noAutofit/>
          </a:bodyPr>
          <a:lstStyle/>
          <a:p>
            <a:pPr marL="0" lvl="0" indent="0" algn="r" rtl="0">
              <a:spcBef>
                <a:spcPts val="0"/>
              </a:spcBef>
              <a:spcAft>
                <a:spcPts val="0"/>
              </a:spcAft>
              <a:buNone/>
            </a:pPr>
            <a:fld id="{00000000-1234-1234-1234-123412341234}" type="slidenum">
              <a:rPr lang="en-GB"/>
              <a:t>4</a:t>
            </a:fld>
            <a:endParaRPr/>
          </a:p>
        </p:txBody>
      </p:sp>
      <p:pic>
        <p:nvPicPr>
          <p:cNvPr id="123" name="Google Shape;123;p4"/>
          <p:cNvPicPr preferRelativeResize="0"/>
          <p:nvPr/>
        </p:nvPicPr>
        <p:blipFill rotWithShape="1">
          <a:blip r:embed="rId3">
            <a:alphaModFix/>
          </a:blip>
          <a:srcRect l="10159" t="13161" r="10950" b="8001"/>
          <a:stretch/>
        </p:blipFill>
        <p:spPr>
          <a:xfrm>
            <a:off x="1382097" y="1423133"/>
            <a:ext cx="7927619" cy="4753379"/>
          </a:xfrm>
          <a:prstGeom prst="rect">
            <a:avLst/>
          </a:prstGeom>
          <a:noFill/>
          <a:ln>
            <a:noFill/>
          </a:ln>
        </p:spPr>
      </p:pic>
      <p:sp>
        <p:nvSpPr>
          <p:cNvPr id="124" name="Google Shape;124;p4"/>
          <p:cNvSpPr/>
          <p:nvPr/>
        </p:nvSpPr>
        <p:spPr>
          <a:xfrm>
            <a:off x="2517826" y="1726880"/>
            <a:ext cx="5729718" cy="3574303"/>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600">
              <a:solidFill>
                <a:schemeClr val="lt1"/>
              </a:solidFill>
              <a:latin typeface="Arial"/>
              <a:ea typeface="Arial"/>
              <a:cs typeface="Arial"/>
              <a:sym typeface="Arial"/>
            </a:endParaRPr>
          </a:p>
        </p:txBody>
      </p:sp>
      <p:grpSp>
        <p:nvGrpSpPr>
          <p:cNvPr id="125" name="Google Shape;125;p4"/>
          <p:cNvGrpSpPr/>
          <p:nvPr/>
        </p:nvGrpSpPr>
        <p:grpSpPr>
          <a:xfrm>
            <a:off x="4114519" y="3938610"/>
            <a:ext cx="897203" cy="1084645"/>
            <a:chOff x="1358900" y="952500"/>
            <a:chExt cx="2917825" cy="3527425"/>
          </a:xfrm>
        </p:grpSpPr>
        <p:sp>
          <p:nvSpPr>
            <p:cNvPr id="126" name="Google Shape;126;p4"/>
            <p:cNvSpPr/>
            <p:nvPr/>
          </p:nvSpPr>
          <p:spPr>
            <a:xfrm>
              <a:off x="3054350" y="3267075"/>
              <a:ext cx="161925" cy="679450"/>
            </a:xfrm>
            <a:custGeom>
              <a:avLst/>
              <a:gdLst/>
              <a:ahLst/>
              <a:cxnLst/>
              <a:rect l="l" t="t" r="r" b="b"/>
              <a:pathLst>
                <a:path w="102" h="428" extrusionOk="0">
                  <a:moveTo>
                    <a:pt x="102" y="84"/>
                  </a:moveTo>
                  <a:lnTo>
                    <a:pt x="102" y="84"/>
                  </a:lnTo>
                  <a:lnTo>
                    <a:pt x="102" y="64"/>
                  </a:lnTo>
                  <a:lnTo>
                    <a:pt x="100" y="48"/>
                  </a:lnTo>
                  <a:lnTo>
                    <a:pt x="96" y="34"/>
                  </a:lnTo>
                  <a:lnTo>
                    <a:pt x="90" y="22"/>
                  </a:lnTo>
                  <a:lnTo>
                    <a:pt x="84" y="12"/>
                  </a:lnTo>
                  <a:lnTo>
                    <a:pt x="76" y="6"/>
                  </a:lnTo>
                  <a:lnTo>
                    <a:pt x="66" y="2"/>
                  </a:lnTo>
                  <a:lnTo>
                    <a:pt x="54" y="0"/>
                  </a:lnTo>
                  <a:lnTo>
                    <a:pt x="54" y="0"/>
                  </a:lnTo>
                  <a:lnTo>
                    <a:pt x="40" y="2"/>
                  </a:lnTo>
                  <a:lnTo>
                    <a:pt x="28" y="8"/>
                  </a:lnTo>
                  <a:lnTo>
                    <a:pt x="14" y="16"/>
                  </a:lnTo>
                  <a:lnTo>
                    <a:pt x="0" y="28"/>
                  </a:lnTo>
                  <a:lnTo>
                    <a:pt x="0" y="402"/>
                  </a:lnTo>
                  <a:lnTo>
                    <a:pt x="0" y="402"/>
                  </a:lnTo>
                  <a:lnTo>
                    <a:pt x="14" y="414"/>
                  </a:lnTo>
                  <a:lnTo>
                    <a:pt x="28" y="422"/>
                  </a:lnTo>
                  <a:lnTo>
                    <a:pt x="40" y="426"/>
                  </a:lnTo>
                  <a:lnTo>
                    <a:pt x="54" y="428"/>
                  </a:lnTo>
                  <a:lnTo>
                    <a:pt x="54" y="428"/>
                  </a:lnTo>
                  <a:lnTo>
                    <a:pt x="66" y="428"/>
                  </a:lnTo>
                  <a:lnTo>
                    <a:pt x="76" y="424"/>
                  </a:lnTo>
                  <a:lnTo>
                    <a:pt x="84" y="416"/>
                  </a:lnTo>
                  <a:lnTo>
                    <a:pt x="90" y="408"/>
                  </a:lnTo>
                  <a:lnTo>
                    <a:pt x="96" y="396"/>
                  </a:lnTo>
                  <a:lnTo>
                    <a:pt x="100" y="382"/>
                  </a:lnTo>
                  <a:lnTo>
                    <a:pt x="102" y="366"/>
                  </a:lnTo>
                  <a:lnTo>
                    <a:pt x="102" y="346"/>
                  </a:lnTo>
                  <a:lnTo>
                    <a:pt x="102" y="84"/>
                  </a:lnTo>
                  <a:close/>
                </a:path>
              </a:pathLst>
            </a:custGeom>
            <a:solidFill>
              <a:schemeClr val="accent1"/>
            </a:solidFill>
            <a:ln>
              <a:noFill/>
            </a:ln>
          </p:spPr>
          <p:txBody>
            <a:bodyPr spcFirstLastPara="1" wrap="square" lIns="80175" tIns="40075" rIns="80175" bIns="40075" anchor="t" anchorCtr="0">
              <a:noAutofit/>
            </a:bodyPr>
            <a:lstStyle/>
            <a:p>
              <a:pPr marL="0" marR="0" lvl="0" indent="0" algn="l" rtl="0">
                <a:spcBef>
                  <a:spcPts val="0"/>
                </a:spcBef>
                <a:spcAft>
                  <a:spcPts val="0"/>
                </a:spcAft>
                <a:buNone/>
              </a:pPr>
              <a:endParaRPr sz="1579">
                <a:solidFill>
                  <a:schemeClr val="dk1"/>
                </a:solidFill>
                <a:latin typeface="Arial"/>
                <a:ea typeface="Arial"/>
                <a:cs typeface="Arial"/>
                <a:sym typeface="Arial"/>
              </a:endParaRPr>
            </a:p>
          </p:txBody>
        </p:sp>
        <p:sp>
          <p:nvSpPr>
            <p:cNvPr id="127" name="Google Shape;127;p4"/>
            <p:cNvSpPr/>
            <p:nvPr/>
          </p:nvSpPr>
          <p:spPr>
            <a:xfrm>
              <a:off x="3708400" y="3267075"/>
              <a:ext cx="174625" cy="225425"/>
            </a:xfrm>
            <a:custGeom>
              <a:avLst/>
              <a:gdLst/>
              <a:ahLst/>
              <a:cxnLst/>
              <a:rect l="l" t="t" r="r" b="b"/>
              <a:pathLst>
                <a:path w="110" h="142" extrusionOk="0">
                  <a:moveTo>
                    <a:pt x="110" y="86"/>
                  </a:moveTo>
                  <a:lnTo>
                    <a:pt x="110" y="86"/>
                  </a:lnTo>
                  <a:lnTo>
                    <a:pt x="110" y="66"/>
                  </a:lnTo>
                  <a:lnTo>
                    <a:pt x="106" y="48"/>
                  </a:lnTo>
                  <a:lnTo>
                    <a:pt x="102" y="34"/>
                  </a:lnTo>
                  <a:lnTo>
                    <a:pt x="96" y="22"/>
                  </a:lnTo>
                  <a:lnTo>
                    <a:pt x="88" y="12"/>
                  </a:lnTo>
                  <a:lnTo>
                    <a:pt x="78" y="6"/>
                  </a:lnTo>
                  <a:lnTo>
                    <a:pt x="68" y="2"/>
                  </a:lnTo>
                  <a:lnTo>
                    <a:pt x="54" y="0"/>
                  </a:lnTo>
                  <a:lnTo>
                    <a:pt x="54" y="0"/>
                  </a:lnTo>
                  <a:lnTo>
                    <a:pt x="42" y="2"/>
                  </a:lnTo>
                  <a:lnTo>
                    <a:pt x="30" y="6"/>
                  </a:lnTo>
                  <a:lnTo>
                    <a:pt x="20" y="12"/>
                  </a:lnTo>
                  <a:lnTo>
                    <a:pt x="12" y="22"/>
                  </a:lnTo>
                  <a:lnTo>
                    <a:pt x="6" y="34"/>
                  </a:lnTo>
                  <a:lnTo>
                    <a:pt x="2" y="48"/>
                  </a:lnTo>
                  <a:lnTo>
                    <a:pt x="0" y="66"/>
                  </a:lnTo>
                  <a:lnTo>
                    <a:pt x="0" y="86"/>
                  </a:lnTo>
                  <a:lnTo>
                    <a:pt x="0" y="142"/>
                  </a:lnTo>
                  <a:lnTo>
                    <a:pt x="110" y="142"/>
                  </a:lnTo>
                  <a:lnTo>
                    <a:pt x="110" y="86"/>
                  </a:lnTo>
                  <a:close/>
                </a:path>
              </a:pathLst>
            </a:custGeom>
            <a:solidFill>
              <a:schemeClr val="accent1"/>
            </a:solidFill>
            <a:ln>
              <a:noFill/>
            </a:ln>
          </p:spPr>
          <p:txBody>
            <a:bodyPr spcFirstLastPara="1" wrap="square" lIns="80175" tIns="40075" rIns="80175" bIns="40075" anchor="t" anchorCtr="0">
              <a:noAutofit/>
            </a:bodyPr>
            <a:lstStyle/>
            <a:p>
              <a:pPr marL="0" marR="0" lvl="0" indent="0" algn="l" rtl="0">
                <a:spcBef>
                  <a:spcPts val="0"/>
                </a:spcBef>
                <a:spcAft>
                  <a:spcPts val="0"/>
                </a:spcAft>
                <a:buNone/>
              </a:pPr>
              <a:endParaRPr sz="1579">
                <a:solidFill>
                  <a:schemeClr val="dk1"/>
                </a:solidFill>
                <a:latin typeface="Arial"/>
                <a:ea typeface="Arial"/>
                <a:cs typeface="Arial"/>
                <a:sym typeface="Arial"/>
              </a:endParaRPr>
            </a:p>
          </p:txBody>
        </p:sp>
        <p:grpSp>
          <p:nvGrpSpPr>
            <p:cNvPr id="128" name="Google Shape;128;p4"/>
            <p:cNvGrpSpPr/>
            <p:nvPr/>
          </p:nvGrpSpPr>
          <p:grpSpPr>
            <a:xfrm>
              <a:off x="1358900" y="952500"/>
              <a:ext cx="2917825" cy="3527425"/>
              <a:chOff x="1358900" y="952500"/>
              <a:chExt cx="2917825" cy="3527425"/>
            </a:xfrm>
          </p:grpSpPr>
          <p:sp>
            <p:nvSpPr>
              <p:cNvPr id="129" name="Google Shape;129;p4"/>
              <p:cNvSpPr/>
              <p:nvPr/>
            </p:nvSpPr>
            <p:spPr>
              <a:xfrm>
                <a:off x="3187700" y="1289050"/>
                <a:ext cx="511175" cy="993775"/>
              </a:xfrm>
              <a:custGeom>
                <a:avLst/>
                <a:gdLst/>
                <a:ahLst/>
                <a:cxnLst/>
                <a:rect l="l" t="t" r="r" b="b"/>
                <a:pathLst>
                  <a:path w="322" h="626" extrusionOk="0">
                    <a:moveTo>
                      <a:pt x="82" y="626"/>
                    </a:moveTo>
                    <a:lnTo>
                      <a:pt x="82" y="626"/>
                    </a:lnTo>
                    <a:lnTo>
                      <a:pt x="98" y="626"/>
                    </a:lnTo>
                    <a:lnTo>
                      <a:pt x="114" y="622"/>
                    </a:lnTo>
                    <a:lnTo>
                      <a:pt x="128" y="616"/>
                    </a:lnTo>
                    <a:lnTo>
                      <a:pt x="144" y="608"/>
                    </a:lnTo>
                    <a:lnTo>
                      <a:pt x="160" y="598"/>
                    </a:lnTo>
                    <a:lnTo>
                      <a:pt x="178" y="584"/>
                    </a:lnTo>
                    <a:lnTo>
                      <a:pt x="194" y="568"/>
                    </a:lnTo>
                    <a:lnTo>
                      <a:pt x="210" y="550"/>
                    </a:lnTo>
                    <a:lnTo>
                      <a:pt x="210" y="618"/>
                    </a:lnTo>
                    <a:lnTo>
                      <a:pt x="322" y="618"/>
                    </a:lnTo>
                    <a:lnTo>
                      <a:pt x="322" y="0"/>
                    </a:lnTo>
                    <a:lnTo>
                      <a:pt x="210" y="0"/>
                    </a:lnTo>
                    <a:lnTo>
                      <a:pt x="210" y="472"/>
                    </a:lnTo>
                    <a:lnTo>
                      <a:pt x="210" y="472"/>
                    </a:lnTo>
                    <a:lnTo>
                      <a:pt x="192" y="496"/>
                    </a:lnTo>
                    <a:lnTo>
                      <a:pt x="174" y="512"/>
                    </a:lnTo>
                    <a:lnTo>
                      <a:pt x="166" y="518"/>
                    </a:lnTo>
                    <a:lnTo>
                      <a:pt x="156" y="522"/>
                    </a:lnTo>
                    <a:lnTo>
                      <a:pt x="148" y="524"/>
                    </a:lnTo>
                    <a:lnTo>
                      <a:pt x="140" y="524"/>
                    </a:lnTo>
                    <a:lnTo>
                      <a:pt x="140" y="524"/>
                    </a:lnTo>
                    <a:lnTo>
                      <a:pt x="130" y="524"/>
                    </a:lnTo>
                    <a:lnTo>
                      <a:pt x="122" y="518"/>
                    </a:lnTo>
                    <a:lnTo>
                      <a:pt x="116" y="510"/>
                    </a:lnTo>
                    <a:lnTo>
                      <a:pt x="114" y="498"/>
                    </a:lnTo>
                    <a:lnTo>
                      <a:pt x="114" y="498"/>
                    </a:lnTo>
                    <a:lnTo>
                      <a:pt x="112" y="486"/>
                    </a:lnTo>
                    <a:lnTo>
                      <a:pt x="112" y="454"/>
                    </a:lnTo>
                    <a:lnTo>
                      <a:pt x="112" y="0"/>
                    </a:lnTo>
                    <a:lnTo>
                      <a:pt x="0" y="0"/>
                    </a:lnTo>
                    <a:lnTo>
                      <a:pt x="0" y="488"/>
                    </a:lnTo>
                    <a:lnTo>
                      <a:pt x="0" y="488"/>
                    </a:lnTo>
                    <a:lnTo>
                      <a:pt x="0" y="518"/>
                    </a:lnTo>
                    <a:lnTo>
                      <a:pt x="2" y="544"/>
                    </a:lnTo>
                    <a:lnTo>
                      <a:pt x="6" y="564"/>
                    </a:lnTo>
                    <a:lnTo>
                      <a:pt x="10" y="580"/>
                    </a:lnTo>
                    <a:lnTo>
                      <a:pt x="10" y="580"/>
                    </a:lnTo>
                    <a:lnTo>
                      <a:pt x="14" y="592"/>
                    </a:lnTo>
                    <a:lnTo>
                      <a:pt x="20" y="602"/>
                    </a:lnTo>
                    <a:lnTo>
                      <a:pt x="28" y="610"/>
                    </a:lnTo>
                    <a:lnTo>
                      <a:pt x="36" y="616"/>
                    </a:lnTo>
                    <a:lnTo>
                      <a:pt x="46" y="620"/>
                    </a:lnTo>
                    <a:lnTo>
                      <a:pt x="58" y="624"/>
                    </a:lnTo>
                    <a:lnTo>
                      <a:pt x="70" y="626"/>
                    </a:lnTo>
                    <a:lnTo>
                      <a:pt x="82" y="626"/>
                    </a:lnTo>
                    <a:lnTo>
                      <a:pt x="82" y="626"/>
                    </a:lnTo>
                    <a:close/>
                  </a:path>
                </a:pathLst>
              </a:custGeom>
              <a:solidFill>
                <a:schemeClr val="accent1"/>
              </a:solidFill>
              <a:ln>
                <a:noFill/>
              </a:ln>
            </p:spPr>
            <p:txBody>
              <a:bodyPr spcFirstLastPara="1" wrap="square" lIns="80175" tIns="40075" rIns="80175" bIns="40075" anchor="t" anchorCtr="0">
                <a:noAutofit/>
              </a:bodyPr>
              <a:lstStyle/>
              <a:p>
                <a:pPr marL="0" marR="0" lvl="0" indent="0" algn="l" rtl="0">
                  <a:spcBef>
                    <a:spcPts val="0"/>
                  </a:spcBef>
                  <a:spcAft>
                    <a:spcPts val="0"/>
                  </a:spcAft>
                  <a:buNone/>
                </a:pPr>
                <a:endParaRPr sz="1579">
                  <a:solidFill>
                    <a:schemeClr val="dk1"/>
                  </a:solidFill>
                  <a:latin typeface="Arial"/>
                  <a:ea typeface="Arial"/>
                  <a:cs typeface="Arial"/>
                  <a:sym typeface="Arial"/>
                </a:endParaRPr>
              </a:p>
            </p:txBody>
          </p:sp>
          <p:sp>
            <p:nvSpPr>
              <p:cNvPr id="130" name="Google Shape;130;p4"/>
              <p:cNvSpPr/>
              <p:nvPr/>
            </p:nvSpPr>
            <p:spPr>
              <a:xfrm>
                <a:off x="2514600" y="1276350"/>
                <a:ext cx="527050" cy="1006475"/>
              </a:xfrm>
              <a:custGeom>
                <a:avLst/>
                <a:gdLst/>
                <a:ahLst/>
                <a:cxnLst/>
                <a:rect l="l" t="t" r="r" b="b"/>
                <a:pathLst>
                  <a:path w="332" h="634" extrusionOk="0">
                    <a:moveTo>
                      <a:pt x="166" y="634"/>
                    </a:moveTo>
                    <a:lnTo>
                      <a:pt x="166" y="634"/>
                    </a:lnTo>
                    <a:lnTo>
                      <a:pt x="186" y="634"/>
                    </a:lnTo>
                    <a:lnTo>
                      <a:pt x="206" y="630"/>
                    </a:lnTo>
                    <a:lnTo>
                      <a:pt x="224" y="626"/>
                    </a:lnTo>
                    <a:lnTo>
                      <a:pt x="240" y="620"/>
                    </a:lnTo>
                    <a:lnTo>
                      <a:pt x="256" y="610"/>
                    </a:lnTo>
                    <a:lnTo>
                      <a:pt x="270" y="600"/>
                    </a:lnTo>
                    <a:lnTo>
                      <a:pt x="284" y="586"/>
                    </a:lnTo>
                    <a:lnTo>
                      <a:pt x="296" y="572"/>
                    </a:lnTo>
                    <a:lnTo>
                      <a:pt x="296" y="572"/>
                    </a:lnTo>
                    <a:lnTo>
                      <a:pt x="304" y="560"/>
                    </a:lnTo>
                    <a:lnTo>
                      <a:pt x="312" y="544"/>
                    </a:lnTo>
                    <a:lnTo>
                      <a:pt x="318" y="530"/>
                    </a:lnTo>
                    <a:lnTo>
                      <a:pt x="322" y="512"/>
                    </a:lnTo>
                    <a:lnTo>
                      <a:pt x="326" y="492"/>
                    </a:lnTo>
                    <a:lnTo>
                      <a:pt x="330" y="472"/>
                    </a:lnTo>
                    <a:lnTo>
                      <a:pt x="332" y="426"/>
                    </a:lnTo>
                    <a:lnTo>
                      <a:pt x="332" y="208"/>
                    </a:lnTo>
                    <a:lnTo>
                      <a:pt x="332" y="208"/>
                    </a:lnTo>
                    <a:lnTo>
                      <a:pt x="330" y="162"/>
                    </a:lnTo>
                    <a:lnTo>
                      <a:pt x="326" y="142"/>
                    </a:lnTo>
                    <a:lnTo>
                      <a:pt x="322" y="124"/>
                    </a:lnTo>
                    <a:lnTo>
                      <a:pt x="318" y="106"/>
                    </a:lnTo>
                    <a:lnTo>
                      <a:pt x="312" y="90"/>
                    </a:lnTo>
                    <a:lnTo>
                      <a:pt x="304" y="76"/>
                    </a:lnTo>
                    <a:lnTo>
                      <a:pt x="296" y="64"/>
                    </a:lnTo>
                    <a:lnTo>
                      <a:pt x="296" y="64"/>
                    </a:lnTo>
                    <a:lnTo>
                      <a:pt x="284" y="48"/>
                    </a:lnTo>
                    <a:lnTo>
                      <a:pt x="270" y="36"/>
                    </a:lnTo>
                    <a:lnTo>
                      <a:pt x="256" y="24"/>
                    </a:lnTo>
                    <a:lnTo>
                      <a:pt x="240" y="16"/>
                    </a:lnTo>
                    <a:lnTo>
                      <a:pt x="224" y="8"/>
                    </a:lnTo>
                    <a:lnTo>
                      <a:pt x="206" y="4"/>
                    </a:lnTo>
                    <a:lnTo>
                      <a:pt x="186" y="0"/>
                    </a:lnTo>
                    <a:lnTo>
                      <a:pt x="166" y="0"/>
                    </a:lnTo>
                    <a:lnTo>
                      <a:pt x="166" y="0"/>
                    </a:lnTo>
                    <a:lnTo>
                      <a:pt x="146" y="0"/>
                    </a:lnTo>
                    <a:lnTo>
                      <a:pt x="126" y="4"/>
                    </a:lnTo>
                    <a:lnTo>
                      <a:pt x="108" y="8"/>
                    </a:lnTo>
                    <a:lnTo>
                      <a:pt x="92" y="16"/>
                    </a:lnTo>
                    <a:lnTo>
                      <a:pt x="76" y="24"/>
                    </a:lnTo>
                    <a:lnTo>
                      <a:pt x="60" y="36"/>
                    </a:lnTo>
                    <a:lnTo>
                      <a:pt x="48" y="48"/>
                    </a:lnTo>
                    <a:lnTo>
                      <a:pt x="36" y="64"/>
                    </a:lnTo>
                    <a:lnTo>
                      <a:pt x="36" y="64"/>
                    </a:lnTo>
                    <a:lnTo>
                      <a:pt x="26" y="76"/>
                    </a:lnTo>
                    <a:lnTo>
                      <a:pt x="20" y="90"/>
                    </a:lnTo>
                    <a:lnTo>
                      <a:pt x="14" y="106"/>
                    </a:lnTo>
                    <a:lnTo>
                      <a:pt x="8" y="124"/>
                    </a:lnTo>
                    <a:lnTo>
                      <a:pt x="4" y="142"/>
                    </a:lnTo>
                    <a:lnTo>
                      <a:pt x="2" y="162"/>
                    </a:lnTo>
                    <a:lnTo>
                      <a:pt x="0" y="208"/>
                    </a:lnTo>
                    <a:lnTo>
                      <a:pt x="0" y="426"/>
                    </a:lnTo>
                    <a:lnTo>
                      <a:pt x="0" y="426"/>
                    </a:lnTo>
                    <a:lnTo>
                      <a:pt x="2" y="472"/>
                    </a:lnTo>
                    <a:lnTo>
                      <a:pt x="4" y="492"/>
                    </a:lnTo>
                    <a:lnTo>
                      <a:pt x="8" y="512"/>
                    </a:lnTo>
                    <a:lnTo>
                      <a:pt x="14" y="530"/>
                    </a:lnTo>
                    <a:lnTo>
                      <a:pt x="20" y="544"/>
                    </a:lnTo>
                    <a:lnTo>
                      <a:pt x="26" y="560"/>
                    </a:lnTo>
                    <a:lnTo>
                      <a:pt x="36" y="572"/>
                    </a:lnTo>
                    <a:lnTo>
                      <a:pt x="36" y="572"/>
                    </a:lnTo>
                    <a:lnTo>
                      <a:pt x="48" y="586"/>
                    </a:lnTo>
                    <a:lnTo>
                      <a:pt x="60" y="600"/>
                    </a:lnTo>
                    <a:lnTo>
                      <a:pt x="76" y="610"/>
                    </a:lnTo>
                    <a:lnTo>
                      <a:pt x="92" y="620"/>
                    </a:lnTo>
                    <a:lnTo>
                      <a:pt x="108" y="626"/>
                    </a:lnTo>
                    <a:lnTo>
                      <a:pt x="126" y="630"/>
                    </a:lnTo>
                    <a:lnTo>
                      <a:pt x="146" y="634"/>
                    </a:lnTo>
                    <a:lnTo>
                      <a:pt x="166" y="634"/>
                    </a:lnTo>
                    <a:lnTo>
                      <a:pt x="166" y="634"/>
                    </a:lnTo>
                    <a:close/>
                    <a:moveTo>
                      <a:pt x="112" y="186"/>
                    </a:moveTo>
                    <a:lnTo>
                      <a:pt x="112" y="186"/>
                    </a:lnTo>
                    <a:lnTo>
                      <a:pt x="114" y="166"/>
                    </a:lnTo>
                    <a:lnTo>
                      <a:pt x="116" y="148"/>
                    </a:lnTo>
                    <a:lnTo>
                      <a:pt x="120" y="134"/>
                    </a:lnTo>
                    <a:lnTo>
                      <a:pt x="126" y="122"/>
                    </a:lnTo>
                    <a:lnTo>
                      <a:pt x="132" y="112"/>
                    </a:lnTo>
                    <a:lnTo>
                      <a:pt x="142" y="106"/>
                    </a:lnTo>
                    <a:lnTo>
                      <a:pt x="154" y="102"/>
                    </a:lnTo>
                    <a:lnTo>
                      <a:pt x="166" y="100"/>
                    </a:lnTo>
                    <a:lnTo>
                      <a:pt x="166" y="100"/>
                    </a:lnTo>
                    <a:lnTo>
                      <a:pt x="178" y="102"/>
                    </a:lnTo>
                    <a:lnTo>
                      <a:pt x="190" y="106"/>
                    </a:lnTo>
                    <a:lnTo>
                      <a:pt x="198" y="112"/>
                    </a:lnTo>
                    <a:lnTo>
                      <a:pt x="206" y="122"/>
                    </a:lnTo>
                    <a:lnTo>
                      <a:pt x="212" y="134"/>
                    </a:lnTo>
                    <a:lnTo>
                      <a:pt x="216" y="148"/>
                    </a:lnTo>
                    <a:lnTo>
                      <a:pt x="218" y="166"/>
                    </a:lnTo>
                    <a:lnTo>
                      <a:pt x="220" y="186"/>
                    </a:lnTo>
                    <a:lnTo>
                      <a:pt x="220" y="448"/>
                    </a:lnTo>
                    <a:lnTo>
                      <a:pt x="220" y="448"/>
                    </a:lnTo>
                    <a:lnTo>
                      <a:pt x="218" y="468"/>
                    </a:lnTo>
                    <a:lnTo>
                      <a:pt x="216" y="484"/>
                    </a:lnTo>
                    <a:lnTo>
                      <a:pt x="212" y="500"/>
                    </a:lnTo>
                    <a:lnTo>
                      <a:pt x="206" y="512"/>
                    </a:lnTo>
                    <a:lnTo>
                      <a:pt x="198" y="520"/>
                    </a:lnTo>
                    <a:lnTo>
                      <a:pt x="190" y="528"/>
                    </a:lnTo>
                    <a:lnTo>
                      <a:pt x="178" y="532"/>
                    </a:lnTo>
                    <a:lnTo>
                      <a:pt x="166" y="532"/>
                    </a:lnTo>
                    <a:lnTo>
                      <a:pt x="166" y="532"/>
                    </a:lnTo>
                    <a:lnTo>
                      <a:pt x="154" y="532"/>
                    </a:lnTo>
                    <a:lnTo>
                      <a:pt x="142" y="528"/>
                    </a:lnTo>
                    <a:lnTo>
                      <a:pt x="132" y="520"/>
                    </a:lnTo>
                    <a:lnTo>
                      <a:pt x="126" y="512"/>
                    </a:lnTo>
                    <a:lnTo>
                      <a:pt x="120" y="500"/>
                    </a:lnTo>
                    <a:lnTo>
                      <a:pt x="116" y="484"/>
                    </a:lnTo>
                    <a:lnTo>
                      <a:pt x="114" y="468"/>
                    </a:lnTo>
                    <a:lnTo>
                      <a:pt x="112" y="448"/>
                    </a:lnTo>
                    <a:lnTo>
                      <a:pt x="112" y="186"/>
                    </a:lnTo>
                    <a:close/>
                  </a:path>
                </a:pathLst>
              </a:custGeom>
              <a:solidFill>
                <a:schemeClr val="accent1"/>
              </a:solidFill>
              <a:ln>
                <a:noFill/>
              </a:ln>
            </p:spPr>
            <p:txBody>
              <a:bodyPr spcFirstLastPara="1" wrap="square" lIns="80175" tIns="40075" rIns="80175" bIns="40075" anchor="t" anchorCtr="0">
                <a:noAutofit/>
              </a:bodyPr>
              <a:lstStyle/>
              <a:p>
                <a:pPr marL="0" marR="0" lvl="0" indent="0" algn="l" rtl="0">
                  <a:spcBef>
                    <a:spcPts val="0"/>
                  </a:spcBef>
                  <a:spcAft>
                    <a:spcPts val="0"/>
                  </a:spcAft>
                  <a:buNone/>
                </a:pPr>
                <a:endParaRPr sz="1579">
                  <a:solidFill>
                    <a:schemeClr val="dk1"/>
                  </a:solidFill>
                  <a:latin typeface="Arial"/>
                  <a:ea typeface="Arial"/>
                  <a:cs typeface="Arial"/>
                  <a:sym typeface="Arial"/>
                </a:endParaRPr>
              </a:p>
            </p:txBody>
          </p:sp>
          <p:sp>
            <p:nvSpPr>
              <p:cNvPr id="131" name="Google Shape;131;p4"/>
              <p:cNvSpPr/>
              <p:nvPr/>
            </p:nvSpPr>
            <p:spPr>
              <a:xfrm>
                <a:off x="1831975" y="952500"/>
                <a:ext cx="682625" cy="1317625"/>
              </a:xfrm>
              <a:custGeom>
                <a:avLst/>
                <a:gdLst/>
                <a:ahLst/>
                <a:cxnLst/>
                <a:rect l="l" t="t" r="r" b="b"/>
                <a:pathLst>
                  <a:path w="430" h="830" extrusionOk="0">
                    <a:moveTo>
                      <a:pt x="154" y="494"/>
                    </a:moveTo>
                    <a:lnTo>
                      <a:pt x="154" y="830"/>
                    </a:lnTo>
                    <a:lnTo>
                      <a:pt x="280" y="830"/>
                    </a:lnTo>
                    <a:lnTo>
                      <a:pt x="280" y="494"/>
                    </a:lnTo>
                    <a:lnTo>
                      <a:pt x="430" y="0"/>
                    </a:lnTo>
                    <a:lnTo>
                      <a:pt x="304" y="0"/>
                    </a:lnTo>
                    <a:lnTo>
                      <a:pt x="218" y="326"/>
                    </a:lnTo>
                    <a:lnTo>
                      <a:pt x="130" y="0"/>
                    </a:lnTo>
                    <a:lnTo>
                      <a:pt x="0" y="0"/>
                    </a:lnTo>
                    <a:lnTo>
                      <a:pt x="0" y="0"/>
                    </a:lnTo>
                    <a:lnTo>
                      <a:pt x="78" y="230"/>
                    </a:lnTo>
                    <a:lnTo>
                      <a:pt x="78" y="230"/>
                    </a:lnTo>
                    <a:lnTo>
                      <a:pt x="106" y="312"/>
                    </a:lnTo>
                    <a:lnTo>
                      <a:pt x="128" y="384"/>
                    </a:lnTo>
                    <a:lnTo>
                      <a:pt x="144" y="444"/>
                    </a:lnTo>
                    <a:lnTo>
                      <a:pt x="154" y="494"/>
                    </a:lnTo>
                    <a:lnTo>
                      <a:pt x="154" y="494"/>
                    </a:lnTo>
                    <a:close/>
                  </a:path>
                </a:pathLst>
              </a:custGeom>
              <a:solidFill>
                <a:schemeClr val="accent1"/>
              </a:solidFill>
              <a:ln>
                <a:noFill/>
              </a:ln>
            </p:spPr>
            <p:txBody>
              <a:bodyPr spcFirstLastPara="1" wrap="square" lIns="80175" tIns="40075" rIns="80175" bIns="40075" anchor="t" anchorCtr="0">
                <a:noAutofit/>
              </a:bodyPr>
              <a:lstStyle/>
              <a:p>
                <a:pPr marL="0" marR="0" lvl="0" indent="0" algn="l" rtl="0">
                  <a:spcBef>
                    <a:spcPts val="0"/>
                  </a:spcBef>
                  <a:spcAft>
                    <a:spcPts val="0"/>
                  </a:spcAft>
                  <a:buNone/>
                </a:pPr>
                <a:endParaRPr sz="1579">
                  <a:solidFill>
                    <a:schemeClr val="dk1"/>
                  </a:solidFill>
                  <a:latin typeface="Arial"/>
                  <a:ea typeface="Arial"/>
                  <a:cs typeface="Arial"/>
                  <a:sym typeface="Arial"/>
                </a:endParaRPr>
              </a:p>
            </p:txBody>
          </p:sp>
          <p:sp>
            <p:nvSpPr>
              <p:cNvPr id="132" name="Google Shape;132;p4"/>
              <p:cNvSpPr/>
              <p:nvPr/>
            </p:nvSpPr>
            <p:spPr>
              <a:xfrm>
                <a:off x="1358900" y="2447925"/>
                <a:ext cx="2917825" cy="2032000"/>
              </a:xfrm>
              <a:custGeom>
                <a:avLst/>
                <a:gdLst/>
                <a:ahLst/>
                <a:cxnLst/>
                <a:rect l="l" t="t" r="r" b="b"/>
                <a:pathLst>
                  <a:path w="1838" h="1280" extrusionOk="0">
                    <a:moveTo>
                      <a:pt x="1838" y="640"/>
                    </a:moveTo>
                    <a:lnTo>
                      <a:pt x="1838" y="640"/>
                    </a:lnTo>
                    <a:lnTo>
                      <a:pt x="1838" y="530"/>
                    </a:lnTo>
                    <a:lnTo>
                      <a:pt x="1836" y="476"/>
                    </a:lnTo>
                    <a:lnTo>
                      <a:pt x="1834" y="420"/>
                    </a:lnTo>
                    <a:lnTo>
                      <a:pt x="1830" y="366"/>
                    </a:lnTo>
                    <a:lnTo>
                      <a:pt x="1824" y="312"/>
                    </a:lnTo>
                    <a:lnTo>
                      <a:pt x="1816" y="258"/>
                    </a:lnTo>
                    <a:lnTo>
                      <a:pt x="1806" y="206"/>
                    </a:lnTo>
                    <a:lnTo>
                      <a:pt x="1806" y="206"/>
                    </a:lnTo>
                    <a:lnTo>
                      <a:pt x="1802" y="188"/>
                    </a:lnTo>
                    <a:lnTo>
                      <a:pt x="1796" y="170"/>
                    </a:lnTo>
                    <a:lnTo>
                      <a:pt x="1788" y="154"/>
                    </a:lnTo>
                    <a:lnTo>
                      <a:pt x="1780" y="138"/>
                    </a:lnTo>
                    <a:lnTo>
                      <a:pt x="1770" y="122"/>
                    </a:lnTo>
                    <a:lnTo>
                      <a:pt x="1758" y="108"/>
                    </a:lnTo>
                    <a:lnTo>
                      <a:pt x="1748" y="96"/>
                    </a:lnTo>
                    <a:lnTo>
                      <a:pt x="1734" y="82"/>
                    </a:lnTo>
                    <a:lnTo>
                      <a:pt x="1720" y="72"/>
                    </a:lnTo>
                    <a:lnTo>
                      <a:pt x="1706" y="62"/>
                    </a:lnTo>
                    <a:lnTo>
                      <a:pt x="1692" y="52"/>
                    </a:lnTo>
                    <a:lnTo>
                      <a:pt x="1676" y="44"/>
                    </a:lnTo>
                    <a:lnTo>
                      <a:pt x="1660" y="38"/>
                    </a:lnTo>
                    <a:lnTo>
                      <a:pt x="1642" y="32"/>
                    </a:lnTo>
                    <a:lnTo>
                      <a:pt x="1626" y="28"/>
                    </a:lnTo>
                    <a:lnTo>
                      <a:pt x="1608" y="26"/>
                    </a:lnTo>
                    <a:lnTo>
                      <a:pt x="1608" y="26"/>
                    </a:lnTo>
                    <a:lnTo>
                      <a:pt x="1522" y="16"/>
                    </a:lnTo>
                    <a:lnTo>
                      <a:pt x="1436" y="10"/>
                    </a:lnTo>
                    <a:lnTo>
                      <a:pt x="1350" y="6"/>
                    </a:lnTo>
                    <a:lnTo>
                      <a:pt x="1264" y="2"/>
                    </a:lnTo>
                    <a:lnTo>
                      <a:pt x="1092" y="0"/>
                    </a:lnTo>
                    <a:lnTo>
                      <a:pt x="920" y="0"/>
                    </a:lnTo>
                    <a:lnTo>
                      <a:pt x="920" y="0"/>
                    </a:lnTo>
                    <a:lnTo>
                      <a:pt x="748" y="0"/>
                    </a:lnTo>
                    <a:lnTo>
                      <a:pt x="576" y="2"/>
                    </a:lnTo>
                    <a:lnTo>
                      <a:pt x="488" y="6"/>
                    </a:lnTo>
                    <a:lnTo>
                      <a:pt x="404" y="10"/>
                    </a:lnTo>
                    <a:lnTo>
                      <a:pt x="318" y="16"/>
                    </a:lnTo>
                    <a:lnTo>
                      <a:pt x="232" y="26"/>
                    </a:lnTo>
                    <a:lnTo>
                      <a:pt x="232" y="26"/>
                    </a:lnTo>
                    <a:lnTo>
                      <a:pt x="214" y="28"/>
                    </a:lnTo>
                    <a:lnTo>
                      <a:pt x="196" y="32"/>
                    </a:lnTo>
                    <a:lnTo>
                      <a:pt x="180" y="38"/>
                    </a:lnTo>
                    <a:lnTo>
                      <a:pt x="164" y="44"/>
                    </a:lnTo>
                    <a:lnTo>
                      <a:pt x="148" y="52"/>
                    </a:lnTo>
                    <a:lnTo>
                      <a:pt x="132" y="62"/>
                    </a:lnTo>
                    <a:lnTo>
                      <a:pt x="118" y="72"/>
                    </a:lnTo>
                    <a:lnTo>
                      <a:pt x="104" y="82"/>
                    </a:lnTo>
                    <a:lnTo>
                      <a:pt x="92" y="96"/>
                    </a:lnTo>
                    <a:lnTo>
                      <a:pt x="80" y="108"/>
                    </a:lnTo>
                    <a:lnTo>
                      <a:pt x="70" y="122"/>
                    </a:lnTo>
                    <a:lnTo>
                      <a:pt x="60" y="138"/>
                    </a:lnTo>
                    <a:lnTo>
                      <a:pt x="52" y="154"/>
                    </a:lnTo>
                    <a:lnTo>
                      <a:pt x="44" y="170"/>
                    </a:lnTo>
                    <a:lnTo>
                      <a:pt x="38" y="188"/>
                    </a:lnTo>
                    <a:lnTo>
                      <a:pt x="34" y="206"/>
                    </a:lnTo>
                    <a:lnTo>
                      <a:pt x="34" y="206"/>
                    </a:lnTo>
                    <a:lnTo>
                      <a:pt x="22" y="258"/>
                    </a:lnTo>
                    <a:lnTo>
                      <a:pt x="14" y="312"/>
                    </a:lnTo>
                    <a:lnTo>
                      <a:pt x="8" y="366"/>
                    </a:lnTo>
                    <a:lnTo>
                      <a:pt x="4" y="420"/>
                    </a:lnTo>
                    <a:lnTo>
                      <a:pt x="2" y="476"/>
                    </a:lnTo>
                    <a:lnTo>
                      <a:pt x="2" y="530"/>
                    </a:lnTo>
                    <a:lnTo>
                      <a:pt x="0" y="640"/>
                    </a:lnTo>
                    <a:lnTo>
                      <a:pt x="0" y="640"/>
                    </a:lnTo>
                    <a:lnTo>
                      <a:pt x="2" y="748"/>
                    </a:lnTo>
                    <a:lnTo>
                      <a:pt x="2" y="804"/>
                    </a:lnTo>
                    <a:lnTo>
                      <a:pt x="4" y="858"/>
                    </a:lnTo>
                    <a:lnTo>
                      <a:pt x="8" y="914"/>
                    </a:lnTo>
                    <a:lnTo>
                      <a:pt x="14" y="968"/>
                    </a:lnTo>
                    <a:lnTo>
                      <a:pt x="22" y="1022"/>
                    </a:lnTo>
                    <a:lnTo>
                      <a:pt x="32" y="1074"/>
                    </a:lnTo>
                    <a:lnTo>
                      <a:pt x="32" y="1074"/>
                    </a:lnTo>
                    <a:lnTo>
                      <a:pt x="38" y="1092"/>
                    </a:lnTo>
                    <a:lnTo>
                      <a:pt x="44" y="1110"/>
                    </a:lnTo>
                    <a:lnTo>
                      <a:pt x="52" y="1126"/>
                    </a:lnTo>
                    <a:lnTo>
                      <a:pt x="60" y="1142"/>
                    </a:lnTo>
                    <a:lnTo>
                      <a:pt x="70" y="1156"/>
                    </a:lnTo>
                    <a:lnTo>
                      <a:pt x="80" y="1172"/>
                    </a:lnTo>
                    <a:lnTo>
                      <a:pt x="92" y="1184"/>
                    </a:lnTo>
                    <a:lnTo>
                      <a:pt x="104" y="1196"/>
                    </a:lnTo>
                    <a:lnTo>
                      <a:pt x="118" y="1208"/>
                    </a:lnTo>
                    <a:lnTo>
                      <a:pt x="132" y="1218"/>
                    </a:lnTo>
                    <a:lnTo>
                      <a:pt x="148" y="1228"/>
                    </a:lnTo>
                    <a:lnTo>
                      <a:pt x="162" y="1236"/>
                    </a:lnTo>
                    <a:lnTo>
                      <a:pt x="180" y="1242"/>
                    </a:lnTo>
                    <a:lnTo>
                      <a:pt x="196" y="1248"/>
                    </a:lnTo>
                    <a:lnTo>
                      <a:pt x="214" y="1252"/>
                    </a:lnTo>
                    <a:lnTo>
                      <a:pt x="232" y="1254"/>
                    </a:lnTo>
                    <a:lnTo>
                      <a:pt x="232" y="1254"/>
                    </a:lnTo>
                    <a:lnTo>
                      <a:pt x="316" y="1262"/>
                    </a:lnTo>
                    <a:lnTo>
                      <a:pt x="402" y="1270"/>
                    </a:lnTo>
                    <a:lnTo>
                      <a:pt x="488" y="1274"/>
                    </a:lnTo>
                    <a:lnTo>
                      <a:pt x="574" y="1276"/>
                    </a:lnTo>
                    <a:lnTo>
                      <a:pt x="746" y="1280"/>
                    </a:lnTo>
                    <a:lnTo>
                      <a:pt x="920" y="1280"/>
                    </a:lnTo>
                    <a:lnTo>
                      <a:pt x="920" y="1280"/>
                    </a:lnTo>
                    <a:lnTo>
                      <a:pt x="1092" y="1280"/>
                    </a:lnTo>
                    <a:lnTo>
                      <a:pt x="1264" y="1276"/>
                    </a:lnTo>
                    <a:lnTo>
                      <a:pt x="1350" y="1274"/>
                    </a:lnTo>
                    <a:lnTo>
                      <a:pt x="1436" y="1270"/>
                    </a:lnTo>
                    <a:lnTo>
                      <a:pt x="1522" y="1262"/>
                    </a:lnTo>
                    <a:lnTo>
                      <a:pt x="1608" y="1254"/>
                    </a:lnTo>
                    <a:lnTo>
                      <a:pt x="1608" y="1254"/>
                    </a:lnTo>
                    <a:lnTo>
                      <a:pt x="1624" y="1252"/>
                    </a:lnTo>
                    <a:lnTo>
                      <a:pt x="1642" y="1248"/>
                    </a:lnTo>
                    <a:lnTo>
                      <a:pt x="1660" y="1242"/>
                    </a:lnTo>
                    <a:lnTo>
                      <a:pt x="1676" y="1236"/>
                    </a:lnTo>
                    <a:lnTo>
                      <a:pt x="1692" y="1228"/>
                    </a:lnTo>
                    <a:lnTo>
                      <a:pt x="1706" y="1218"/>
                    </a:lnTo>
                    <a:lnTo>
                      <a:pt x="1720" y="1208"/>
                    </a:lnTo>
                    <a:lnTo>
                      <a:pt x="1734" y="1196"/>
                    </a:lnTo>
                    <a:lnTo>
                      <a:pt x="1746" y="1184"/>
                    </a:lnTo>
                    <a:lnTo>
                      <a:pt x="1758" y="1172"/>
                    </a:lnTo>
                    <a:lnTo>
                      <a:pt x="1770" y="1156"/>
                    </a:lnTo>
                    <a:lnTo>
                      <a:pt x="1778" y="1142"/>
                    </a:lnTo>
                    <a:lnTo>
                      <a:pt x="1788" y="1126"/>
                    </a:lnTo>
                    <a:lnTo>
                      <a:pt x="1794" y="1110"/>
                    </a:lnTo>
                    <a:lnTo>
                      <a:pt x="1800" y="1092"/>
                    </a:lnTo>
                    <a:lnTo>
                      <a:pt x="1806" y="1074"/>
                    </a:lnTo>
                    <a:lnTo>
                      <a:pt x="1806" y="1074"/>
                    </a:lnTo>
                    <a:lnTo>
                      <a:pt x="1816" y="1022"/>
                    </a:lnTo>
                    <a:lnTo>
                      <a:pt x="1824" y="968"/>
                    </a:lnTo>
                    <a:lnTo>
                      <a:pt x="1830" y="914"/>
                    </a:lnTo>
                    <a:lnTo>
                      <a:pt x="1834" y="858"/>
                    </a:lnTo>
                    <a:lnTo>
                      <a:pt x="1836" y="804"/>
                    </a:lnTo>
                    <a:lnTo>
                      <a:pt x="1838" y="748"/>
                    </a:lnTo>
                    <a:lnTo>
                      <a:pt x="1838" y="640"/>
                    </a:lnTo>
                    <a:lnTo>
                      <a:pt x="1838" y="640"/>
                    </a:lnTo>
                    <a:close/>
                    <a:moveTo>
                      <a:pt x="268" y="1036"/>
                    </a:moveTo>
                    <a:lnTo>
                      <a:pt x="268" y="330"/>
                    </a:lnTo>
                    <a:lnTo>
                      <a:pt x="138" y="330"/>
                    </a:lnTo>
                    <a:lnTo>
                      <a:pt x="138" y="214"/>
                    </a:lnTo>
                    <a:lnTo>
                      <a:pt x="524" y="214"/>
                    </a:lnTo>
                    <a:lnTo>
                      <a:pt x="524" y="330"/>
                    </a:lnTo>
                    <a:lnTo>
                      <a:pt x="392" y="330"/>
                    </a:lnTo>
                    <a:lnTo>
                      <a:pt x="392" y="1036"/>
                    </a:lnTo>
                    <a:lnTo>
                      <a:pt x="268" y="1036"/>
                    </a:lnTo>
                    <a:close/>
                    <a:moveTo>
                      <a:pt x="750" y="1036"/>
                    </a:moveTo>
                    <a:lnTo>
                      <a:pt x="750" y="970"/>
                    </a:lnTo>
                    <a:lnTo>
                      <a:pt x="750" y="970"/>
                    </a:lnTo>
                    <a:lnTo>
                      <a:pt x="732" y="988"/>
                    </a:lnTo>
                    <a:lnTo>
                      <a:pt x="716" y="1004"/>
                    </a:lnTo>
                    <a:lnTo>
                      <a:pt x="700" y="1016"/>
                    </a:lnTo>
                    <a:lnTo>
                      <a:pt x="684" y="1026"/>
                    </a:lnTo>
                    <a:lnTo>
                      <a:pt x="668" y="1036"/>
                    </a:lnTo>
                    <a:lnTo>
                      <a:pt x="654" y="1040"/>
                    </a:lnTo>
                    <a:lnTo>
                      <a:pt x="638" y="1044"/>
                    </a:lnTo>
                    <a:lnTo>
                      <a:pt x="622" y="1046"/>
                    </a:lnTo>
                    <a:lnTo>
                      <a:pt x="622" y="1046"/>
                    </a:lnTo>
                    <a:lnTo>
                      <a:pt x="610" y="1044"/>
                    </a:lnTo>
                    <a:lnTo>
                      <a:pt x="598" y="1042"/>
                    </a:lnTo>
                    <a:lnTo>
                      <a:pt x="586" y="1040"/>
                    </a:lnTo>
                    <a:lnTo>
                      <a:pt x="578" y="1034"/>
                    </a:lnTo>
                    <a:lnTo>
                      <a:pt x="568" y="1028"/>
                    </a:lnTo>
                    <a:lnTo>
                      <a:pt x="562" y="1020"/>
                    </a:lnTo>
                    <a:lnTo>
                      <a:pt x="556" y="1010"/>
                    </a:lnTo>
                    <a:lnTo>
                      <a:pt x="550" y="1000"/>
                    </a:lnTo>
                    <a:lnTo>
                      <a:pt x="550" y="1000"/>
                    </a:lnTo>
                    <a:lnTo>
                      <a:pt x="546" y="984"/>
                    </a:lnTo>
                    <a:lnTo>
                      <a:pt x="544" y="964"/>
                    </a:lnTo>
                    <a:lnTo>
                      <a:pt x="542" y="938"/>
                    </a:lnTo>
                    <a:lnTo>
                      <a:pt x="540" y="908"/>
                    </a:lnTo>
                    <a:lnTo>
                      <a:pt x="540" y="424"/>
                    </a:lnTo>
                    <a:lnTo>
                      <a:pt x="652" y="424"/>
                    </a:lnTo>
                    <a:lnTo>
                      <a:pt x="652" y="876"/>
                    </a:lnTo>
                    <a:lnTo>
                      <a:pt x="652" y="876"/>
                    </a:lnTo>
                    <a:lnTo>
                      <a:pt x="652" y="906"/>
                    </a:lnTo>
                    <a:lnTo>
                      <a:pt x="652" y="918"/>
                    </a:lnTo>
                    <a:lnTo>
                      <a:pt x="652" y="918"/>
                    </a:lnTo>
                    <a:lnTo>
                      <a:pt x="656" y="930"/>
                    </a:lnTo>
                    <a:lnTo>
                      <a:pt x="662" y="938"/>
                    </a:lnTo>
                    <a:lnTo>
                      <a:pt x="668" y="942"/>
                    </a:lnTo>
                    <a:lnTo>
                      <a:pt x="678" y="944"/>
                    </a:lnTo>
                    <a:lnTo>
                      <a:pt x="678" y="944"/>
                    </a:lnTo>
                    <a:lnTo>
                      <a:pt x="688" y="944"/>
                    </a:lnTo>
                    <a:lnTo>
                      <a:pt x="696" y="942"/>
                    </a:lnTo>
                    <a:lnTo>
                      <a:pt x="704" y="938"/>
                    </a:lnTo>
                    <a:lnTo>
                      <a:pt x="714" y="932"/>
                    </a:lnTo>
                    <a:lnTo>
                      <a:pt x="730" y="916"/>
                    </a:lnTo>
                    <a:lnTo>
                      <a:pt x="750" y="892"/>
                    </a:lnTo>
                    <a:lnTo>
                      <a:pt x="750" y="424"/>
                    </a:lnTo>
                    <a:lnTo>
                      <a:pt x="860" y="424"/>
                    </a:lnTo>
                    <a:lnTo>
                      <a:pt x="860" y="1036"/>
                    </a:lnTo>
                    <a:lnTo>
                      <a:pt x="750" y="1036"/>
                    </a:lnTo>
                    <a:close/>
                    <a:moveTo>
                      <a:pt x="1270" y="976"/>
                    </a:moveTo>
                    <a:lnTo>
                      <a:pt x="1270" y="976"/>
                    </a:lnTo>
                    <a:lnTo>
                      <a:pt x="1264" y="992"/>
                    </a:lnTo>
                    <a:lnTo>
                      <a:pt x="1256" y="1006"/>
                    </a:lnTo>
                    <a:lnTo>
                      <a:pt x="1248" y="1018"/>
                    </a:lnTo>
                    <a:lnTo>
                      <a:pt x="1238" y="1028"/>
                    </a:lnTo>
                    <a:lnTo>
                      <a:pt x="1226" y="1036"/>
                    </a:lnTo>
                    <a:lnTo>
                      <a:pt x="1212" y="1042"/>
                    </a:lnTo>
                    <a:lnTo>
                      <a:pt x="1198" y="1044"/>
                    </a:lnTo>
                    <a:lnTo>
                      <a:pt x="1182" y="1046"/>
                    </a:lnTo>
                    <a:lnTo>
                      <a:pt x="1182" y="1046"/>
                    </a:lnTo>
                    <a:lnTo>
                      <a:pt x="1168" y="1044"/>
                    </a:lnTo>
                    <a:lnTo>
                      <a:pt x="1152" y="1042"/>
                    </a:lnTo>
                    <a:lnTo>
                      <a:pt x="1138" y="1036"/>
                    </a:lnTo>
                    <a:lnTo>
                      <a:pt x="1124" y="1028"/>
                    </a:lnTo>
                    <a:lnTo>
                      <a:pt x="1110" y="1020"/>
                    </a:lnTo>
                    <a:lnTo>
                      <a:pt x="1096" y="1008"/>
                    </a:lnTo>
                    <a:lnTo>
                      <a:pt x="1082" y="994"/>
                    </a:lnTo>
                    <a:lnTo>
                      <a:pt x="1068" y="978"/>
                    </a:lnTo>
                    <a:lnTo>
                      <a:pt x="1068" y="1036"/>
                    </a:lnTo>
                    <a:lnTo>
                      <a:pt x="956" y="1036"/>
                    </a:lnTo>
                    <a:lnTo>
                      <a:pt x="956" y="214"/>
                    </a:lnTo>
                    <a:lnTo>
                      <a:pt x="1068" y="214"/>
                    </a:lnTo>
                    <a:lnTo>
                      <a:pt x="1068" y="484"/>
                    </a:lnTo>
                    <a:lnTo>
                      <a:pt x="1068" y="484"/>
                    </a:lnTo>
                    <a:lnTo>
                      <a:pt x="1080" y="468"/>
                    </a:lnTo>
                    <a:lnTo>
                      <a:pt x="1094" y="454"/>
                    </a:lnTo>
                    <a:lnTo>
                      <a:pt x="1108" y="442"/>
                    </a:lnTo>
                    <a:lnTo>
                      <a:pt x="1122" y="434"/>
                    </a:lnTo>
                    <a:lnTo>
                      <a:pt x="1138" y="426"/>
                    </a:lnTo>
                    <a:lnTo>
                      <a:pt x="1152" y="420"/>
                    </a:lnTo>
                    <a:lnTo>
                      <a:pt x="1166" y="418"/>
                    </a:lnTo>
                    <a:lnTo>
                      <a:pt x="1182" y="416"/>
                    </a:lnTo>
                    <a:lnTo>
                      <a:pt x="1182" y="416"/>
                    </a:lnTo>
                    <a:lnTo>
                      <a:pt x="1198" y="418"/>
                    </a:lnTo>
                    <a:lnTo>
                      <a:pt x="1212" y="422"/>
                    </a:lnTo>
                    <a:lnTo>
                      <a:pt x="1226" y="426"/>
                    </a:lnTo>
                    <a:lnTo>
                      <a:pt x="1238" y="434"/>
                    </a:lnTo>
                    <a:lnTo>
                      <a:pt x="1248" y="444"/>
                    </a:lnTo>
                    <a:lnTo>
                      <a:pt x="1256" y="456"/>
                    </a:lnTo>
                    <a:lnTo>
                      <a:pt x="1264" y="470"/>
                    </a:lnTo>
                    <a:lnTo>
                      <a:pt x="1270" y="486"/>
                    </a:lnTo>
                    <a:lnTo>
                      <a:pt x="1270" y="486"/>
                    </a:lnTo>
                    <a:lnTo>
                      <a:pt x="1276" y="508"/>
                    </a:lnTo>
                    <a:lnTo>
                      <a:pt x="1280" y="536"/>
                    </a:lnTo>
                    <a:lnTo>
                      <a:pt x="1282" y="568"/>
                    </a:lnTo>
                    <a:lnTo>
                      <a:pt x="1282" y="610"/>
                    </a:lnTo>
                    <a:lnTo>
                      <a:pt x="1282" y="854"/>
                    </a:lnTo>
                    <a:lnTo>
                      <a:pt x="1282" y="854"/>
                    </a:lnTo>
                    <a:lnTo>
                      <a:pt x="1282" y="892"/>
                    </a:lnTo>
                    <a:lnTo>
                      <a:pt x="1280" y="926"/>
                    </a:lnTo>
                    <a:lnTo>
                      <a:pt x="1276" y="954"/>
                    </a:lnTo>
                    <a:lnTo>
                      <a:pt x="1270" y="976"/>
                    </a:lnTo>
                    <a:lnTo>
                      <a:pt x="1270" y="976"/>
                    </a:lnTo>
                    <a:close/>
                    <a:moveTo>
                      <a:pt x="1536" y="944"/>
                    </a:moveTo>
                    <a:lnTo>
                      <a:pt x="1536" y="944"/>
                    </a:lnTo>
                    <a:lnTo>
                      <a:pt x="1546" y="944"/>
                    </a:lnTo>
                    <a:lnTo>
                      <a:pt x="1554" y="942"/>
                    </a:lnTo>
                    <a:lnTo>
                      <a:pt x="1562" y="938"/>
                    </a:lnTo>
                    <a:lnTo>
                      <a:pt x="1568" y="934"/>
                    </a:lnTo>
                    <a:lnTo>
                      <a:pt x="1574" y="928"/>
                    </a:lnTo>
                    <a:lnTo>
                      <a:pt x="1578" y="920"/>
                    </a:lnTo>
                    <a:lnTo>
                      <a:pt x="1582" y="910"/>
                    </a:lnTo>
                    <a:lnTo>
                      <a:pt x="1586" y="900"/>
                    </a:lnTo>
                    <a:lnTo>
                      <a:pt x="1586" y="900"/>
                    </a:lnTo>
                    <a:lnTo>
                      <a:pt x="1586" y="876"/>
                    </a:lnTo>
                    <a:lnTo>
                      <a:pt x="1588" y="824"/>
                    </a:lnTo>
                    <a:lnTo>
                      <a:pt x="1702" y="824"/>
                    </a:lnTo>
                    <a:lnTo>
                      <a:pt x="1702" y="840"/>
                    </a:lnTo>
                    <a:lnTo>
                      <a:pt x="1702" y="840"/>
                    </a:lnTo>
                    <a:lnTo>
                      <a:pt x="1700" y="886"/>
                    </a:lnTo>
                    <a:lnTo>
                      <a:pt x="1698" y="912"/>
                    </a:lnTo>
                    <a:lnTo>
                      <a:pt x="1698" y="912"/>
                    </a:lnTo>
                    <a:lnTo>
                      <a:pt x="1694" y="930"/>
                    </a:lnTo>
                    <a:lnTo>
                      <a:pt x="1690" y="948"/>
                    </a:lnTo>
                    <a:lnTo>
                      <a:pt x="1682" y="964"/>
                    </a:lnTo>
                    <a:lnTo>
                      <a:pt x="1672" y="980"/>
                    </a:lnTo>
                    <a:lnTo>
                      <a:pt x="1672" y="980"/>
                    </a:lnTo>
                    <a:lnTo>
                      <a:pt x="1660" y="994"/>
                    </a:lnTo>
                    <a:lnTo>
                      <a:pt x="1646" y="1008"/>
                    </a:lnTo>
                    <a:lnTo>
                      <a:pt x="1632" y="1020"/>
                    </a:lnTo>
                    <a:lnTo>
                      <a:pt x="1616" y="1028"/>
                    </a:lnTo>
                    <a:lnTo>
                      <a:pt x="1598" y="1036"/>
                    </a:lnTo>
                    <a:lnTo>
                      <a:pt x="1580" y="1042"/>
                    </a:lnTo>
                    <a:lnTo>
                      <a:pt x="1560" y="1044"/>
                    </a:lnTo>
                    <a:lnTo>
                      <a:pt x="1538" y="1046"/>
                    </a:lnTo>
                    <a:lnTo>
                      <a:pt x="1538" y="1046"/>
                    </a:lnTo>
                    <a:lnTo>
                      <a:pt x="1518" y="1044"/>
                    </a:lnTo>
                    <a:lnTo>
                      <a:pt x="1498" y="1042"/>
                    </a:lnTo>
                    <a:lnTo>
                      <a:pt x="1478" y="1036"/>
                    </a:lnTo>
                    <a:lnTo>
                      <a:pt x="1462" y="1030"/>
                    </a:lnTo>
                    <a:lnTo>
                      <a:pt x="1446" y="1020"/>
                    </a:lnTo>
                    <a:lnTo>
                      <a:pt x="1430" y="1010"/>
                    </a:lnTo>
                    <a:lnTo>
                      <a:pt x="1416" y="998"/>
                    </a:lnTo>
                    <a:lnTo>
                      <a:pt x="1404" y="982"/>
                    </a:lnTo>
                    <a:lnTo>
                      <a:pt x="1404" y="982"/>
                    </a:lnTo>
                    <a:lnTo>
                      <a:pt x="1396" y="970"/>
                    </a:lnTo>
                    <a:lnTo>
                      <a:pt x="1388" y="956"/>
                    </a:lnTo>
                    <a:lnTo>
                      <a:pt x="1382" y="940"/>
                    </a:lnTo>
                    <a:lnTo>
                      <a:pt x="1378" y="924"/>
                    </a:lnTo>
                    <a:lnTo>
                      <a:pt x="1374" y="904"/>
                    </a:lnTo>
                    <a:lnTo>
                      <a:pt x="1370" y="884"/>
                    </a:lnTo>
                    <a:lnTo>
                      <a:pt x="1368" y="862"/>
                    </a:lnTo>
                    <a:lnTo>
                      <a:pt x="1368" y="838"/>
                    </a:lnTo>
                    <a:lnTo>
                      <a:pt x="1368" y="624"/>
                    </a:lnTo>
                    <a:lnTo>
                      <a:pt x="1368" y="624"/>
                    </a:lnTo>
                    <a:lnTo>
                      <a:pt x="1370" y="578"/>
                    </a:lnTo>
                    <a:lnTo>
                      <a:pt x="1374" y="558"/>
                    </a:lnTo>
                    <a:lnTo>
                      <a:pt x="1376" y="538"/>
                    </a:lnTo>
                    <a:lnTo>
                      <a:pt x="1382" y="522"/>
                    </a:lnTo>
                    <a:lnTo>
                      <a:pt x="1388" y="506"/>
                    </a:lnTo>
                    <a:lnTo>
                      <a:pt x="1394" y="492"/>
                    </a:lnTo>
                    <a:lnTo>
                      <a:pt x="1402" y="480"/>
                    </a:lnTo>
                    <a:lnTo>
                      <a:pt x="1402" y="480"/>
                    </a:lnTo>
                    <a:lnTo>
                      <a:pt x="1416" y="464"/>
                    </a:lnTo>
                    <a:lnTo>
                      <a:pt x="1430" y="452"/>
                    </a:lnTo>
                    <a:lnTo>
                      <a:pt x="1444" y="442"/>
                    </a:lnTo>
                    <a:lnTo>
                      <a:pt x="1460" y="432"/>
                    </a:lnTo>
                    <a:lnTo>
                      <a:pt x="1478" y="426"/>
                    </a:lnTo>
                    <a:lnTo>
                      <a:pt x="1496" y="420"/>
                    </a:lnTo>
                    <a:lnTo>
                      <a:pt x="1514" y="418"/>
                    </a:lnTo>
                    <a:lnTo>
                      <a:pt x="1536" y="416"/>
                    </a:lnTo>
                    <a:lnTo>
                      <a:pt x="1536" y="416"/>
                    </a:lnTo>
                    <a:lnTo>
                      <a:pt x="1556" y="418"/>
                    </a:lnTo>
                    <a:lnTo>
                      <a:pt x="1576" y="420"/>
                    </a:lnTo>
                    <a:lnTo>
                      <a:pt x="1594" y="426"/>
                    </a:lnTo>
                    <a:lnTo>
                      <a:pt x="1610" y="432"/>
                    </a:lnTo>
                    <a:lnTo>
                      <a:pt x="1626" y="442"/>
                    </a:lnTo>
                    <a:lnTo>
                      <a:pt x="1640" y="452"/>
                    </a:lnTo>
                    <a:lnTo>
                      <a:pt x="1654" y="464"/>
                    </a:lnTo>
                    <a:lnTo>
                      <a:pt x="1666" y="480"/>
                    </a:lnTo>
                    <a:lnTo>
                      <a:pt x="1666" y="480"/>
                    </a:lnTo>
                    <a:lnTo>
                      <a:pt x="1674" y="492"/>
                    </a:lnTo>
                    <a:lnTo>
                      <a:pt x="1682" y="506"/>
                    </a:lnTo>
                    <a:lnTo>
                      <a:pt x="1688" y="522"/>
                    </a:lnTo>
                    <a:lnTo>
                      <a:pt x="1692" y="538"/>
                    </a:lnTo>
                    <a:lnTo>
                      <a:pt x="1696" y="558"/>
                    </a:lnTo>
                    <a:lnTo>
                      <a:pt x="1698" y="578"/>
                    </a:lnTo>
                    <a:lnTo>
                      <a:pt x="1702" y="624"/>
                    </a:lnTo>
                    <a:lnTo>
                      <a:pt x="1702" y="750"/>
                    </a:lnTo>
                    <a:lnTo>
                      <a:pt x="1480" y="750"/>
                    </a:lnTo>
                    <a:lnTo>
                      <a:pt x="1480" y="860"/>
                    </a:lnTo>
                    <a:lnTo>
                      <a:pt x="1480" y="860"/>
                    </a:lnTo>
                    <a:lnTo>
                      <a:pt x="1480" y="880"/>
                    </a:lnTo>
                    <a:lnTo>
                      <a:pt x="1482" y="896"/>
                    </a:lnTo>
                    <a:lnTo>
                      <a:pt x="1486" y="912"/>
                    </a:lnTo>
                    <a:lnTo>
                      <a:pt x="1494" y="924"/>
                    </a:lnTo>
                    <a:lnTo>
                      <a:pt x="1500" y="932"/>
                    </a:lnTo>
                    <a:lnTo>
                      <a:pt x="1510" y="940"/>
                    </a:lnTo>
                    <a:lnTo>
                      <a:pt x="1522" y="944"/>
                    </a:lnTo>
                    <a:lnTo>
                      <a:pt x="1536" y="944"/>
                    </a:lnTo>
                    <a:lnTo>
                      <a:pt x="1536" y="944"/>
                    </a:lnTo>
                    <a:close/>
                  </a:path>
                </a:pathLst>
              </a:custGeom>
              <a:solidFill>
                <a:schemeClr val="accent1"/>
              </a:solidFill>
              <a:ln>
                <a:noFill/>
              </a:ln>
            </p:spPr>
            <p:txBody>
              <a:bodyPr spcFirstLastPara="1" wrap="square" lIns="80175" tIns="40075" rIns="80175" bIns="40075" anchor="t" anchorCtr="0">
                <a:noAutofit/>
              </a:bodyPr>
              <a:lstStyle/>
              <a:p>
                <a:pPr marL="0" marR="0" lvl="0" indent="0" algn="l" rtl="0">
                  <a:spcBef>
                    <a:spcPts val="0"/>
                  </a:spcBef>
                  <a:spcAft>
                    <a:spcPts val="0"/>
                  </a:spcAft>
                  <a:buNone/>
                </a:pPr>
                <a:endParaRPr sz="1579">
                  <a:solidFill>
                    <a:schemeClr val="dk1"/>
                  </a:solidFill>
                  <a:latin typeface="Arial"/>
                  <a:ea typeface="Arial"/>
                  <a:cs typeface="Arial"/>
                  <a:sym typeface="Arial"/>
                </a:endParaRPr>
              </a:p>
            </p:txBody>
          </p:sp>
        </p:grpSp>
      </p:grpSp>
      <p:pic>
        <p:nvPicPr>
          <p:cNvPr id="133" name="Google Shape;133;p4" descr="Image result for twitter"/>
          <p:cNvPicPr preferRelativeResize="0"/>
          <p:nvPr/>
        </p:nvPicPr>
        <p:blipFill rotWithShape="1">
          <a:blip r:embed="rId4">
            <a:alphaModFix/>
          </a:blip>
          <a:srcRect/>
          <a:stretch/>
        </p:blipFill>
        <p:spPr>
          <a:xfrm>
            <a:off x="6652787" y="3951365"/>
            <a:ext cx="1346264" cy="1093166"/>
          </a:xfrm>
          <a:prstGeom prst="rect">
            <a:avLst/>
          </a:prstGeom>
          <a:noFill/>
          <a:ln>
            <a:noFill/>
          </a:ln>
        </p:spPr>
      </p:pic>
      <p:pic>
        <p:nvPicPr>
          <p:cNvPr id="134" name="Google Shape;134;p4" descr="Image result for snap chat"/>
          <p:cNvPicPr preferRelativeResize="0"/>
          <p:nvPr/>
        </p:nvPicPr>
        <p:blipFill rotWithShape="1">
          <a:blip r:embed="rId5">
            <a:alphaModFix/>
          </a:blip>
          <a:srcRect/>
          <a:stretch/>
        </p:blipFill>
        <p:spPr>
          <a:xfrm>
            <a:off x="2811260" y="3938609"/>
            <a:ext cx="1084645" cy="1084645"/>
          </a:xfrm>
          <a:prstGeom prst="rect">
            <a:avLst/>
          </a:prstGeom>
          <a:noFill/>
          <a:ln>
            <a:noFill/>
          </a:ln>
        </p:spPr>
      </p:pic>
      <p:pic>
        <p:nvPicPr>
          <p:cNvPr id="135" name="Google Shape;135;p4" descr="Image result for Instagram icon"/>
          <p:cNvPicPr preferRelativeResize="0"/>
          <p:nvPr/>
        </p:nvPicPr>
        <p:blipFill rotWithShape="1">
          <a:blip r:embed="rId6">
            <a:alphaModFix/>
          </a:blip>
          <a:srcRect l="15599" t="15536" r="15566" b="15454"/>
          <a:stretch/>
        </p:blipFill>
        <p:spPr>
          <a:xfrm>
            <a:off x="5270421" y="3917537"/>
            <a:ext cx="1124148" cy="1126993"/>
          </a:xfrm>
          <a:prstGeom prst="rect">
            <a:avLst/>
          </a:prstGeom>
          <a:noFill/>
          <a:ln>
            <a:noFill/>
          </a:ln>
        </p:spPr>
      </p:pic>
      <p:sp>
        <p:nvSpPr>
          <p:cNvPr id="136" name="Google Shape;136;p4"/>
          <p:cNvSpPr txBox="1"/>
          <p:nvPr/>
        </p:nvSpPr>
        <p:spPr>
          <a:xfrm>
            <a:off x="2807330" y="1923780"/>
            <a:ext cx="3722865" cy="1150498"/>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2"/>
              </a:buClr>
              <a:buSzPts val="2800"/>
              <a:buFont typeface="Arial"/>
              <a:buNone/>
            </a:pPr>
            <a:r>
              <a:rPr lang="en-GB" sz="2800" b="0">
                <a:solidFill>
                  <a:schemeClr val="dk2"/>
                </a:solidFill>
                <a:latin typeface="Arial"/>
                <a:ea typeface="Arial"/>
                <a:cs typeface="Arial"/>
                <a:sym typeface="Arial"/>
              </a:rPr>
              <a:t>Do you know what these icons represent?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p5"/>
          <p:cNvSpPr/>
          <p:nvPr/>
        </p:nvSpPr>
        <p:spPr>
          <a:xfrm>
            <a:off x="0" y="0"/>
            <a:ext cx="10691813" cy="3934705"/>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600">
              <a:solidFill>
                <a:schemeClr val="lt1"/>
              </a:solidFill>
              <a:latin typeface="Arial"/>
              <a:ea typeface="Arial"/>
              <a:cs typeface="Arial"/>
              <a:sym typeface="Arial"/>
            </a:endParaRPr>
          </a:p>
        </p:txBody>
      </p:sp>
      <p:sp>
        <p:nvSpPr>
          <p:cNvPr id="142" name="Google Shape;142;p5"/>
          <p:cNvSpPr txBox="1">
            <a:spLocks noGrp="1"/>
          </p:cNvSpPr>
          <p:nvPr>
            <p:ph type="title"/>
          </p:nvPr>
        </p:nvSpPr>
        <p:spPr>
          <a:xfrm>
            <a:off x="388414" y="365104"/>
            <a:ext cx="9914986" cy="900000"/>
          </a:xfrm>
          <a:prstGeom prst="rect">
            <a:avLst/>
          </a:prstGeom>
          <a:noFill/>
          <a:ln>
            <a:noFill/>
          </a:ln>
        </p:spPr>
        <p:txBody>
          <a:bodyPr spcFirstLastPara="1" wrap="square" lIns="0" tIns="0" rIns="0" bIns="0" anchor="t" anchorCtr="0">
            <a:normAutofit/>
          </a:bodyPr>
          <a:lstStyle/>
          <a:p>
            <a:pPr marL="0" lvl="0" indent="0" algn="l" rtl="0">
              <a:lnSpc>
                <a:spcPct val="100000"/>
              </a:lnSpc>
              <a:spcBef>
                <a:spcPts val="0"/>
              </a:spcBef>
              <a:spcAft>
                <a:spcPts val="0"/>
              </a:spcAft>
              <a:buClr>
                <a:schemeClr val="dk1"/>
              </a:buClr>
              <a:buSzPts val="2800"/>
              <a:buFont typeface="Arial"/>
              <a:buNone/>
            </a:pPr>
            <a:r>
              <a:rPr lang="en-GB" dirty="0">
                <a:solidFill>
                  <a:schemeClr val="dk1"/>
                </a:solidFill>
              </a:rPr>
              <a:t>Careers in tech for Communication and Marketing</a:t>
            </a:r>
            <a:endParaRPr dirty="0">
              <a:solidFill>
                <a:schemeClr val="dk1"/>
              </a:solidFill>
            </a:endParaRPr>
          </a:p>
        </p:txBody>
      </p:sp>
      <p:sp>
        <p:nvSpPr>
          <p:cNvPr id="143" name="Google Shape;143;p5"/>
          <p:cNvSpPr txBox="1">
            <a:spLocks noGrp="1"/>
          </p:cNvSpPr>
          <p:nvPr>
            <p:ph type="body" idx="1"/>
          </p:nvPr>
        </p:nvSpPr>
        <p:spPr>
          <a:xfrm>
            <a:off x="388414" y="1512604"/>
            <a:ext cx="4763286" cy="495555"/>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accent3"/>
              </a:buClr>
              <a:buSzPts val="2000"/>
              <a:buNone/>
            </a:pPr>
            <a:r>
              <a:rPr lang="en-GB" sz="2000" b="0">
                <a:solidFill>
                  <a:schemeClr val="accent3"/>
                </a:solidFill>
              </a:rPr>
              <a:t>Communications Manager</a:t>
            </a:r>
            <a:endParaRPr/>
          </a:p>
        </p:txBody>
      </p:sp>
      <p:sp>
        <p:nvSpPr>
          <p:cNvPr id="144" name="Google Shape;144;p5"/>
          <p:cNvSpPr txBox="1">
            <a:spLocks noGrp="1"/>
          </p:cNvSpPr>
          <p:nvPr>
            <p:ph type="sldNum" idx="12"/>
          </p:nvPr>
        </p:nvSpPr>
        <p:spPr>
          <a:xfrm>
            <a:off x="9933364" y="7055696"/>
            <a:ext cx="370037" cy="151194"/>
          </a:xfrm>
          <a:prstGeom prst="rect">
            <a:avLst/>
          </a:prstGeom>
          <a:noFill/>
          <a:ln>
            <a:noFill/>
          </a:ln>
        </p:spPr>
        <p:txBody>
          <a:bodyPr spcFirstLastPara="1" wrap="square" lIns="0" tIns="0" rIns="0" bIns="0" anchor="b" anchorCtr="0">
            <a:noAutofit/>
          </a:bodyPr>
          <a:lstStyle/>
          <a:p>
            <a:pPr marL="0" lvl="0" indent="0" algn="r" rtl="0">
              <a:spcBef>
                <a:spcPts val="0"/>
              </a:spcBef>
              <a:spcAft>
                <a:spcPts val="0"/>
              </a:spcAft>
              <a:buNone/>
            </a:pPr>
            <a:fld id="{00000000-1234-1234-1234-123412341234}" type="slidenum">
              <a:rPr lang="en-GB"/>
              <a:t>5</a:t>
            </a:fld>
            <a:endParaRPr/>
          </a:p>
        </p:txBody>
      </p:sp>
      <p:sp>
        <p:nvSpPr>
          <p:cNvPr id="145" name="Google Shape;145;p5"/>
          <p:cNvSpPr/>
          <p:nvPr/>
        </p:nvSpPr>
        <p:spPr>
          <a:xfrm>
            <a:off x="388415" y="5983395"/>
            <a:ext cx="8782628" cy="430887"/>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n-GB" sz="2800">
                <a:solidFill>
                  <a:schemeClr val="lt1"/>
                </a:solidFill>
                <a:latin typeface="Arial"/>
                <a:ea typeface="Arial"/>
                <a:cs typeface="Arial"/>
                <a:sym typeface="Arial"/>
              </a:rPr>
              <a:t> Average salaries approx = £25,000 - £40,000 per year</a:t>
            </a:r>
            <a:endParaRPr/>
          </a:p>
        </p:txBody>
      </p:sp>
      <p:sp>
        <p:nvSpPr>
          <p:cNvPr id="146" name="Google Shape;146;p5"/>
          <p:cNvSpPr/>
          <p:nvPr/>
        </p:nvSpPr>
        <p:spPr>
          <a:xfrm>
            <a:off x="5540114" y="1512604"/>
            <a:ext cx="2551981" cy="307777"/>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n-GB" sz="2000">
                <a:solidFill>
                  <a:schemeClr val="accent3"/>
                </a:solidFill>
                <a:latin typeface="Arial"/>
                <a:ea typeface="Arial"/>
                <a:cs typeface="Arial"/>
                <a:sym typeface="Arial"/>
              </a:rPr>
              <a:t>Social Media Manager</a:t>
            </a:r>
            <a:endParaRPr/>
          </a:p>
        </p:txBody>
      </p:sp>
      <p:pic>
        <p:nvPicPr>
          <p:cNvPr id="147" name="Google Shape;147;p5"/>
          <p:cNvPicPr preferRelativeResize="0"/>
          <p:nvPr/>
        </p:nvPicPr>
        <p:blipFill rotWithShape="1">
          <a:blip r:embed="rId3">
            <a:alphaModFix/>
          </a:blip>
          <a:srcRect/>
          <a:stretch/>
        </p:blipFill>
        <p:spPr>
          <a:xfrm>
            <a:off x="389578" y="2008159"/>
            <a:ext cx="4762122" cy="3381555"/>
          </a:xfrm>
          <a:prstGeom prst="rect">
            <a:avLst/>
          </a:prstGeom>
          <a:noFill/>
          <a:ln>
            <a:noFill/>
          </a:ln>
        </p:spPr>
      </p:pic>
      <p:pic>
        <p:nvPicPr>
          <p:cNvPr id="148" name="Google Shape;148;p5"/>
          <p:cNvPicPr preferRelativeResize="0"/>
          <p:nvPr/>
        </p:nvPicPr>
        <p:blipFill rotWithShape="1">
          <a:blip r:embed="rId4">
            <a:alphaModFix/>
          </a:blip>
          <a:srcRect l="11224" r="23553" b="28232"/>
          <a:stretch/>
        </p:blipFill>
        <p:spPr>
          <a:xfrm>
            <a:off x="5540114" y="2008159"/>
            <a:ext cx="4763287" cy="338155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8" name="Flowchart: Manual Input 7">
            <a:extLst>
              <a:ext uri="{FF2B5EF4-FFF2-40B4-BE49-F238E27FC236}">
                <a16:creationId xmlns:a16="http://schemas.microsoft.com/office/drawing/2014/main" id="{9FBC8A15-D012-4957-A185-A9D080969405}"/>
              </a:ext>
            </a:extLst>
          </p:cNvPr>
          <p:cNvSpPr/>
          <p:nvPr/>
        </p:nvSpPr>
        <p:spPr>
          <a:xfrm>
            <a:off x="0" y="2159674"/>
            <a:ext cx="10691813" cy="5400001"/>
          </a:xfrm>
          <a:prstGeom prst="flowChartManualInput">
            <a:avLst/>
          </a:prstGeom>
          <a:solidFill>
            <a:schemeClr val="accent4"/>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2" name="Title 1">
            <a:extLst>
              <a:ext uri="{FF2B5EF4-FFF2-40B4-BE49-F238E27FC236}">
                <a16:creationId xmlns:a16="http://schemas.microsoft.com/office/drawing/2014/main" id="{C2F0CE92-9145-4851-A135-8EB31B538E06}"/>
              </a:ext>
            </a:extLst>
          </p:cNvPr>
          <p:cNvSpPr>
            <a:spLocks noGrp="1"/>
          </p:cNvSpPr>
          <p:nvPr>
            <p:ph type="title"/>
          </p:nvPr>
        </p:nvSpPr>
        <p:spPr>
          <a:noFill/>
          <a:ln>
            <a:noFill/>
          </a:ln>
        </p:spPr>
        <p:txBody>
          <a:bodyPr>
            <a:normAutofit/>
          </a:bodyPr>
          <a:lstStyle/>
          <a:p>
            <a:r>
              <a:rPr lang="en-GB" dirty="0">
                <a:solidFill>
                  <a:schemeClr val="tx1"/>
                </a:solidFill>
              </a:rPr>
              <a:t>Meet today’s role model</a:t>
            </a:r>
          </a:p>
        </p:txBody>
      </p:sp>
      <p:sp>
        <p:nvSpPr>
          <p:cNvPr id="4" name="Slide Number Placeholder 3">
            <a:extLst>
              <a:ext uri="{FF2B5EF4-FFF2-40B4-BE49-F238E27FC236}">
                <a16:creationId xmlns:a16="http://schemas.microsoft.com/office/drawing/2014/main" id="{1D1955EA-4D88-4DFB-81F9-FB6FF3A94646}"/>
              </a:ext>
            </a:extLst>
          </p:cNvPr>
          <p:cNvSpPr>
            <a:spLocks noGrp="1"/>
          </p:cNvSpPr>
          <p:nvPr>
            <p:ph type="sldNum" sz="quarter" idx="11"/>
          </p:nvPr>
        </p:nvSpPr>
        <p:spPr>
          <a:xfrm>
            <a:off x="9933364" y="7055696"/>
            <a:ext cx="370037" cy="151194"/>
          </a:xfrm>
          <a:prstGeom prst="rect">
            <a:avLst/>
          </a:prstGeom>
        </p:spPr>
        <p:txBody>
          <a:bodyPr vert="horz" lIns="0" tIns="0" rIns="0" bIns="0" rtlCol="0" anchor="b" anchorCtr="0">
            <a:noAutofit/>
          </a:bodyPr>
          <a:lstStyle>
            <a:defPPr>
              <a:defRPr lang="en-US"/>
            </a:defPPr>
            <a:lvl1pPr marL="0" algn="r" defTabSz="914400" rtl="0" eaLnBrk="1" latinLnBrk="0" hangingPunct="1">
              <a:defRPr sz="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870704B-CE94-48CC-AF30-84932A1262A7}" type="slidenum">
              <a:rPr lang="en-GB" smtClean="0"/>
              <a:pPr/>
              <a:t>6</a:t>
            </a:fld>
            <a:endParaRPr lang="en-GB" dirty="0"/>
          </a:p>
        </p:txBody>
      </p:sp>
      <p:sp>
        <p:nvSpPr>
          <p:cNvPr id="11" name="TextBox 10">
            <a:extLst>
              <a:ext uri="{FF2B5EF4-FFF2-40B4-BE49-F238E27FC236}">
                <a16:creationId xmlns:a16="http://schemas.microsoft.com/office/drawing/2014/main" id="{02EE1EB2-79CC-4AFF-9898-B6EDE29C3707}"/>
              </a:ext>
            </a:extLst>
          </p:cNvPr>
          <p:cNvSpPr txBox="1"/>
          <p:nvPr/>
        </p:nvSpPr>
        <p:spPr>
          <a:xfrm>
            <a:off x="388413" y="7055696"/>
            <a:ext cx="2628000" cy="151194"/>
          </a:xfrm>
          <a:prstGeom prst="rect">
            <a:avLst/>
          </a:prstGeom>
          <a:no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t>Tech We Can  </a:t>
            </a:r>
            <a:r>
              <a:rPr lang="en-GB" sz="800" dirty="0"/>
              <a:t>|  Tech for Communication and Marketing</a:t>
            </a:r>
          </a:p>
        </p:txBody>
      </p:sp>
      <p:grpSp>
        <p:nvGrpSpPr>
          <p:cNvPr id="9" name="Group 8">
            <a:extLst>
              <a:ext uri="{FF2B5EF4-FFF2-40B4-BE49-F238E27FC236}">
                <a16:creationId xmlns:a16="http://schemas.microsoft.com/office/drawing/2014/main" id="{FA8B450E-2A24-43E5-908A-242ED7B59474}"/>
              </a:ext>
            </a:extLst>
          </p:cNvPr>
          <p:cNvGrpSpPr/>
          <p:nvPr/>
        </p:nvGrpSpPr>
        <p:grpSpPr>
          <a:xfrm>
            <a:off x="388414" y="6238752"/>
            <a:ext cx="1558374" cy="509518"/>
            <a:chOff x="388414" y="6238752"/>
            <a:chExt cx="1558374" cy="509518"/>
          </a:xfrm>
        </p:grpSpPr>
        <p:sp>
          <p:nvSpPr>
            <p:cNvPr id="12" name="Rectangle: Rounded Corners 11">
              <a:extLst>
                <a:ext uri="{FF2B5EF4-FFF2-40B4-BE49-F238E27FC236}">
                  <a16:creationId xmlns:a16="http://schemas.microsoft.com/office/drawing/2014/main" id="{366EB50B-8362-4AD7-9A1A-90D65C37F34C}"/>
                </a:ext>
              </a:extLst>
            </p:cNvPr>
            <p:cNvSpPr/>
            <p:nvPr/>
          </p:nvSpPr>
          <p:spPr>
            <a:xfrm>
              <a:off x="388414" y="6238752"/>
              <a:ext cx="1558374" cy="509518"/>
            </a:xfrm>
            <a:prstGeom prst="roundRect">
              <a:avLst/>
            </a:prstGeom>
            <a:ln>
              <a:noFill/>
            </a:ln>
          </p:spPr>
          <p:style>
            <a:lnRef idx="0">
              <a:schemeClr val="accent1"/>
            </a:lnRef>
            <a:fillRef idx="1">
              <a:schemeClr val="accent1"/>
            </a:fillRef>
            <a:effectRef idx="0">
              <a:schemeClr val="dk1"/>
            </a:effectRef>
            <a:fontRef idx="minor">
              <a:schemeClr val="lt1"/>
            </a:fontRef>
          </p:style>
          <p:txBody>
            <a:bodyPr rIns="144000" rtlCol="0" anchor="ctr"/>
            <a:lstStyle/>
            <a:p>
              <a:pPr algn="r">
                <a:lnSpc>
                  <a:spcPct val="100000"/>
                </a:lnSpc>
              </a:pPr>
              <a:r>
                <a:rPr lang="en-GB" sz="1400" dirty="0"/>
                <a:t>Watch video</a:t>
              </a:r>
            </a:p>
          </p:txBody>
        </p:sp>
        <p:sp>
          <p:nvSpPr>
            <p:cNvPr id="13" name="Isosceles Triangle 12">
              <a:extLst>
                <a:ext uri="{FF2B5EF4-FFF2-40B4-BE49-F238E27FC236}">
                  <a16:creationId xmlns:a16="http://schemas.microsoft.com/office/drawing/2014/main" id="{C3145262-6936-49C4-B9EC-7A3A9EE18FB0}"/>
                </a:ext>
              </a:extLst>
            </p:cNvPr>
            <p:cNvSpPr/>
            <p:nvPr/>
          </p:nvSpPr>
          <p:spPr>
            <a:xfrm rot="5400000">
              <a:off x="542283" y="6422789"/>
              <a:ext cx="164076" cy="141444"/>
            </a:xfrm>
            <a:prstGeom prst="triangle">
              <a:avLst/>
            </a:prstGeom>
            <a:solidFill>
              <a:schemeClr val="bg1"/>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grpSp>
      <p:pic>
        <p:nvPicPr>
          <p:cNvPr id="5" name="ANA_TECHFORCOMMS540">
            <a:hlinkClick r:id="" action="ppaction://media"/>
            <a:extLst>
              <a:ext uri="{FF2B5EF4-FFF2-40B4-BE49-F238E27FC236}">
                <a16:creationId xmlns:a16="http://schemas.microsoft.com/office/drawing/2014/main" id="{562BE710-1825-48F7-898E-6B7B84B024E5}"/>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2815401" y="1512604"/>
            <a:ext cx="7488000" cy="4212000"/>
          </a:xfrm>
          <a:prstGeom prst="rect">
            <a:avLst/>
          </a:prstGeom>
        </p:spPr>
      </p:pic>
      <p:sp>
        <p:nvSpPr>
          <p:cNvPr id="14" name="TextBox 13">
            <a:extLst>
              <a:ext uri="{FF2B5EF4-FFF2-40B4-BE49-F238E27FC236}">
                <a16:creationId xmlns:a16="http://schemas.microsoft.com/office/drawing/2014/main" id="{564374A2-0CD8-4987-AA14-CEFD9FB090D5}"/>
              </a:ext>
            </a:extLst>
          </p:cNvPr>
          <p:cNvSpPr txBox="1"/>
          <p:nvPr/>
        </p:nvSpPr>
        <p:spPr>
          <a:xfrm>
            <a:off x="388414" y="1504370"/>
            <a:ext cx="2281044" cy="1184940"/>
          </a:xfrm>
          <a:prstGeom prst="rect">
            <a:avLst/>
          </a:prstGeom>
          <a:noFill/>
        </p:spPr>
        <p:txBody>
          <a:bodyPr wrap="square" lIns="0" tIns="0" rIns="0" bIns="0" rtlCol="0">
            <a:spAutoFit/>
          </a:bodyPr>
          <a:lstStyle/>
          <a:p>
            <a:pPr>
              <a:lnSpc>
                <a:spcPct val="100000"/>
              </a:lnSpc>
              <a:spcAft>
                <a:spcPts val="600"/>
              </a:spcAft>
              <a:buSzPct val="100000"/>
            </a:pPr>
            <a:r>
              <a:rPr lang="en-GB" sz="2400" dirty="0">
                <a:solidFill>
                  <a:schemeClr val="tx1"/>
                </a:solidFill>
              </a:rPr>
              <a:t>Ana</a:t>
            </a:r>
          </a:p>
          <a:p>
            <a:pPr>
              <a:lnSpc>
                <a:spcPct val="100000"/>
              </a:lnSpc>
              <a:spcAft>
                <a:spcPts val="600"/>
              </a:spcAft>
              <a:buSzPct val="100000"/>
            </a:pPr>
            <a:r>
              <a:rPr lang="en-GB" sz="2400" dirty="0"/>
              <a:t>Head of Data Solutions</a:t>
            </a:r>
          </a:p>
        </p:txBody>
      </p:sp>
    </p:spTree>
    <p:extLst>
      <p:ext uri="{BB962C8B-B14F-4D97-AF65-F5344CB8AC3E}">
        <p14:creationId xmlns:p14="http://schemas.microsoft.com/office/powerpoint/2010/main" val="8484291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6737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5"/>
        <p:cNvGrpSpPr/>
        <p:nvPr/>
      </p:nvGrpSpPr>
      <p:grpSpPr>
        <a:xfrm>
          <a:off x="0" y="0"/>
          <a:ext cx="0" cy="0"/>
          <a:chOff x="0" y="0"/>
          <a:chExt cx="0" cy="0"/>
        </a:xfrm>
      </p:grpSpPr>
      <p:sp>
        <p:nvSpPr>
          <p:cNvPr id="166" name="Google Shape;166;p7"/>
          <p:cNvSpPr/>
          <p:nvPr/>
        </p:nvSpPr>
        <p:spPr>
          <a:xfrm>
            <a:off x="0" y="2159674"/>
            <a:ext cx="10691813" cy="5400001"/>
          </a:xfrm>
          <a:prstGeom prst="flowChartManualInpu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600">
              <a:solidFill>
                <a:schemeClr val="lt1"/>
              </a:solidFill>
              <a:latin typeface="Arial"/>
              <a:ea typeface="Arial"/>
              <a:cs typeface="Arial"/>
              <a:sym typeface="Arial"/>
            </a:endParaRPr>
          </a:p>
        </p:txBody>
      </p:sp>
      <p:sp>
        <p:nvSpPr>
          <p:cNvPr id="167" name="Google Shape;167;p7"/>
          <p:cNvSpPr txBox="1">
            <a:spLocks noGrp="1"/>
          </p:cNvSpPr>
          <p:nvPr>
            <p:ph type="title"/>
          </p:nvPr>
        </p:nvSpPr>
        <p:spPr>
          <a:xfrm>
            <a:off x="388414" y="365104"/>
            <a:ext cx="9914986" cy="900000"/>
          </a:xfrm>
          <a:prstGeom prst="rect">
            <a:avLst/>
          </a:prstGeom>
          <a:noFill/>
          <a:ln>
            <a:noFill/>
          </a:ln>
        </p:spPr>
        <p:txBody>
          <a:bodyPr spcFirstLastPara="1" wrap="square" lIns="0" tIns="0" rIns="0" bIns="0" anchor="t" anchorCtr="0">
            <a:normAutofit/>
          </a:bodyPr>
          <a:lstStyle/>
          <a:p>
            <a:pPr marL="0" lvl="0" indent="0" algn="l" rtl="0">
              <a:lnSpc>
                <a:spcPct val="100000"/>
              </a:lnSpc>
              <a:spcBef>
                <a:spcPts val="0"/>
              </a:spcBef>
              <a:spcAft>
                <a:spcPts val="0"/>
              </a:spcAft>
              <a:buClr>
                <a:schemeClr val="dk1"/>
              </a:buClr>
              <a:buSzPts val="2800"/>
              <a:buFont typeface="Arial"/>
              <a:buNone/>
            </a:pPr>
            <a:r>
              <a:rPr lang="en-GB"/>
              <a:t>Communicating using Augmented Reality (AR)</a:t>
            </a:r>
            <a:endParaRPr/>
          </a:p>
        </p:txBody>
      </p:sp>
      <p:sp>
        <p:nvSpPr>
          <p:cNvPr id="168" name="Google Shape;168;p7"/>
          <p:cNvSpPr txBox="1">
            <a:spLocks noGrp="1"/>
          </p:cNvSpPr>
          <p:nvPr>
            <p:ph type="body" idx="1"/>
          </p:nvPr>
        </p:nvSpPr>
        <p:spPr>
          <a:xfrm>
            <a:off x="388414" y="1512604"/>
            <a:ext cx="1907526" cy="54000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rgbClr val="000000"/>
              </a:buClr>
              <a:buSzPts val="1800"/>
              <a:buNone/>
            </a:pPr>
            <a:r>
              <a:rPr lang="en-GB" sz="2400" b="0"/>
              <a:t>How does Vuforia Chalk work? </a:t>
            </a:r>
            <a:endParaRPr/>
          </a:p>
        </p:txBody>
      </p:sp>
      <p:sp>
        <p:nvSpPr>
          <p:cNvPr id="169" name="Google Shape;169;p7"/>
          <p:cNvSpPr txBox="1">
            <a:spLocks noGrp="1"/>
          </p:cNvSpPr>
          <p:nvPr>
            <p:ph type="sldNum" idx="12"/>
          </p:nvPr>
        </p:nvSpPr>
        <p:spPr>
          <a:xfrm>
            <a:off x="9933364" y="7055696"/>
            <a:ext cx="370037" cy="151194"/>
          </a:xfrm>
          <a:prstGeom prst="rect">
            <a:avLst/>
          </a:prstGeom>
          <a:noFill/>
          <a:ln>
            <a:noFill/>
          </a:ln>
        </p:spPr>
        <p:txBody>
          <a:bodyPr spcFirstLastPara="1" wrap="square" lIns="0" tIns="0" rIns="0" bIns="0" anchor="b" anchorCtr="0">
            <a:noAutofit/>
          </a:bodyPr>
          <a:lstStyle/>
          <a:p>
            <a:pPr marL="0" lvl="0" indent="0" algn="r" rtl="0">
              <a:spcBef>
                <a:spcPts val="0"/>
              </a:spcBef>
              <a:spcAft>
                <a:spcPts val="0"/>
              </a:spcAft>
              <a:buNone/>
            </a:pPr>
            <a:fld id="{00000000-1234-1234-1234-123412341234}" type="slidenum">
              <a:rPr lang="en-GB">
                <a:solidFill>
                  <a:schemeClr val="lt1"/>
                </a:solidFill>
              </a:rPr>
              <a:t>7</a:t>
            </a:fld>
            <a:endParaRPr>
              <a:solidFill>
                <a:schemeClr val="lt1"/>
              </a:solidFill>
            </a:endParaRPr>
          </a:p>
        </p:txBody>
      </p:sp>
      <p:pic>
        <p:nvPicPr>
          <p:cNvPr id="170" name="Google Shape;170;p7">
            <a:hlinkClick r:id="rId3"/>
          </p:cNvPr>
          <p:cNvPicPr preferRelativeResize="0"/>
          <p:nvPr/>
        </p:nvPicPr>
        <p:blipFill rotWithShape="1">
          <a:blip r:embed="rId4">
            <a:alphaModFix/>
          </a:blip>
          <a:srcRect t="259" b="-1"/>
          <a:stretch/>
        </p:blipFill>
        <p:spPr>
          <a:xfrm>
            <a:off x="2454801" y="1526875"/>
            <a:ext cx="7848600" cy="5221394"/>
          </a:xfrm>
          <a:prstGeom prst="rect">
            <a:avLst/>
          </a:prstGeom>
          <a:noFill/>
          <a:ln>
            <a:noFill/>
          </a:ln>
        </p:spPr>
      </p:pic>
      <p:sp>
        <p:nvSpPr>
          <p:cNvPr id="171" name="Google Shape;171;p7"/>
          <p:cNvSpPr txBox="1"/>
          <p:nvPr/>
        </p:nvSpPr>
        <p:spPr>
          <a:xfrm>
            <a:off x="388413" y="7055696"/>
            <a:ext cx="2628000" cy="151194"/>
          </a:xfrm>
          <a:prstGeom prst="rect">
            <a:avLst/>
          </a:prstGeom>
          <a:noFill/>
          <a:ln>
            <a:noFill/>
          </a:ln>
        </p:spPr>
        <p:txBody>
          <a:bodyPr spcFirstLastPara="1" wrap="square" lIns="0" tIns="0" rIns="0" bIns="0" anchor="b" anchorCtr="0">
            <a:noAutofit/>
          </a:bodyPr>
          <a:lstStyle/>
          <a:p>
            <a:pPr marL="0" marR="0" lvl="0" indent="0" algn="l" rtl="0">
              <a:lnSpc>
                <a:spcPct val="100000"/>
              </a:lnSpc>
              <a:spcBef>
                <a:spcPts val="0"/>
              </a:spcBef>
              <a:spcAft>
                <a:spcPts val="0"/>
              </a:spcAft>
              <a:buClr>
                <a:schemeClr val="lt1"/>
              </a:buClr>
              <a:buSzPts val="800"/>
              <a:buFont typeface="Arial"/>
              <a:buNone/>
            </a:pPr>
            <a:r>
              <a:rPr lang="en-GB" sz="800" b="1">
                <a:solidFill>
                  <a:schemeClr val="lt1"/>
                </a:solidFill>
                <a:latin typeface="Arial"/>
                <a:ea typeface="Arial"/>
                <a:cs typeface="Arial"/>
                <a:sym typeface="Arial"/>
              </a:rPr>
              <a:t>Tech We Can  </a:t>
            </a:r>
            <a:r>
              <a:rPr lang="en-GB" sz="800">
                <a:solidFill>
                  <a:schemeClr val="lt1"/>
                </a:solidFill>
                <a:latin typeface="Arial"/>
                <a:ea typeface="Arial"/>
                <a:cs typeface="Arial"/>
                <a:sym typeface="Arial"/>
              </a:rPr>
              <a:t>|  Tech for Communication and Marketing</a:t>
            </a:r>
            <a:endParaRPr/>
          </a:p>
        </p:txBody>
      </p:sp>
      <p:grpSp>
        <p:nvGrpSpPr>
          <p:cNvPr id="172" name="Google Shape;172;p7"/>
          <p:cNvGrpSpPr/>
          <p:nvPr/>
        </p:nvGrpSpPr>
        <p:grpSpPr>
          <a:xfrm>
            <a:off x="388414" y="6238752"/>
            <a:ext cx="1558374" cy="509518"/>
            <a:chOff x="388414" y="6238752"/>
            <a:chExt cx="1558374" cy="509518"/>
          </a:xfrm>
        </p:grpSpPr>
        <p:sp>
          <p:nvSpPr>
            <p:cNvPr id="173" name="Google Shape;173;p7"/>
            <p:cNvSpPr/>
            <p:nvPr/>
          </p:nvSpPr>
          <p:spPr>
            <a:xfrm>
              <a:off x="388414" y="6238752"/>
              <a:ext cx="1558374" cy="509518"/>
            </a:xfrm>
            <a:prstGeom prst="roundRect">
              <a:avLst>
                <a:gd name="adj" fmla="val 16667"/>
              </a:avLst>
            </a:prstGeom>
            <a:solidFill>
              <a:srgbClr val="FFFFFF"/>
            </a:solidFill>
            <a:ln>
              <a:noFill/>
            </a:ln>
          </p:spPr>
          <p:txBody>
            <a:bodyPr spcFirstLastPara="1" wrap="square" lIns="91425" tIns="45700" rIns="144000" bIns="45700" anchor="ctr" anchorCtr="0">
              <a:noAutofit/>
            </a:bodyPr>
            <a:lstStyle/>
            <a:p>
              <a:pPr marL="0" marR="0" lvl="0" indent="0" algn="r" rtl="0">
                <a:lnSpc>
                  <a:spcPct val="100000"/>
                </a:lnSpc>
                <a:spcBef>
                  <a:spcPts val="0"/>
                </a:spcBef>
                <a:spcAft>
                  <a:spcPts val="0"/>
                </a:spcAft>
                <a:buNone/>
              </a:pPr>
              <a:r>
                <a:rPr lang="en-GB" sz="1400">
                  <a:solidFill>
                    <a:schemeClr val="accent1"/>
                  </a:solidFill>
                  <a:latin typeface="Arial"/>
                  <a:ea typeface="Arial"/>
                  <a:cs typeface="Arial"/>
                  <a:sym typeface="Arial"/>
                </a:rPr>
                <a:t>Watch video</a:t>
              </a:r>
              <a:endParaRPr/>
            </a:p>
          </p:txBody>
        </p:sp>
        <p:sp>
          <p:nvSpPr>
            <p:cNvPr id="174" name="Google Shape;174;p7"/>
            <p:cNvSpPr/>
            <p:nvPr/>
          </p:nvSpPr>
          <p:spPr>
            <a:xfrm rot="5400000">
              <a:off x="542283" y="6422789"/>
              <a:ext cx="164076" cy="141444"/>
            </a:xfrm>
            <a:prstGeom prst="triangle">
              <a:avLst>
                <a:gd name="adj" fmla="val 50000"/>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600">
                <a:solidFill>
                  <a:schemeClr val="lt1"/>
                </a:solidFill>
                <a:latin typeface="Arial"/>
                <a:ea typeface="Arial"/>
                <a:cs typeface="Arial"/>
                <a:sym typeface="Arial"/>
              </a:endParaRPr>
            </a:p>
          </p:txBody>
        </p:sp>
      </p:grpSp>
      <p:sp>
        <p:nvSpPr>
          <p:cNvPr id="175" name="Google Shape;175;p7">
            <a:hlinkClick r:id="rId3"/>
          </p:cNvPr>
          <p:cNvSpPr/>
          <p:nvPr/>
        </p:nvSpPr>
        <p:spPr>
          <a:xfrm>
            <a:off x="303588" y="6161126"/>
            <a:ext cx="1728024" cy="664772"/>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600">
              <a:solidFill>
                <a:schemeClr val="lt1"/>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8"/>
          <p:cNvSpPr/>
          <p:nvPr/>
        </p:nvSpPr>
        <p:spPr>
          <a:xfrm>
            <a:off x="5117123" y="2435469"/>
            <a:ext cx="5174014" cy="4451014"/>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600">
              <a:solidFill>
                <a:schemeClr val="lt1"/>
              </a:solidFill>
              <a:latin typeface="Arial"/>
              <a:ea typeface="Arial"/>
              <a:cs typeface="Arial"/>
              <a:sym typeface="Arial"/>
            </a:endParaRPr>
          </a:p>
        </p:txBody>
      </p:sp>
      <p:pic>
        <p:nvPicPr>
          <p:cNvPr id="181" name="Google Shape;181;p8"/>
          <p:cNvPicPr preferRelativeResize="0"/>
          <p:nvPr/>
        </p:nvPicPr>
        <p:blipFill rotWithShape="1">
          <a:blip r:embed="rId3">
            <a:alphaModFix/>
          </a:blip>
          <a:srcRect/>
          <a:stretch/>
        </p:blipFill>
        <p:spPr>
          <a:xfrm>
            <a:off x="400676" y="2179992"/>
            <a:ext cx="5074920" cy="4351020"/>
          </a:xfrm>
          <a:prstGeom prst="rect">
            <a:avLst/>
          </a:prstGeom>
          <a:noFill/>
          <a:ln>
            <a:noFill/>
          </a:ln>
        </p:spPr>
      </p:pic>
      <p:sp>
        <p:nvSpPr>
          <p:cNvPr id="182" name="Google Shape;182;p8"/>
          <p:cNvSpPr txBox="1">
            <a:spLocks noGrp="1"/>
          </p:cNvSpPr>
          <p:nvPr>
            <p:ph type="title"/>
          </p:nvPr>
        </p:nvSpPr>
        <p:spPr>
          <a:xfrm>
            <a:off x="388414" y="365104"/>
            <a:ext cx="9914986" cy="900000"/>
          </a:xfrm>
          <a:prstGeom prst="rect">
            <a:avLst/>
          </a:prstGeom>
          <a:noFill/>
          <a:ln>
            <a:noFill/>
          </a:ln>
        </p:spPr>
        <p:txBody>
          <a:bodyPr spcFirstLastPara="1" wrap="square" lIns="0" tIns="0" rIns="0" bIns="0" anchor="t" anchorCtr="0">
            <a:normAutofit/>
          </a:bodyPr>
          <a:lstStyle/>
          <a:p>
            <a:pPr marL="0" lvl="0" indent="0" algn="l" rtl="0">
              <a:lnSpc>
                <a:spcPct val="100000"/>
              </a:lnSpc>
              <a:spcBef>
                <a:spcPts val="0"/>
              </a:spcBef>
              <a:spcAft>
                <a:spcPts val="0"/>
              </a:spcAft>
              <a:buClr>
                <a:schemeClr val="dk1"/>
              </a:buClr>
              <a:buSzPts val="2800"/>
              <a:buFont typeface="Arial"/>
              <a:buNone/>
            </a:pPr>
            <a:r>
              <a:rPr lang="en-GB"/>
              <a:t>Your turn to communicate using Augmented Reality </a:t>
            </a:r>
            <a:endParaRPr/>
          </a:p>
        </p:txBody>
      </p:sp>
      <p:sp>
        <p:nvSpPr>
          <p:cNvPr id="183" name="Google Shape;183;p8"/>
          <p:cNvSpPr txBox="1">
            <a:spLocks noGrp="1"/>
          </p:cNvSpPr>
          <p:nvPr>
            <p:ph type="body" idx="1"/>
          </p:nvPr>
        </p:nvSpPr>
        <p:spPr>
          <a:xfrm>
            <a:off x="388413" y="1512604"/>
            <a:ext cx="9914987" cy="402664"/>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accent3"/>
              </a:buClr>
              <a:buSzPts val="2400"/>
              <a:buNone/>
            </a:pPr>
            <a:r>
              <a:rPr lang="en-GB" sz="2400" b="0">
                <a:solidFill>
                  <a:schemeClr val="accent3"/>
                </a:solidFill>
              </a:rPr>
              <a:t>Instruct the other team to build your model using Vuforia Chalk</a:t>
            </a:r>
            <a:endParaRPr sz="2400" b="0">
              <a:solidFill>
                <a:schemeClr val="accent3"/>
              </a:solidFill>
            </a:endParaRPr>
          </a:p>
        </p:txBody>
      </p:sp>
      <p:sp>
        <p:nvSpPr>
          <p:cNvPr id="184" name="Google Shape;184;p8"/>
          <p:cNvSpPr txBox="1">
            <a:spLocks noGrp="1"/>
          </p:cNvSpPr>
          <p:nvPr>
            <p:ph type="sldNum" idx="12"/>
          </p:nvPr>
        </p:nvSpPr>
        <p:spPr>
          <a:xfrm>
            <a:off x="9933364" y="7055696"/>
            <a:ext cx="370037" cy="151194"/>
          </a:xfrm>
          <a:prstGeom prst="rect">
            <a:avLst/>
          </a:prstGeom>
          <a:noFill/>
          <a:ln>
            <a:noFill/>
          </a:ln>
        </p:spPr>
        <p:txBody>
          <a:bodyPr spcFirstLastPara="1" wrap="square" lIns="0" tIns="0" rIns="0" bIns="0" anchor="b" anchorCtr="0">
            <a:noAutofit/>
          </a:bodyPr>
          <a:lstStyle/>
          <a:p>
            <a:pPr marL="0" lvl="0" indent="0" algn="r" rtl="0">
              <a:spcBef>
                <a:spcPts val="0"/>
              </a:spcBef>
              <a:spcAft>
                <a:spcPts val="0"/>
              </a:spcAft>
              <a:buNone/>
            </a:pPr>
            <a:fld id="{00000000-1234-1234-1234-123412341234}" type="slidenum">
              <a:rPr lang="en-GB"/>
              <a:t>8</a:t>
            </a:fld>
            <a:endParaRPr/>
          </a:p>
        </p:txBody>
      </p:sp>
      <p:sp>
        <p:nvSpPr>
          <p:cNvPr id="185" name="Google Shape;185;p8"/>
          <p:cNvSpPr txBox="1"/>
          <p:nvPr/>
        </p:nvSpPr>
        <p:spPr>
          <a:xfrm>
            <a:off x="5785336" y="2720037"/>
            <a:ext cx="4281853" cy="3919022"/>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n-GB" sz="1600" dirty="0">
                <a:solidFill>
                  <a:schemeClr val="lt1"/>
                </a:solidFill>
                <a:latin typeface="Arial"/>
                <a:ea typeface="Arial"/>
                <a:cs typeface="Arial"/>
                <a:sym typeface="Arial"/>
              </a:rPr>
              <a:t>How to set up Vuforia Chalk:</a:t>
            </a:r>
            <a:endParaRPr dirty="0"/>
          </a:p>
          <a:p>
            <a:pPr marL="0" marR="0" lvl="0" indent="0" algn="l" rtl="0">
              <a:spcBef>
                <a:spcPts val="789"/>
              </a:spcBef>
              <a:spcAft>
                <a:spcPts val="0"/>
              </a:spcAft>
              <a:buNone/>
            </a:pPr>
            <a:r>
              <a:rPr lang="en-GB" sz="1600" dirty="0">
                <a:solidFill>
                  <a:schemeClr val="lt1"/>
                </a:solidFill>
                <a:latin typeface="Arial"/>
                <a:ea typeface="Arial"/>
                <a:cs typeface="Arial"/>
                <a:sym typeface="Arial"/>
              </a:rPr>
              <a:t>Add contacts via email by pressing the icon in the top right corner with the + sign. </a:t>
            </a:r>
            <a:endParaRPr dirty="0"/>
          </a:p>
          <a:p>
            <a:pPr marL="252578" marR="0" lvl="0" indent="-252578" algn="l" rtl="0">
              <a:spcBef>
                <a:spcPts val="789"/>
              </a:spcBef>
              <a:spcAft>
                <a:spcPts val="0"/>
              </a:spcAft>
              <a:buClr>
                <a:schemeClr val="lt1"/>
              </a:buClr>
              <a:buSzPts val="1600"/>
              <a:buFont typeface="Arial"/>
              <a:buAutoNum type="arabicPeriod"/>
            </a:pPr>
            <a:r>
              <a:rPr lang="en-GB" sz="1600" dirty="0">
                <a:solidFill>
                  <a:schemeClr val="lt1"/>
                </a:solidFill>
                <a:latin typeface="Arial"/>
                <a:ea typeface="Arial"/>
                <a:cs typeface="Arial"/>
                <a:sym typeface="Arial"/>
              </a:rPr>
              <a:t>Select the person you would like to connect with and 3 options will pop up:</a:t>
            </a:r>
            <a:endParaRPr dirty="0"/>
          </a:p>
          <a:p>
            <a:pPr marL="252578" marR="0" lvl="0" indent="0" algn="l" rtl="0">
              <a:spcBef>
                <a:spcPts val="789"/>
              </a:spcBef>
              <a:spcAft>
                <a:spcPts val="0"/>
              </a:spcAft>
              <a:buNone/>
            </a:pPr>
            <a:r>
              <a:rPr lang="en-GB" sz="1600" b="1" dirty="0">
                <a:solidFill>
                  <a:schemeClr val="lt1"/>
                </a:solidFill>
                <a:latin typeface="Arial"/>
                <a:ea typeface="Arial"/>
                <a:cs typeface="Arial"/>
                <a:sym typeface="Arial"/>
              </a:rPr>
              <a:t>See (Email addresses) view</a:t>
            </a:r>
            <a:endParaRPr dirty="0"/>
          </a:p>
          <a:p>
            <a:pPr marL="252578" marR="0" lvl="0" indent="0" algn="l" rtl="0">
              <a:spcBef>
                <a:spcPts val="789"/>
              </a:spcBef>
              <a:spcAft>
                <a:spcPts val="0"/>
              </a:spcAft>
              <a:buNone/>
            </a:pPr>
            <a:r>
              <a:rPr lang="en-GB" sz="1600" b="1" dirty="0">
                <a:solidFill>
                  <a:schemeClr val="lt1"/>
                </a:solidFill>
                <a:latin typeface="Arial"/>
                <a:ea typeface="Arial"/>
                <a:cs typeface="Arial"/>
                <a:sym typeface="Arial"/>
              </a:rPr>
              <a:t>Show my view </a:t>
            </a:r>
            <a:endParaRPr dirty="0"/>
          </a:p>
          <a:p>
            <a:pPr marL="252578" marR="0" lvl="0" indent="0" algn="l" rtl="0">
              <a:spcBef>
                <a:spcPts val="789"/>
              </a:spcBef>
              <a:spcAft>
                <a:spcPts val="0"/>
              </a:spcAft>
              <a:buNone/>
            </a:pPr>
            <a:r>
              <a:rPr lang="en-GB" sz="1600" b="1" dirty="0">
                <a:solidFill>
                  <a:schemeClr val="lt1"/>
                </a:solidFill>
                <a:latin typeface="Arial"/>
                <a:ea typeface="Arial"/>
                <a:cs typeface="Arial"/>
                <a:sym typeface="Arial"/>
              </a:rPr>
              <a:t>Cancel</a:t>
            </a:r>
            <a:endParaRPr dirty="0"/>
          </a:p>
          <a:p>
            <a:pPr marL="252578" marR="0" lvl="0" indent="-252578" algn="l" rtl="0">
              <a:spcBef>
                <a:spcPts val="789"/>
              </a:spcBef>
              <a:spcAft>
                <a:spcPts val="0"/>
              </a:spcAft>
              <a:buClr>
                <a:schemeClr val="lt1"/>
              </a:buClr>
              <a:buSzPts val="1600"/>
              <a:buFont typeface="Arial"/>
              <a:buAutoNum type="arabicPeriod" startAt="2"/>
            </a:pPr>
            <a:r>
              <a:rPr lang="en-GB" sz="1600" dirty="0">
                <a:solidFill>
                  <a:schemeClr val="lt1"/>
                </a:solidFill>
                <a:latin typeface="Arial"/>
                <a:ea typeface="Arial"/>
                <a:cs typeface="Arial"/>
                <a:sym typeface="Arial"/>
              </a:rPr>
              <a:t>If you have the instructions or completed model then you need to select </a:t>
            </a:r>
            <a:r>
              <a:rPr lang="en-GB" sz="1600" b="1" dirty="0">
                <a:solidFill>
                  <a:schemeClr val="lt1"/>
                </a:solidFill>
                <a:latin typeface="Arial"/>
                <a:ea typeface="Arial"/>
                <a:cs typeface="Arial"/>
                <a:sym typeface="Arial"/>
              </a:rPr>
              <a:t>See (email addresses) view.</a:t>
            </a:r>
            <a:endParaRPr dirty="0"/>
          </a:p>
          <a:p>
            <a:pPr marL="252578" marR="0" lvl="0" indent="0" algn="l" rtl="0">
              <a:spcBef>
                <a:spcPts val="789"/>
              </a:spcBef>
              <a:spcAft>
                <a:spcPts val="0"/>
              </a:spcAft>
              <a:buNone/>
            </a:pPr>
            <a:r>
              <a:rPr lang="en-GB" sz="1600" dirty="0">
                <a:solidFill>
                  <a:schemeClr val="lt1"/>
                </a:solidFill>
                <a:latin typeface="Arial"/>
                <a:ea typeface="Arial"/>
                <a:cs typeface="Arial"/>
                <a:sym typeface="Arial"/>
              </a:rPr>
              <a:t>If you have the product to build then you need to select </a:t>
            </a:r>
            <a:r>
              <a:rPr lang="en-GB" sz="1600" b="1" dirty="0">
                <a:solidFill>
                  <a:schemeClr val="lt1"/>
                </a:solidFill>
                <a:latin typeface="Arial"/>
                <a:ea typeface="Arial"/>
                <a:cs typeface="Arial"/>
                <a:sym typeface="Arial"/>
              </a:rPr>
              <a:t>Show my view.</a:t>
            </a:r>
            <a:endParaRPr dirty="0"/>
          </a:p>
        </p:txBody>
      </p:sp>
      <p:sp>
        <p:nvSpPr>
          <p:cNvPr id="186" name="Google Shape;186;p8"/>
          <p:cNvSpPr/>
          <p:nvPr/>
        </p:nvSpPr>
        <p:spPr>
          <a:xfrm>
            <a:off x="556632" y="5684205"/>
            <a:ext cx="4762121" cy="682077"/>
          </a:xfrm>
          <a:prstGeom prst="rect">
            <a:avLst/>
          </a:prstGeom>
          <a:solidFill>
            <a:schemeClr val="lt1"/>
          </a:solidFill>
          <a:ln>
            <a:noFill/>
          </a:ln>
        </p:spPr>
        <p:txBody>
          <a:bodyPr spcFirstLastPara="1" wrap="square" lIns="94700" tIns="94700" rIns="94700" bIns="94700" anchor="t" anchorCtr="0">
            <a:noAutofit/>
          </a:bodyPr>
          <a:lstStyle/>
          <a:p>
            <a:pPr marL="0" marR="0" lvl="0" indent="0" algn="l" rtl="0">
              <a:spcBef>
                <a:spcPts val="0"/>
              </a:spcBef>
              <a:spcAft>
                <a:spcPts val="0"/>
              </a:spcAft>
              <a:buNone/>
            </a:pPr>
            <a:r>
              <a:rPr lang="en-GB" sz="1600">
                <a:solidFill>
                  <a:schemeClr val="dk1"/>
                </a:solidFill>
                <a:latin typeface="Arial"/>
                <a:ea typeface="Arial"/>
                <a:cs typeface="Arial"/>
                <a:sym typeface="Arial"/>
              </a:rPr>
              <a:t>Remember: You can’t show them the model – you have to use Vuforia Chalk to draw on their view</a:t>
            </a:r>
            <a:endParaRPr sz="1600">
              <a:solidFill>
                <a:schemeClr val="dk1"/>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191" name="Google Shape;191;p9"/>
          <p:cNvSpPr/>
          <p:nvPr/>
        </p:nvSpPr>
        <p:spPr>
          <a:xfrm>
            <a:off x="1" y="1538629"/>
            <a:ext cx="10691812" cy="3270870"/>
          </a:xfrm>
          <a:prstGeom prst="rect">
            <a:avLst/>
          </a:prstGeom>
          <a:solidFill>
            <a:schemeClr val="lt1"/>
          </a:solidFill>
          <a:ln>
            <a:noFill/>
          </a:ln>
        </p:spPr>
        <p:txBody>
          <a:bodyPr spcFirstLastPara="1" wrap="square" lIns="216000" tIns="288000" rIns="72000" bIns="94700" anchor="t" anchorCtr="0">
            <a:noAutofit/>
          </a:bodyPr>
          <a:lstStyle/>
          <a:p>
            <a:pPr marL="180975" marR="0" lvl="0" indent="0" algn="l" rtl="0">
              <a:spcBef>
                <a:spcPts val="0"/>
              </a:spcBef>
              <a:spcAft>
                <a:spcPts val="0"/>
              </a:spcAft>
              <a:buNone/>
            </a:pPr>
            <a:endParaRPr sz="2400">
              <a:solidFill>
                <a:schemeClr val="accent2"/>
              </a:solidFill>
              <a:latin typeface="Arial"/>
              <a:ea typeface="Arial"/>
              <a:cs typeface="Arial"/>
              <a:sym typeface="Arial"/>
            </a:endParaRPr>
          </a:p>
          <a:p>
            <a:pPr marL="180975" marR="0" lvl="0" indent="0" algn="l" rtl="0">
              <a:spcBef>
                <a:spcPts val="0"/>
              </a:spcBef>
              <a:spcAft>
                <a:spcPts val="0"/>
              </a:spcAft>
              <a:buNone/>
            </a:pPr>
            <a:endParaRPr sz="2400">
              <a:solidFill>
                <a:schemeClr val="dk1"/>
              </a:solidFill>
              <a:latin typeface="Arial"/>
              <a:ea typeface="Arial"/>
              <a:cs typeface="Arial"/>
              <a:sym typeface="Arial"/>
            </a:endParaRPr>
          </a:p>
          <a:p>
            <a:pPr marL="180975" marR="0" lvl="0" indent="0" algn="l" rtl="0">
              <a:spcBef>
                <a:spcPts val="0"/>
              </a:spcBef>
              <a:spcAft>
                <a:spcPts val="0"/>
              </a:spcAft>
              <a:buNone/>
            </a:pPr>
            <a:endParaRPr sz="2400">
              <a:solidFill>
                <a:schemeClr val="dk1"/>
              </a:solidFill>
              <a:latin typeface="Arial"/>
              <a:ea typeface="Arial"/>
              <a:cs typeface="Arial"/>
              <a:sym typeface="Arial"/>
            </a:endParaRPr>
          </a:p>
          <a:p>
            <a:pPr marL="180975" marR="0" lvl="0" indent="0" algn="l" rtl="0">
              <a:spcBef>
                <a:spcPts val="0"/>
              </a:spcBef>
              <a:spcAft>
                <a:spcPts val="0"/>
              </a:spcAft>
              <a:buNone/>
            </a:pPr>
            <a:endParaRPr sz="2400">
              <a:solidFill>
                <a:schemeClr val="dk1"/>
              </a:solidFill>
              <a:latin typeface="Arial"/>
              <a:ea typeface="Arial"/>
              <a:cs typeface="Arial"/>
              <a:sym typeface="Arial"/>
            </a:endParaRPr>
          </a:p>
          <a:p>
            <a:pPr marL="180975" marR="0" lvl="0" indent="0" algn="l" rtl="0">
              <a:spcBef>
                <a:spcPts val="0"/>
              </a:spcBef>
              <a:spcAft>
                <a:spcPts val="0"/>
              </a:spcAft>
              <a:buNone/>
            </a:pPr>
            <a:r>
              <a:rPr lang="en-GB" sz="2400">
                <a:solidFill>
                  <a:schemeClr val="dk1"/>
                </a:solidFill>
                <a:latin typeface="Arial"/>
                <a:ea typeface="Arial"/>
                <a:cs typeface="Arial"/>
                <a:sym typeface="Arial"/>
              </a:rPr>
              <a:t>Create a hash tag for your school? </a:t>
            </a:r>
            <a:endParaRPr/>
          </a:p>
          <a:p>
            <a:pPr marL="180975" marR="0" lvl="0" indent="0" algn="l" rtl="0">
              <a:spcBef>
                <a:spcPts val="0"/>
              </a:spcBef>
              <a:spcAft>
                <a:spcPts val="0"/>
              </a:spcAft>
              <a:buNone/>
            </a:pPr>
            <a:r>
              <a:rPr lang="en-GB" sz="2400">
                <a:solidFill>
                  <a:schemeClr val="dk1"/>
                </a:solidFill>
                <a:latin typeface="Arial"/>
                <a:ea typeface="Arial"/>
                <a:cs typeface="Arial"/>
                <a:sym typeface="Arial"/>
              </a:rPr>
              <a:t>#bestschoolever </a:t>
            </a:r>
            <a:endParaRPr/>
          </a:p>
          <a:p>
            <a:pPr marL="180975" marR="0" lvl="0" indent="0" algn="l" rtl="0">
              <a:spcBef>
                <a:spcPts val="0"/>
              </a:spcBef>
              <a:spcAft>
                <a:spcPts val="0"/>
              </a:spcAft>
              <a:buNone/>
            </a:pPr>
            <a:r>
              <a:rPr lang="en-GB" sz="2400">
                <a:solidFill>
                  <a:schemeClr val="dk1"/>
                </a:solidFill>
                <a:latin typeface="Arial"/>
                <a:ea typeface="Arial"/>
                <a:cs typeface="Arial"/>
                <a:sym typeface="Arial"/>
              </a:rPr>
              <a:t>#bestplacetolearn </a:t>
            </a:r>
            <a:endParaRPr/>
          </a:p>
        </p:txBody>
      </p:sp>
      <p:sp>
        <p:nvSpPr>
          <p:cNvPr id="192" name="Google Shape;192;p9"/>
          <p:cNvSpPr txBox="1">
            <a:spLocks noGrp="1"/>
          </p:cNvSpPr>
          <p:nvPr>
            <p:ph type="title"/>
          </p:nvPr>
        </p:nvSpPr>
        <p:spPr>
          <a:xfrm>
            <a:off x="388414" y="365104"/>
            <a:ext cx="9914986" cy="900000"/>
          </a:xfrm>
          <a:prstGeom prst="rect">
            <a:avLst/>
          </a:prstGeom>
          <a:noFill/>
          <a:ln>
            <a:noFill/>
          </a:ln>
        </p:spPr>
        <p:txBody>
          <a:bodyPr spcFirstLastPara="1" wrap="square" lIns="0" tIns="0" rIns="0" bIns="0" anchor="t" anchorCtr="0">
            <a:normAutofit/>
          </a:bodyPr>
          <a:lstStyle/>
          <a:p>
            <a:pPr marL="0" lvl="0" indent="0" algn="l" rtl="0">
              <a:lnSpc>
                <a:spcPct val="100000"/>
              </a:lnSpc>
              <a:spcBef>
                <a:spcPts val="0"/>
              </a:spcBef>
              <a:spcAft>
                <a:spcPts val="0"/>
              </a:spcAft>
              <a:buClr>
                <a:schemeClr val="lt1"/>
              </a:buClr>
              <a:buSzPts val="2800"/>
              <a:buFont typeface="Arial"/>
              <a:buNone/>
            </a:pPr>
            <a:r>
              <a:rPr lang="en-GB"/>
              <a:t>What is a hash tag? </a:t>
            </a:r>
            <a:endParaRPr/>
          </a:p>
        </p:txBody>
      </p:sp>
      <p:sp>
        <p:nvSpPr>
          <p:cNvPr id="193" name="Google Shape;193;p9"/>
          <p:cNvSpPr txBox="1">
            <a:spLocks noGrp="1"/>
          </p:cNvSpPr>
          <p:nvPr>
            <p:ph type="body" idx="1"/>
          </p:nvPr>
        </p:nvSpPr>
        <p:spPr>
          <a:xfrm>
            <a:off x="388414" y="1820174"/>
            <a:ext cx="4884442" cy="1112807"/>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accent2"/>
              </a:buClr>
              <a:buSzPts val="2400"/>
              <a:buNone/>
            </a:pPr>
            <a:r>
              <a:rPr lang="en-GB" sz="2400" b="0">
                <a:solidFill>
                  <a:schemeClr val="accent2"/>
                </a:solidFill>
              </a:rPr>
              <a:t>Have you seen hash tags before?</a:t>
            </a:r>
            <a:endParaRPr/>
          </a:p>
          <a:p>
            <a:pPr marL="0" lvl="0" indent="0" algn="l" rtl="0">
              <a:lnSpc>
                <a:spcPct val="100000"/>
              </a:lnSpc>
              <a:spcBef>
                <a:spcPts val="900"/>
              </a:spcBef>
              <a:spcAft>
                <a:spcPts val="0"/>
              </a:spcAft>
              <a:buClr>
                <a:schemeClr val="accent2"/>
              </a:buClr>
              <a:buSzPts val="2400"/>
              <a:buNone/>
            </a:pPr>
            <a:r>
              <a:rPr lang="en-GB" sz="2400" b="0">
                <a:solidFill>
                  <a:schemeClr val="accent2"/>
                </a:solidFill>
              </a:rPr>
              <a:t>Where have you seen them?</a:t>
            </a:r>
            <a:endParaRPr/>
          </a:p>
          <a:p>
            <a:pPr marL="0" lvl="0" indent="0" algn="l" rtl="0">
              <a:lnSpc>
                <a:spcPct val="100000"/>
              </a:lnSpc>
              <a:spcBef>
                <a:spcPts val="900"/>
              </a:spcBef>
              <a:spcAft>
                <a:spcPts val="0"/>
              </a:spcAft>
              <a:buClr>
                <a:schemeClr val="lt1"/>
              </a:buClr>
              <a:buSzPts val="1800"/>
              <a:buNone/>
            </a:pPr>
            <a:endParaRPr sz="1800">
              <a:solidFill>
                <a:schemeClr val="accent2"/>
              </a:solidFill>
            </a:endParaRPr>
          </a:p>
        </p:txBody>
      </p:sp>
      <p:sp>
        <p:nvSpPr>
          <p:cNvPr id="194" name="Google Shape;194;p9"/>
          <p:cNvSpPr txBox="1">
            <a:spLocks noGrp="1"/>
          </p:cNvSpPr>
          <p:nvPr>
            <p:ph type="sldNum" idx="12"/>
          </p:nvPr>
        </p:nvSpPr>
        <p:spPr>
          <a:xfrm>
            <a:off x="9933364" y="7055696"/>
            <a:ext cx="370037" cy="151194"/>
          </a:xfrm>
          <a:prstGeom prst="rect">
            <a:avLst/>
          </a:prstGeom>
          <a:noFill/>
          <a:ln>
            <a:noFill/>
          </a:ln>
        </p:spPr>
        <p:txBody>
          <a:bodyPr spcFirstLastPara="1" wrap="square" lIns="0" tIns="0" rIns="0" bIns="0" anchor="b" anchorCtr="0">
            <a:noAutofit/>
          </a:bodyPr>
          <a:lstStyle/>
          <a:p>
            <a:pPr marL="0" lvl="0" indent="0" algn="r" rtl="0">
              <a:spcBef>
                <a:spcPts val="0"/>
              </a:spcBef>
              <a:spcAft>
                <a:spcPts val="0"/>
              </a:spcAft>
              <a:buNone/>
            </a:pPr>
            <a:fld id="{00000000-1234-1234-1234-123412341234}" type="slidenum">
              <a:rPr lang="en-GB"/>
              <a:t>9</a:t>
            </a:fld>
            <a:endParaRPr/>
          </a:p>
        </p:txBody>
      </p:sp>
      <p:pic>
        <p:nvPicPr>
          <p:cNvPr id="195" name="Google Shape;195;p9" descr="Image result for has tag"/>
          <p:cNvPicPr preferRelativeResize="0"/>
          <p:nvPr/>
        </p:nvPicPr>
        <p:blipFill rotWithShape="1">
          <a:blip r:embed="rId3">
            <a:alphaModFix/>
          </a:blip>
          <a:srcRect l="4194" r="8210"/>
          <a:stretch/>
        </p:blipFill>
        <p:spPr>
          <a:xfrm>
            <a:off x="5558006" y="1176319"/>
            <a:ext cx="4884442" cy="4517069"/>
          </a:xfrm>
          <a:prstGeom prst="rect">
            <a:avLst/>
          </a:prstGeom>
          <a:noFill/>
          <a:ln>
            <a:noFill/>
          </a:ln>
        </p:spPr>
      </p:pic>
      <p:grpSp>
        <p:nvGrpSpPr>
          <p:cNvPr id="196" name="Google Shape;196;p9"/>
          <p:cNvGrpSpPr/>
          <p:nvPr/>
        </p:nvGrpSpPr>
        <p:grpSpPr>
          <a:xfrm>
            <a:off x="388414" y="6238752"/>
            <a:ext cx="1558374" cy="509518"/>
            <a:chOff x="388414" y="6238752"/>
            <a:chExt cx="1558374" cy="509518"/>
          </a:xfrm>
        </p:grpSpPr>
        <p:sp>
          <p:nvSpPr>
            <p:cNvPr id="197" name="Google Shape;197;p9"/>
            <p:cNvSpPr/>
            <p:nvPr/>
          </p:nvSpPr>
          <p:spPr>
            <a:xfrm>
              <a:off x="388414" y="6238752"/>
              <a:ext cx="1558374" cy="509518"/>
            </a:xfrm>
            <a:prstGeom prst="roundRect">
              <a:avLst>
                <a:gd name="adj" fmla="val 16667"/>
              </a:avLst>
            </a:prstGeom>
            <a:solidFill>
              <a:srgbClr val="FFFFFF"/>
            </a:solidFill>
            <a:ln>
              <a:noFill/>
            </a:ln>
          </p:spPr>
          <p:txBody>
            <a:bodyPr spcFirstLastPara="1" wrap="square" lIns="91425" tIns="45700" rIns="144000" bIns="45700" anchor="ctr" anchorCtr="0">
              <a:noAutofit/>
            </a:bodyPr>
            <a:lstStyle/>
            <a:p>
              <a:pPr marL="0" marR="0" lvl="0" indent="0" algn="r" rtl="0">
                <a:lnSpc>
                  <a:spcPct val="100000"/>
                </a:lnSpc>
                <a:spcBef>
                  <a:spcPts val="0"/>
                </a:spcBef>
                <a:spcAft>
                  <a:spcPts val="0"/>
                </a:spcAft>
                <a:buNone/>
              </a:pPr>
              <a:r>
                <a:rPr lang="en-GB" sz="1400">
                  <a:solidFill>
                    <a:schemeClr val="accent2"/>
                  </a:solidFill>
                  <a:latin typeface="Arial"/>
                  <a:ea typeface="Arial"/>
                  <a:cs typeface="Arial"/>
                  <a:sym typeface="Arial"/>
                </a:rPr>
                <a:t>Watch video</a:t>
              </a:r>
              <a:endParaRPr/>
            </a:p>
          </p:txBody>
        </p:sp>
        <p:sp>
          <p:nvSpPr>
            <p:cNvPr id="198" name="Google Shape;198;p9"/>
            <p:cNvSpPr/>
            <p:nvPr/>
          </p:nvSpPr>
          <p:spPr>
            <a:xfrm rot="5400000">
              <a:off x="542283" y="6422789"/>
              <a:ext cx="164076" cy="141444"/>
            </a:xfrm>
            <a:prstGeom prst="triangle">
              <a:avLst>
                <a:gd name="adj" fmla="val 50000"/>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600">
                <a:solidFill>
                  <a:schemeClr val="lt1"/>
                </a:solidFill>
                <a:latin typeface="Arial"/>
                <a:ea typeface="Arial"/>
                <a:cs typeface="Arial"/>
                <a:sym typeface="Arial"/>
              </a:endParaRPr>
            </a:p>
          </p:txBody>
        </p:sp>
      </p:grpSp>
      <p:sp>
        <p:nvSpPr>
          <p:cNvPr id="199" name="Google Shape;199;p9">
            <a:hlinkClick r:id="rId4"/>
          </p:cNvPr>
          <p:cNvSpPr/>
          <p:nvPr/>
        </p:nvSpPr>
        <p:spPr>
          <a:xfrm>
            <a:off x="303588" y="6161126"/>
            <a:ext cx="1728024" cy="664772"/>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600">
              <a:solidFill>
                <a:schemeClr val="lt1"/>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name="PwC">
  <a:themeElements>
    <a:clrScheme name="Tech We Can">
      <a:dk1>
        <a:srgbClr val="000000"/>
      </a:dk1>
      <a:lt1>
        <a:srgbClr val="FFFFFF"/>
      </a:lt1>
      <a:dk2>
        <a:srgbClr val="2F2F53"/>
      </a:dk2>
      <a:lt2>
        <a:srgbClr val="DEDEDE"/>
      </a:lt2>
      <a:accent1>
        <a:srgbClr val="1F2E79"/>
      </a:accent1>
      <a:accent2>
        <a:srgbClr val="60A0FA"/>
      </a:accent2>
      <a:accent3>
        <a:srgbClr val="EC5750"/>
      </a:accent3>
      <a:accent4>
        <a:srgbClr val="FACE78"/>
      </a:accent4>
      <a:accent5>
        <a:srgbClr val="2D2C31"/>
      </a:accent5>
      <a:accent6>
        <a:srgbClr val="0B8C98"/>
      </a:accent6>
      <a:hlink>
        <a:srgbClr val="60A0FA"/>
      </a:hlink>
      <a:folHlink>
        <a:srgbClr val="2D2C3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PwC">
  <a:themeElements>
    <a:clrScheme name="PwC Colors">
      <a:dk1>
        <a:srgbClr val="000000"/>
      </a:dk1>
      <a:lt1>
        <a:srgbClr val="FFFFFF"/>
      </a:lt1>
      <a:dk2>
        <a:srgbClr val="7D7D7D"/>
      </a:dk2>
      <a:lt2>
        <a:srgbClr val="DEDEDE"/>
      </a:lt2>
      <a:accent1>
        <a:srgbClr val="D04A02"/>
      </a:accent1>
      <a:accent2>
        <a:srgbClr val="FFB600"/>
      </a:accent2>
      <a:accent3>
        <a:srgbClr val="E0301E"/>
      </a:accent3>
      <a:accent4>
        <a:srgbClr val="EB8C00"/>
      </a:accent4>
      <a:accent5>
        <a:srgbClr val="DB536A"/>
      </a:accent5>
      <a:accent6>
        <a:srgbClr val="464646"/>
      </a:accent6>
      <a:hlink>
        <a:srgbClr val="D04A02"/>
      </a:hlink>
      <a:folHlink>
        <a:srgbClr val="DB536A"/>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1066</TotalTime>
  <Words>806</Words>
  <Application>Microsoft Macintosh PowerPoint</Application>
  <PresentationFormat>Custom</PresentationFormat>
  <Paragraphs>93</Paragraphs>
  <Slides>13</Slides>
  <Notes>12</Notes>
  <HiddenSlides>0</HiddenSlides>
  <MMClips>1</MMClips>
  <ScaleCrop>false</ScaleCrop>
  <HeadingPairs>
    <vt:vector size="6" baseType="variant">
      <vt:variant>
        <vt:lpstr>Fonts Used</vt:lpstr>
      </vt:variant>
      <vt:variant>
        <vt:i4>1</vt:i4>
      </vt:variant>
      <vt:variant>
        <vt:lpstr>Theme</vt:lpstr>
      </vt:variant>
      <vt:variant>
        <vt:i4>1</vt:i4>
      </vt:variant>
      <vt:variant>
        <vt:lpstr>Slide Titles</vt:lpstr>
      </vt:variant>
      <vt:variant>
        <vt:i4>13</vt:i4>
      </vt:variant>
    </vt:vector>
  </HeadingPairs>
  <TitlesOfParts>
    <vt:vector size="15" baseType="lpstr">
      <vt:lpstr>Arial</vt:lpstr>
      <vt:lpstr>PwC</vt:lpstr>
      <vt:lpstr>Tech for Communication and Marketing: Teacher notes</vt:lpstr>
      <vt:lpstr>Share homework</vt:lpstr>
      <vt:lpstr>Communication and Marketing</vt:lpstr>
      <vt:lpstr>Examples of using tech for Communication</vt:lpstr>
      <vt:lpstr>Careers in tech for Communication and Marketing</vt:lpstr>
      <vt:lpstr>Meet today’s role model</vt:lpstr>
      <vt:lpstr>Communicating using Augmented Reality (AR)</vt:lpstr>
      <vt:lpstr>Your turn to communicate using Augmented Reality </vt:lpstr>
      <vt:lpstr>What is a hash tag? </vt:lpstr>
      <vt:lpstr>Your task</vt:lpstr>
      <vt:lpstr>How is technology changing the world of work?</vt:lpstr>
      <vt:lpstr>Class discussion </vt:lpstr>
      <vt:lpstr>Homework</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Tech for Communication and Marketing: Teacher notes</dc:title>
  <dc:creator>Mark Scales</dc:creator>
  <cp:lastModifiedBy>Patel, Hitz</cp:lastModifiedBy>
  <cp:revision>3</cp:revision>
  <dcterms:created xsi:type="dcterms:W3CDTF">2018-10-18T09:26:04Z</dcterms:created>
  <dcterms:modified xsi:type="dcterms:W3CDTF">2022-04-28T09:21:53Z</dcterms:modified>
</cp:coreProperties>
</file>