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Poppins" pitchFamily="2" charset="77"/>
      <p:regular r:id="rId7"/>
      <p:bold r:id="rId8"/>
      <p:italic r:id="rId9"/>
      <p:boldItalic r:id="rId10"/>
    </p:embeddedFont>
  </p:embeddedFontLst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10" d="100"/>
          <a:sy n="110" d="100"/>
        </p:scale>
        <p:origin x="1688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gs" Target="tags/tag1.xml"/><Relationship Id="rId5" Type="http://schemas.openxmlformats.org/officeDocument/2006/relationships/font" Target="fonts/font3.fntdata"/><Relationship Id="rId15" Type="http://schemas.openxmlformats.org/officeDocument/2006/relationships/tableStyles" Target="tableStyles.xml"/><Relationship Id="rId10" Type="http://schemas.openxmlformats.org/officeDocument/2006/relationships/font" Target="fonts/font8.fntdata"/><Relationship Id="rId4" Type="http://schemas.openxmlformats.org/officeDocument/2006/relationships/font" Target="fonts/font2.fntdata"/><Relationship Id="rId9" Type="http://schemas.openxmlformats.org/officeDocument/2006/relationships/font" Target="fonts/font7.fntdata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6/15/22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206500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381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0"/>
              </a:spcBef>
            </a:pPr>
            <a:endParaRPr sz="2250" dirty="0">
              <a:latin typeface="Times New Roman"/>
              <a:cs typeface="Times New Roman"/>
            </a:endParaRPr>
          </a:p>
          <a:p>
            <a:pPr marL="215900" marR="1767205">
              <a:lnSpc>
                <a:spcPct val="101200"/>
              </a:lnSpc>
              <a:spcBef>
                <a:spcPts val="5"/>
              </a:spcBef>
            </a:pPr>
            <a:r>
              <a:rPr spc="10" dirty="0"/>
              <a:t>Tech for Health </a:t>
            </a:r>
            <a:r>
              <a:rPr spc="15" dirty="0"/>
              <a:t>and</a:t>
            </a:r>
            <a:r>
              <a:rPr spc="-80" dirty="0"/>
              <a:t> </a:t>
            </a:r>
            <a:r>
              <a:rPr spc="10" dirty="0"/>
              <a:t>Inclusion  </a:t>
            </a:r>
            <a:r>
              <a:rPr spc="15" dirty="0"/>
              <a:t>Homework</a:t>
            </a:r>
            <a:r>
              <a:rPr spc="-5" dirty="0"/>
              <a:t> </a:t>
            </a:r>
            <a:r>
              <a:rPr spc="10" dirty="0"/>
              <a:t>Task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75999" y="1801384"/>
            <a:ext cx="31051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NAME</a:t>
            </a:r>
            <a:endParaRPr sz="800">
              <a:latin typeface="Poppins"/>
              <a:cs typeface="Poppi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5999" y="2251777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75999" y="2453453"/>
            <a:ext cx="113855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HOMEWORK DUE</a:t>
            </a:r>
            <a:r>
              <a:rPr sz="800" b="1" spc="-8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DATE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75999" y="2903846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59994" y="3223704"/>
            <a:ext cx="3132455" cy="808355"/>
          </a:xfrm>
          <a:prstGeom prst="rect">
            <a:avLst/>
          </a:prstGeom>
          <a:solidFill>
            <a:srgbClr val="A0C6FC"/>
          </a:solidFill>
        </p:spPr>
        <p:txBody>
          <a:bodyPr vert="horz" wrap="square" lIns="0" tIns="635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215900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YOUR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TASK</a:t>
            </a:r>
            <a:endParaRPr sz="800" dirty="0">
              <a:latin typeface="Poppins"/>
              <a:cs typeface="Poppins"/>
            </a:endParaRPr>
          </a:p>
          <a:p>
            <a:pPr marL="215900" marR="258445">
              <a:lnSpc>
                <a:spcPct val="101800"/>
              </a:lnSpc>
              <a:spcBef>
                <a:spcPts val="300"/>
              </a:spcBef>
            </a:pPr>
            <a:r>
              <a:rPr sz="9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an adult at home to match the</a:t>
            </a:r>
            <a:r>
              <a:rPr sz="900" b="1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900" b="1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 of the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famous person in tech to their name and</a:t>
            </a:r>
            <a:r>
              <a:rPr sz="9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</a:t>
            </a:r>
            <a:r>
              <a:rPr lang="en-GB" sz="9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63299" y="4119681"/>
            <a:ext cx="2743835" cy="1060450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OPTION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1:</a:t>
            </a:r>
            <a:endParaRPr sz="800" dirty="0">
              <a:latin typeface="Poppins"/>
              <a:cs typeface="Poppins"/>
            </a:endParaRPr>
          </a:p>
          <a:p>
            <a:pPr marL="12700" marR="5080">
              <a:lnSpc>
                <a:spcPct val="101800"/>
              </a:lnSpc>
              <a:spcBef>
                <a:spcPts val="305"/>
              </a:spcBef>
            </a:pP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challenge is to find the answers </a:t>
            </a:r>
            <a:r>
              <a:rPr sz="9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 using  any tech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Use the knowledge of people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 </a:t>
            </a:r>
            <a:r>
              <a:rPr sz="90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</a:t>
            </a:r>
            <a:r>
              <a:rPr lang="en-GB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u, for example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friends,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family,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teachers and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classmates</a:t>
            </a:r>
            <a:r>
              <a:rPr lang="en-GB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226695">
              <a:lnSpc>
                <a:spcPct val="101800"/>
              </a:lnSpc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Once you think you know the </a:t>
            </a:r>
            <a:r>
              <a:rPr sz="9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answer,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 a</a:t>
            </a:r>
            <a:r>
              <a:rPr sz="9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  between each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en-GB"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name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statement to link</a:t>
            </a:r>
            <a:r>
              <a:rPr sz="900" spc="-8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correctly.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63299" y="5273283"/>
            <a:ext cx="2816225" cy="502284"/>
          </a:xfrm>
          <a:prstGeom prst="rect">
            <a:avLst/>
          </a:prstGeom>
        </p:spPr>
        <p:txBody>
          <a:bodyPr vert="horz" wrap="square" lIns="0" tIns="488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85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OPTION</a:t>
            </a:r>
            <a:r>
              <a:rPr lang="en-GB" sz="800" b="1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2:</a:t>
            </a:r>
            <a:endParaRPr sz="800" dirty="0">
              <a:latin typeface="Poppins"/>
              <a:cs typeface="Poppins"/>
            </a:endParaRPr>
          </a:p>
          <a:p>
            <a:pPr marL="12700" marR="5080">
              <a:lnSpc>
                <a:spcPct val="101800"/>
              </a:lnSpc>
              <a:spcBef>
                <a:spcPts val="305"/>
              </a:spcBef>
            </a:pP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 people in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 and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sz="900" spc="-5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 finding</a:t>
            </a:r>
            <a:r>
              <a:rPr lang="en-GB"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any way you would like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6074994" y="359994"/>
            <a:ext cx="4257001" cy="12060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3774719" y="1695183"/>
            <a:ext cx="1425308" cy="9488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47554" y="1695183"/>
            <a:ext cx="1552575" cy="949325"/>
          </a:xfrm>
          <a:custGeom>
            <a:avLst/>
            <a:gdLst/>
            <a:ahLst/>
            <a:cxnLst/>
            <a:rect l="l" t="t" r="r" b="b"/>
            <a:pathLst>
              <a:path w="1552575" h="949325">
                <a:moveTo>
                  <a:pt x="0" y="948893"/>
                </a:moveTo>
                <a:lnTo>
                  <a:pt x="1552486" y="948893"/>
                </a:lnTo>
                <a:lnTo>
                  <a:pt x="1552486" y="0"/>
                </a:lnTo>
                <a:lnTo>
                  <a:pt x="0" y="0"/>
                </a:lnTo>
                <a:lnTo>
                  <a:pt x="0" y="94889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647554" y="2756763"/>
            <a:ext cx="1552473" cy="94889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47554" y="2756763"/>
            <a:ext cx="1552575" cy="949325"/>
          </a:xfrm>
          <a:custGeom>
            <a:avLst/>
            <a:gdLst/>
            <a:ahLst/>
            <a:cxnLst/>
            <a:rect l="l" t="t" r="r" b="b"/>
            <a:pathLst>
              <a:path w="1552575" h="949325">
                <a:moveTo>
                  <a:pt x="0" y="948893"/>
                </a:moveTo>
                <a:lnTo>
                  <a:pt x="1552486" y="948893"/>
                </a:lnTo>
                <a:lnTo>
                  <a:pt x="1552486" y="0"/>
                </a:lnTo>
                <a:lnTo>
                  <a:pt x="0" y="0"/>
                </a:lnTo>
                <a:lnTo>
                  <a:pt x="0" y="94889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47554" y="3818356"/>
            <a:ext cx="1552473" cy="94888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647554" y="3818356"/>
            <a:ext cx="1552575" cy="949325"/>
          </a:xfrm>
          <a:custGeom>
            <a:avLst/>
            <a:gdLst/>
            <a:ahLst/>
            <a:cxnLst/>
            <a:rect l="l" t="t" r="r" b="b"/>
            <a:pathLst>
              <a:path w="1552575" h="949325">
                <a:moveTo>
                  <a:pt x="0" y="948893"/>
                </a:moveTo>
                <a:lnTo>
                  <a:pt x="1552486" y="948893"/>
                </a:lnTo>
                <a:lnTo>
                  <a:pt x="1552486" y="0"/>
                </a:lnTo>
                <a:lnTo>
                  <a:pt x="0" y="0"/>
                </a:lnTo>
                <a:lnTo>
                  <a:pt x="0" y="94889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47554" y="4879937"/>
            <a:ext cx="1552473" cy="94889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647554" y="4879937"/>
            <a:ext cx="1552575" cy="949325"/>
          </a:xfrm>
          <a:custGeom>
            <a:avLst/>
            <a:gdLst/>
            <a:ahLst/>
            <a:cxnLst/>
            <a:rect l="l" t="t" r="r" b="b"/>
            <a:pathLst>
              <a:path w="1552575" h="949325">
                <a:moveTo>
                  <a:pt x="0" y="948893"/>
                </a:moveTo>
                <a:lnTo>
                  <a:pt x="1552486" y="948893"/>
                </a:lnTo>
                <a:lnTo>
                  <a:pt x="1552486" y="0"/>
                </a:lnTo>
                <a:lnTo>
                  <a:pt x="0" y="0"/>
                </a:lnTo>
                <a:lnTo>
                  <a:pt x="0" y="94889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3647554" y="5941517"/>
            <a:ext cx="1552473" cy="94889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647554" y="5941517"/>
            <a:ext cx="1552575" cy="949325"/>
          </a:xfrm>
          <a:custGeom>
            <a:avLst/>
            <a:gdLst/>
            <a:ahLst/>
            <a:cxnLst/>
            <a:rect l="l" t="t" r="r" b="b"/>
            <a:pathLst>
              <a:path w="1552575" h="949325">
                <a:moveTo>
                  <a:pt x="0" y="948893"/>
                </a:moveTo>
                <a:lnTo>
                  <a:pt x="1552486" y="948893"/>
                </a:lnTo>
                <a:lnTo>
                  <a:pt x="1552486" y="0"/>
                </a:lnTo>
                <a:lnTo>
                  <a:pt x="0" y="0"/>
                </a:lnTo>
                <a:lnTo>
                  <a:pt x="0" y="94889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5979172" y="1931631"/>
            <a:ext cx="1552575" cy="606425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35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600" b="1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68580">
              <a:lnSpc>
                <a:spcPct val="100000"/>
              </a:lnSpc>
            </a:pPr>
            <a:r>
              <a:rPr sz="10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Stephanie</a:t>
            </a:r>
            <a:r>
              <a:rPr sz="1000" b="1" spc="-10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10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Shirley</a:t>
            </a:r>
            <a:endParaRPr sz="1000" b="1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301177" y="1931009"/>
            <a:ext cx="2028189" cy="53975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25095" rIns="0" bIns="0" rtlCol="0">
            <a:noAutofit/>
          </a:bodyPr>
          <a:lstStyle/>
          <a:p>
            <a:pPr marL="68580" marR="163195">
              <a:lnSpc>
                <a:spcPct val="100000"/>
              </a:lnSpc>
              <a:spcBef>
                <a:spcPts val="985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Known for being a British  information technology</a:t>
            </a:r>
            <a:r>
              <a:rPr sz="10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pioneer.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8301177" y="4849063"/>
            <a:ext cx="2028189" cy="80645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5715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12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marR="231140">
              <a:lnSpc>
                <a:spcPct val="100000"/>
              </a:lnSpc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Known for being the Chief  Operating </a:t>
            </a:r>
            <a:r>
              <a:rPr sz="10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Officer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sz="10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Facebook  and founder of</a:t>
            </a:r>
            <a:r>
              <a:rPr sz="10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Leanin.org.</a:t>
            </a:r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8301177" y="5790781"/>
            <a:ext cx="2028189" cy="1144905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20650" rIns="0" bIns="0" rtlCol="0">
            <a:noAutofit/>
          </a:bodyPr>
          <a:lstStyle/>
          <a:p>
            <a:pPr marL="68580" marR="90170">
              <a:lnSpc>
                <a:spcPct val="100000"/>
              </a:lnSpc>
              <a:spcBef>
                <a:spcPts val="950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Known for being a  mathematician whose  calculations of orbital</a:t>
            </a:r>
            <a:r>
              <a:rPr sz="10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mechanics  as a NASA employee </a:t>
            </a:r>
            <a:r>
              <a:rPr sz="10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critical to the success of the</a:t>
            </a:r>
            <a:r>
              <a:rPr sz="1000" spc="-9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>
              <a:lnSpc>
                <a:spcPct val="100000"/>
              </a:lnSpc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U.S manned</a:t>
            </a:r>
            <a:r>
              <a:rPr sz="10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spaceflight.</a:t>
            </a:r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8301177" y="3863505"/>
            <a:ext cx="2028189" cy="856615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5715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85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marR="62230">
              <a:lnSpc>
                <a:spcPct val="100000"/>
              </a:lnSpc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Known for being the</a:t>
            </a:r>
            <a:r>
              <a:rPr sz="10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chairperson,  Chief Executive </a:t>
            </a:r>
            <a:r>
              <a:rPr sz="10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Officer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co-  founder of Apple Inc. Passed  away in</a:t>
            </a:r>
            <a:r>
              <a:rPr sz="10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2011.</a:t>
            </a:r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8301177" y="2597124"/>
            <a:ext cx="2028189" cy="1144905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120650" rIns="0" bIns="0" rtlCol="0">
            <a:noAutofit/>
          </a:bodyPr>
          <a:lstStyle/>
          <a:p>
            <a:pPr marL="68580" marR="393700">
              <a:lnSpc>
                <a:spcPct val="100000"/>
              </a:lnSpc>
              <a:spcBef>
                <a:spcPts val="950"/>
              </a:spcBef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Known for being a  mathematician who laid  the </a:t>
            </a:r>
            <a:r>
              <a:rPr sz="10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groundwork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sz="10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modern</a:t>
            </a:r>
            <a:endParaRPr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8580" marR="189230">
              <a:lnSpc>
                <a:spcPct val="100000"/>
              </a:lnSpc>
            </a:pP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 science.</a:t>
            </a:r>
            <a:r>
              <a:rPr sz="10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Recognised  today as the </a:t>
            </a:r>
            <a:r>
              <a:rPr sz="10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world’s </a:t>
            </a:r>
            <a:r>
              <a:rPr sz="10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 computer</a:t>
            </a:r>
            <a:r>
              <a:rPr sz="10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0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programmer.</a:t>
            </a:r>
            <a:endParaRPr sz="1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979172" y="4008386"/>
            <a:ext cx="1552575" cy="606425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35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600" b="1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68580">
              <a:lnSpc>
                <a:spcPct val="100000"/>
              </a:lnSpc>
            </a:pPr>
            <a:r>
              <a:rPr sz="10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Steve</a:t>
            </a:r>
            <a:r>
              <a:rPr sz="1000" b="1" spc="-5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10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Jobs</a:t>
            </a:r>
            <a:endParaRPr sz="1000" b="1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979172" y="2970009"/>
            <a:ext cx="1552575" cy="606425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35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600" b="1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68580">
              <a:lnSpc>
                <a:spcPct val="100000"/>
              </a:lnSpc>
            </a:pPr>
            <a:r>
              <a:rPr sz="10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Katherine</a:t>
            </a:r>
            <a:r>
              <a:rPr sz="1000" b="1" spc="-10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10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Johnson</a:t>
            </a:r>
            <a:endParaRPr sz="1000" b="1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979172" y="5046751"/>
            <a:ext cx="1552575" cy="606425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35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600" b="1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68580">
              <a:lnSpc>
                <a:spcPct val="100000"/>
              </a:lnSpc>
            </a:pPr>
            <a:r>
              <a:rPr sz="10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Ada</a:t>
            </a:r>
            <a:r>
              <a:rPr sz="1000" b="1" spc="-5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10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Lovelace</a:t>
            </a:r>
            <a:endParaRPr sz="1000" b="1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5979172" y="6085128"/>
            <a:ext cx="1552575" cy="606425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635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1600" b="1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68580">
              <a:lnSpc>
                <a:spcPct val="100000"/>
              </a:lnSpc>
            </a:pPr>
            <a:r>
              <a:rPr sz="10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Sheryl</a:t>
            </a:r>
            <a:r>
              <a:rPr sz="1000" b="1" spc="-10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1000" b="1" spc="-5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Sandberg</a:t>
            </a:r>
            <a:endParaRPr sz="1000" b="1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221</Words>
  <Application>Microsoft Macintosh PowerPoint</Application>
  <PresentationFormat>Custom</PresentationFormat>
  <Paragraphs>31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Arial</vt:lpstr>
      <vt:lpstr>Times New Roman</vt:lpstr>
      <vt:lpstr>Poppins</vt:lpstr>
      <vt:lpstr>Office Theme</vt:lpstr>
      <vt:lpstr> Tech for Health and Inclusion  Homework Task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 for Health and Inclusion Task_297x210_IR_19.9.19.indd</dc:title>
  <cp:lastModifiedBy>Patel, Hitz</cp:lastModifiedBy>
  <cp:revision>2</cp:revision>
  <dcterms:created xsi:type="dcterms:W3CDTF">2019-09-19T16:30:22Z</dcterms:created>
  <dcterms:modified xsi:type="dcterms:W3CDTF">2022-06-15T13:30:39Z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2019-09-19T00:00:00Z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2019-09-19T00:00:00Z</vt:filetime>
  </property>
</Properties>
</file>