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17"/>
  </p:notesMasterIdLst>
  <p:handoutMasterIdLst>
    <p:handoutMasterId r:id="rId18"/>
  </p:handoutMasterIdLst>
  <p:sldIdLst>
    <p:sldId id="259" r:id="rId2"/>
    <p:sldId id="260" r:id="rId3"/>
    <p:sldId id="332" r:id="rId4"/>
    <p:sldId id="440" r:id="rId5"/>
    <p:sldId id="448" r:id="rId6"/>
    <p:sldId id="447" r:id="rId7"/>
    <p:sldId id="390" r:id="rId8"/>
    <p:sldId id="400" r:id="rId9"/>
    <p:sldId id="445" r:id="rId10"/>
    <p:sldId id="446" r:id="rId11"/>
    <p:sldId id="449" r:id="rId12"/>
    <p:sldId id="450" r:id="rId13"/>
    <p:sldId id="433" r:id="rId14"/>
    <p:sldId id="382" r:id="rId15"/>
    <p:sldId id="451" r:id="rId16"/>
  </p:sldIdLst>
  <p:sldSz cx="10691813" cy="7559675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ne Ryan-Andrews" initials="LR" lastIdx="1" clrIdx="0">
    <p:extLst>
      <p:ext uri="{19B8F6BF-5375-455C-9EA6-DF929625EA0E}">
        <p15:presenceInfo xmlns:p15="http://schemas.microsoft.com/office/powerpoint/2012/main" userId="Lynne Ryan-Andre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53"/>
    <a:srgbClr val="FFFFFF"/>
    <a:srgbClr val="2D2C31"/>
    <a:srgbClr val="1F2E79"/>
    <a:srgbClr val="2D70B7"/>
    <a:srgbClr val="ACC32A"/>
    <a:srgbClr val="0B8C98"/>
    <a:srgbClr val="BA9CFF"/>
    <a:srgbClr val="A6DD8C"/>
    <a:srgbClr val="FACE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02" autoAdjust="0"/>
    <p:restoredTop sz="94795"/>
  </p:normalViewPr>
  <p:slideViewPr>
    <p:cSldViewPr snapToGrid="0" snapToObjects="1" showGuides="1">
      <p:cViewPr varScale="1">
        <p:scale>
          <a:sx n="116" d="100"/>
          <a:sy n="116" d="100"/>
        </p:scale>
        <p:origin x="31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1" d="100"/>
          <a:sy n="171" d="100"/>
        </p:scale>
        <p:origin x="655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A09DDA-0787-4B42-881F-6B3C239318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31845B-8C18-C246-A0D1-61FFD19631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301B5-88AD-1849-891D-EA2905EB5A88}" type="datetimeFigureOut">
              <a:rPr lang="en-US" smtClean="0"/>
              <a:t>6/15/22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75FE6D-CCE1-E44E-89A4-77460EF6CCB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6315B-F8F9-5649-8DCB-C363E729D5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602F4-4C0C-5F4F-8771-7E15167AE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455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0AB23-24A6-494C-BA00-B87242B78CB4}" type="datetimeFigureOut">
              <a:rPr lang="en-GB" smtClean="0"/>
              <a:t>15/06/2022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A530D-631F-4981-98F0-E6C07C67E1A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54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ines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 bwMode="hidden">
          <a:xfrm>
            <a:off x="1" y="0"/>
            <a:ext cx="10691813" cy="6806241"/>
          </a:xfrm>
          <a:solidFill>
            <a:srgbClr val="DEDEDE"/>
          </a:solidFill>
        </p:spPr>
        <p:txBody>
          <a:bodyPr tIns="91440"/>
          <a:lstStyle>
            <a:lvl1pPr algn="ctr">
              <a:defRPr sz="1052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388416" y="472479"/>
            <a:ext cx="6505577" cy="2077192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7AF81B-6742-4AE1-A07D-FDFD73009073}"/>
              </a:ext>
            </a:extLst>
          </p:cNvPr>
          <p:cNvSpPr/>
          <p:nvPr userDrawn="1"/>
        </p:nvSpPr>
        <p:spPr>
          <a:xfrm>
            <a:off x="0" y="6806242"/>
            <a:ext cx="10691813" cy="75343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F49F56-1E3E-4629-933C-F6363529AF5D}"/>
              </a:ext>
            </a:extLst>
          </p:cNvPr>
          <p:cNvSpPr txBox="1"/>
          <p:nvPr userDrawn="1"/>
        </p:nvSpPr>
        <p:spPr>
          <a:xfrm>
            <a:off x="388413" y="7133330"/>
            <a:ext cx="2052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chemeClr val="bg1"/>
                </a:solidFill>
              </a:rPr>
              <a:t>Tech We Can</a:t>
            </a:r>
          </a:p>
        </p:txBody>
      </p:sp>
    </p:spTree>
    <p:extLst>
      <p:ext uri="{BB962C8B-B14F-4D97-AF65-F5344CB8AC3E}">
        <p14:creationId xmlns:p14="http://schemas.microsoft.com/office/powerpoint/2010/main" val="129189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84CDA2-0E87-40AA-8FF7-126782782774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98832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8415" y="1512606"/>
            <a:ext cx="4800179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503222" y="1512605"/>
            <a:ext cx="4800179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56CA5-A388-1D41-B4AF-6658D4C957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5727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8414" y="1512605"/>
            <a:ext cx="3094778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799214" y="1512605"/>
            <a:ext cx="3094778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7208622" y="1512605"/>
            <a:ext cx="3094778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E0F926-F4BA-044E-B97A-AA8668B032A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019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8414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947100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5503222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8059343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D6E0CB0-5FCA-9E41-ACFD-7D08A524DF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9664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E750E3-3DF6-B94E-959B-C6E962A30C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588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9B7AB-8379-3341-BEF5-2E85A7299A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57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7113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le and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84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7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23F83F-DD88-4864-B3FE-90AABC58B5B6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40970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94D828-E515-4FE0-B2AF-581C78F77DA8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tx2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245069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F5A9D5-F477-4B37-AA3B-40EAE5F016C0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143309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68D499-1647-48CB-BCCE-D12D17664ADA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4031944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A6EF94-9322-4247-B294-91C0E5C27761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6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155738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414" y="365104"/>
            <a:ext cx="9914986" cy="90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414" y="1512606"/>
            <a:ext cx="9914986" cy="54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33364" y="7055696"/>
            <a:ext cx="370037" cy="15119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8413" y="7055696"/>
            <a:ext cx="2700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tx1"/>
                </a:solidFill>
              </a:rPr>
              <a:t>Tech We Can  </a:t>
            </a:r>
            <a:r>
              <a:rPr lang="en-GB" sz="800" dirty="0">
                <a:solidFill>
                  <a:schemeClr val="tx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01110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41" r:id="rId2"/>
    <p:sldLayoutId id="2147483797" r:id="rId3"/>
    <p:sldLayoutId id="2147483798" r:id="rId4"/>
    <p:sldLayoutId id="2147483791" r:id="rId5"/>
    <p:sldLayoutId id="2147483792" r:id="rId6"/>
    <p:sldLayoutId id="2147483799" r:id="rId7"/>
    <p:sldLayoutId id="2147483793" r:id="rId8"/>
    <p:sldLayoutId id="2147483796" r:id="rId9"/>
    <p:sldLayoutId id="2147483794" r:id="rId10"/>
    <p:sldLayoutId id="2147483744" r:id="rId11"/>
    <p:sldLayoutId id="2147483746" r:id="rId12"/>
    <p:sldLayoutId id="2147483747" r:id="rId13"/>
    <p:sldLayoutId id="2147483786" r:id="rId14"/>
    <p:sldLayoutId id="2147483787" r:id="rId15"/>
  </p:sldLayoutIdLst>
  <p:hf hdr="0" ftr="0" dt="0"/>
  <p:txStyles>
    <p:titleStyle>
      <a:lvl1pPr algn="l" defTabSz="801934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801934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65113" indent="-265113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273050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03275" indent="-265113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641547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–"/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801934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962321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–"/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1122707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1pPr>
      <a:lvl2pPr marL="400967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2pPr>
      <a:lvl3pPr marL="801934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3pPr>
      <a:lvl4pPr marL="1202901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603868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2004835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405802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806769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3207736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368" userDrawn="1">
          <p15:clr>
            <a:srgbClr val="F26B43"/>
          </p15:clr>
        </p15:guide>
        <p15:guide id="1" pos="245" userDrawn="1">
          <p15:clr>
            <a:srgbClr val="F26B43"/>
          </p15:clr>
        </p15:guide>
        <p15:guide id="2" pos="6490" userDrawn="1">
          <p15:clr>
            <a:srgbClr val="F26B43"/>
          </p15:clr>
        </p15:guide>
        <p15:guide id="3" pos="3467" userDrawn="1">
          <p15:clr>
            <a:srgbClr val="F26B43"/>
          </p15:clr>
        </p15:guide>
        <p15:guide id="4" pos="3268" userDrawn="1">
          <p15:clr>
            <a:srgbClr val="F26B43"/>
          </p15:clr>
        </p15:guide>
        <p15:guide id="5" orient="horz" pos="4286" userDrawn="1">
          <p15:clr>
            <a:srgbClr val="F26B43"/>
          </p15:clr>
        </p15:guide>
        <p15:guide id="6" pos="2391" userDrawn="1">
          <p15:clr>
            <a:srgbClr val="F26B43"/>
          </p15:clr>
        </p15:guide>
        <p15:guide id="7" pos="2194" userDrawn="1">
          <p15:clr>
            <a:srgbClr val="F26B43"/>
          </p15:clr>
        </p15:guide>
        <p15:guide id="8" pos="4343" userDrawn="1">
          <p15:clr>
            <a:srgbClr val="F26B43"/>
          </p15:clr>
        </p15:guide>
        <p15:guide id="9" pos="4540" userDrawn="1">
          <p15:clr>
            <a:srgbClr val="F26B43"/>
          </p15:clr>
        </p15:guide>
        <p15:guide id="10" orient="horz" pos="2381" userDrawn="1">
          <p15:clr>
            <a:srgbClr val="F26B43"/>
          </p15:clr>
        </p15:guide>
        <p15:guide id="11" orient="horz" pos="1461" userDrawn="1">
          <p15:clr>
            <a:srgbClr val="F26B43"/>
          </p15:clr>
        </p15:guide>
        <p15:guide id="12" orient="horz" pos="1263" userDrawn="1">
          <p15:clr>
            <a:srgbClr val="F26B43"/>
          </p15:clr>
        </p15:guide>
        <p15:guide id="13" orient="horz" pos="29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uXnvurXlc4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TalyNxJE2Q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MqoIZqpZA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vimeo.com/720281870/f3b13aae6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32pqI1dod8A" TargetMode="Externa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486DD47-E29D-479C-AA99-707C7E482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8416" y="1512606"/>
            <a:ext cx="3881660" cy="1868950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GB" b="0" dirty="0"/>
              <a:t>Before delivering Tech for </a:t>
            </a:r>
            <a:r>
              <a:rPr lang="en-GB" dirty="0"/>
              <a:t>History</a:t>
            </a:r>
            <a:r>
              <a:rPr lang="en-GB" b="0" dirty="0"/>
              <a:t> please make sure you have: </a:t>
            </a:r>
            <a:endParaRPr lang="en-GB" dirty="0"/>
          </a:p>
          <a:p>
            <a:pPr lvl="2">
              <a:spcAft>
                <a:spcPts val="600"/>
              </a:spcAft>
            </a:pPr>
            <a:r>
              <a:rPr lang="en-GB" dirty="0"/>
              <a:t>Watched the short video tutorial found on the Tech We Can site.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Downloaded and read the Tech for History plan.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Decided how you would like the students to present their group work.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Loaded the BBC Civilisations and Seven Wonders AR app onto the students iPads/tablets and familiarised yourself with how they work.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760B4-4E69-4C88-82C6-9DB70C1688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3156" y="1512605"/>
            <a:ext cx="5550246" cy="1868950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GB" dirty="0"/>
              <a:t>Resources needed for Tech for History: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Access to the internet either through the tablets or laptops / desktops – individually or small groups for research. Printouts of homework sheets.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iPads/tablets with the BBC Civilisations and Seven Wonders apps loaded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Print outs of the app design worksheet (suggested A3)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Paper and pens for the presentation of the museum exhibition pitch (if you choose this form of presentation).</a:t>
            </a:r>
          </a:p>
        </p:txBody>
      </p:sp>
      <p:sp>
        <p:nvSpPr>
          <p:cNvPr id="438" name="Google Shape;438;p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>
              <a:spcBef>
                <a:spcPts val="0"/>
              </a:spcBef>
              <a:buClr>
                <a:schemeClr val="lt1"/>
              </a:buClr>
              <a:buSzPts val="3200"/>
            </a:pPr>
            <a:r>
              <a:rPr lang="en-GB" dirty="0"/>
              <a:t>Tech for History: Teacher notes</a:t>
            </a:r>
            <a:endParaRPr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342A22-343D-4009-A2DF-F343FCEE8A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0B077D-EEE5-4F20-9086-6F78EEEAC6A0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/>
              <a:t>Tech We Can  </a:t>
            </a:r>
            <a:r>
              <a:rPr lang="en-GB" sz="800" dirty="0"/>
              <a:t>|  Tech for History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611;p273">
            <a:extLst>
              <a:ext uri="{FF2B5EF4-FFF2-40B4-BE49-F238E27FC236}">
                <a16:creationId xmlns:a16="http://schemas.microsoft.com/office/drawing/2014/main" id="{469F96C9-3BA4-4C5B-87FA-48F604F3CA31}"/>
              </a:ext>
            </a:extLst>
          </p:cNvPr>
          <p:cNvSpPr/>
          <p:nvPr/>
        </p:nvSpPr>
        <p:spPr>
          <a:xfrm>
            <a:off x="6098875" y="0"/>
            <a:ext cx="4592937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216000" tIns="288000" rIns="72000" bIns="94711" anchor="t" anchorCtr="0">
            <a:noAutofit/>
          </a:bodyPr>
          <a:lstStyle/>
          <a:p>
            <a:pPr marL="180975" lvl="0">
              <a:buClr>
                <a:srgbClr val="000000"/>
              </a:buClr>
              <a:buSzPts val="1800"/>
            </a:pPr>
            <a:endParaRPr lang="en-IN" sz="2400" dirty="0">
              <a:solidFill>
                <a:schemeClr val="accent2"/>
              </a:solidFill>
            </a:endParaRPr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75B429-6913-4866-AE3D-7595824E5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Augmented reality and history</a:t>
            </a:r>
            <a:br>
              <a:rPr lang="en-IN" dirty="0"/>
            </a:br>
            <a:r>
              <a:rPr lang="en-IN" b="0" dirty="0"/>
              <a:t>Seven Wonders AR </a:t>
            </a:r>
            <a:endParaRPr lang="en-GB" b="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B444E6-D80D-4565-A288-F803BC266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4" y="1512604"/>
            <a:ext cx="5473906" cy="1627411"/>
          </a:xfrm>
        </p:spPr>
        <p:txBody>
          <a:bodyPr/>
          <a:lstStyle/>
          <a:p>
            <a:r>
              <a:rPr lang="en-GB" sz="2000" b="0" dirty="0"/>
              <a:t>What did you like about the apps? </a:t>
            </a:r>
          </a:p>
          <a:p>
            <a:r>
              <a:rPr lang="en-GB" sz="2000" b="0" dirty="0"/>
              <a:t>How do you think the apps could be improved? </a:t>
            </a:r>
          </a:p>
          <a:p>
            <a:r>
              <a:rPr lang="en-GB" sz="2000" b="0" dirty="0"/>
              <a:t>How do the you think apps like these will develop as technology advances? </a:t>
            </a:r>
          </a:p>
          <a:p>
            <a:endParaRPr lang="en-GB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81F6D-6CFC-42CD-92A4-5B62F6764A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10</a:t>
            </a:fld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082" name="Picture 10" descr="The Seven Wonders - Ancient History Encyclopedia">
            <a:extLst>
              <a:ext uri="{FF2B5EF4-FFF2-40B4-BE49-F238E27FC236}">
                <a16:creationId xmlns:a16="http://schemas.microsoft.com/office/drawing/2014/main" id="{6BBC25C3-D06F-4BA3-9D24-DAEB8CD933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9"/>
          <a:stretch/>
        </p:blipFill>
        <p:spPr bwMode="auto">
          <a:xfrm>
            <a:off x="6530196" y="422661"/>
            <a:ext cx="3816966" cy="344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214F261-F955-4878-B093-0C7CC2CE230C}"/>
              </a:ext>
            </a:extLst>
          </p:cNvPr>
          <p:cNvGrpSpPr/>
          <p:nvPr/>
        </p:nvGrpSpPr>
        <p:grpSpPr>
          <a:xfrm>
            <a:off x="388413" y="4177427"/>
            <a:ext cx="9958749" cy="2735178"/>
            <a:chOff x="-536594" y="4112258"/>
            <a:chExt cx="10613661" cy="2915050"/>
          </a:xfrm>
        </p:grpSpPr>
        <p:pic>
          <p:nvPicPr>
            <p:cNvPr id="3080" name="Picture 8" descr="Seven Wonders AR by Time Passport Inc.">
              <a:extLst>
                <a:ext uri="{FF2B5EF4-FFF2-40B4-BE49-F238E27FC236}">
                  <a16:creationId xmlns:a16="http://schemas.microsoft.com/office/drawing/2014/main" id="{EAB9E61C-D2FF-43DE-B2AD-F90E00747B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36594" y="4112258"/>
              <a:ext cx="5180775" cy="29150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4" name="Picture 12" descr="Seven Wonders AR - Explore the Seven Wonders anywhere with AR ...">
              <a:extLst>
                <a:ext uri="{FF2B5EF4-FFF2-40B4-BE49-F238E27FC236}">
                  <a16:creationId xmlns:a16="http://schemas.microsoft.com/office/drawing/2014/main" id="{15EE3E91-4958-4084-82A5-F5EDCC7C9F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6292" y="4113945"/>
              <a:ext cx="5180775" cy="2913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69D369C-0D78-4FF1-A82B-0FAEB8B0B218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</p:spTree>
    <p:extLst>
      <p:ext uri="{BB962C8B-B14F-4D97-AF65-F5344CB8AC3E}">
        <p14:creationId xmlns:p14="http://schemas.microsoft.com/office/powerpoint/2010/main" val="1921179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611;p273">
            <a:extLst>
              <a:ext uri="{FF2B5EF4-FFF2-40B4-BE49-F238E27FC236}">
                <a16:creationId xmlns:a16="http://schemas.microsoft.com/office/drawing/2014/main" id="{9B648EC5-33FE-4EF7-9468-F68FEFB9A519}"/>
              </a:ext>
            </a:extLst>
          </p:cNvPr>
          <p:cNvSpPr/>
          <p:nvPr/>
        </p:nvSpPr>
        <p:spPr>
          <a:xfrm>
            <a:off x="4209691" y="1512605"/>
            <a:ext cx="6482121" cy="4271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216000" tIns="288000" rIns="72000" bIns="94711" anchor="t" anchorCtr="0">
            <a:noAutofit/>
          </a:bodyPr>
          <a:lstStyle/>
          <a:p>
            <a:pPr marL="180975" lvl="0">
              <a:buClr>
                <a:srgbClr val="000000"/>
              </a:buClr>
              <a:buSzPts val="1800"/>
            </a:pPr>
            <a:endParaRPr lang="en-IN" sz="2400" dirty="0">
              <a:solidFill>
                <a:schemeClr val="accent2"/>
              </a:solidFill>
            </a:endParaRPr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B1792-404F-476C-9259-0F44FA556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 design task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C9675-0C1F-45CB-9EEF-6131420DC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3562485" cy="5400000"/>
          </a:xfrm>
        </p:spPr>
        <p:txBody>
          <a:bodyPr/>
          <a:lstStyle/>
          <a:p>
            <a:r>
              <a:rPr lang="en-GB" sz="2000" b="0" dirty="0"/>
              <a:t>Use the App design worksheet to design a historical app which you think would be interesting and informative for a user. </a:t>
            </a:r>
          </a:p>
          <a:p>
            <a:r>
              <a:rPr lang="en-GB" sz="2000" b="0" dirty="0"/>
              <a:t>If you could use tech to recreate a historical event / place, what do you think the most interesting thing to recreate would be and why?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1966B-D1D2-4000-902A-D241FC66EF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84C5C8-A2E2-4E63-9442-ACC1B1A62087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8381834-C3A2-4BBE-A552-67973A89C62B}"/>
              </a:ext>
            </a:extLst>
          </p:cNvPr>
          <p:cNvSpPr txBox="1">
            <a:spLocks/>
          </p:cNvSpPr>
          <p:nvPr/>
        </p:nvSpPr>
        <p:spPr>
          <a:xfrm>
            <a:off x="4390846" y="1624747"/>
            <a:ext cx="5912556" cy="54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solidFill>
                  <a:schemeClr val="tx1"/>
                </a:solidFill>
              </a:rPr>
              <a:t>Work in your groups to create a brief overview of your historical app thinking about: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What will your user be able to see?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Will your app use augmented or virtual reality?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How will users be able to interact with the app?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How will you make the app informative?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Will there be any gamification in your app?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What would the key learnings be for the user?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Where would you find the content that you need? </a:t>
            </a:r>
          </a:p>
          <a:p>
            <a:endParaRPr lang="en-GB" sz="2000" b="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214A56-4333-2347-A6DE-A5322B9BF724}"/>
              </a:ext>
            </a:extLst>
          </p:cNvPr>
          <p:cNvSpPr txBox="1"/>
          <p:nvPr/>
        </p:nvSpPr>
        <p:spPr>
          <a:xfrm>
            <a:off x="4769694" y="6179521"/>
            <a:ext cx="53486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Would any of you like to have a job creating apps like this in the future? </a:t>
            </a:r>
          </a:p>
        </p:txBody>
      </p:sp>
    </p:spTree>
    <p:extLst>
      <p:ext uri="{BB962C8B-B14F-4D97-AF65-F5344CB8AC3E}">
        <p14:creationId xmlns:p14="http://schemas.microsoft.com/office/powerpoint/2010/main" val="1210557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10FDBE57-725C-4DFA-A4B1-2F8344CCE3C1}"/>
              </a:ext>
            </a:extLst>
          </p:cNvPr>
          <p:cNvSpPr/>
          <p:nvPr/>
        </p:nvSpPr>
        <p:spPr>
          <a:xfrm>
            <a:off x="0" y="2656937"/>
            <a:ext cx="10691813" cy="4902738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D09D8-3297-49C5-8942-77D06461C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Digitising history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34EC64-E17B-4C19-AB21-7FDBC917F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5" y="1512604"/>
            <a:ext cx="4230197" cy="5400000"/>
          </a:xfrm>
        </p:spPr>
        <p:txBody>
          <a:bodyPr/>
          <a:lstStyle/>
          <a:p>
            <a:r>
              <a:rPr lang="en-GB" sz="2000" b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What are the advantages of digitising the specimens and records? </a:t>
            </a:r>
          </a:p>
          <a:p>
            <a:r>
              <a:rPr lang="en-GB" sz="2000" b="0" dirty="0">
                <a:latin typeface="+mj-lt"/>
              </a:rPr>
              <a:t>Would any of you like to create </a:t>
            </a:r>
            <a:br>
              <a:rPr lang="en-GB" sz="2000" b="0" dirty="0">
                <a:latin typeface="+mj-lt"/>
              </a:rPr>
            </a:br>
            <a:r>
              <a:rPr lang="en-GB" sz="2000" b="0" dirty="0">
                <a:latin typeface="+mj-lt"/>
              </a:rPr>
              <a:t>or work with technology like this in the future? </a:t>
            </a:r>
          </a:p>
          <a:p>
            <a:endParaRPr lang="en-GB" sz="20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r>
              <a:rPr lang="en-GB" sz="2000" b="0" dirty="0">
                <a:latin typeface="+mj-lt"/>
              </a:rPr>
              <a:t>Would you like to closely examine artefacts and use technology to ensure we can study them for </a:t>
            </a:r>
            <a:br>
              <a:rPr lang="en-GB" sz="2000" b="0" dirty="0">
                <a:latin typeface="+mj-lt"/>
              </a:rPr>
            </a:br>
            <a:r>
              <a:rPr lang="en-GB" sz="2000" b="0" dirty="0">
                <a:latin typeface="+mj-lt"/>
              </a:rPr>
              <a:t>many years to come? 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DE2EF-53BB-43BE-9052-0755A39A0B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8C6BBD-EE80-401E-834C-11486D273EE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/>
              <a:t>Tech We Can  </a:t>
            </a:r>
            <a:r>
              <a:rPr lang="en-GB" sz="800" dirty="0"/>
              <a:t>|  Tech for History  </a:t>
            </a:r>
          </a:p>
        </p:txBody>
      </p:sp>
      <p:pic>
        <p:nvPicPr>
          <p:cNvPr id="1028" name="Picture 4" descr="The Natural History Museum is going high tech to save its archive ...">
            <a:extLst>
              <a:ext uri="{FF2B5EF4-FFF2-40B4-BE49-F238E27FC236}">
                <a16:creationId xmlns:a16="http://schemas.microsoft.com/office/drawing/2014/main" id="{B8638CD0-0ABE-4BF3-AE92-F6A6B2CD1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623" y="1546647"/>
            <a:ext cx="5055776" cy="264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 Natural History Museum, London, United Kingdom — Google Arts ...">
            <a:extLst>
              <a:ext uri="{FF2B5EF4-FFF2-40B4-BE49-F238E27FC236}">
                <a16:creationId xmlns:a16="http://schemas.microsoft.com/office/drawing/2014/main" id="{8C83FA71-ADD1-40D3-AF6F-5F6070696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051" y="4488884"/>
            <a:ext cx="5085349" cy="240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2732D2C-FF5F-4523-926D-B35F34CF3526}"/>
              </a:ext>
            </a:extLst>
          </p:cNvPr>
          <p:cNvGrpSpPr/>
          <p:nvPr/>
        </p:nvGrpSpPr>
        <p:grpSpPr>
          <a:xfrm>
            <a:off x="388414" y="6410582"/>
            <a:ext cx="1558375" cy="516429"/>
            <a:chOff x="401313" y="6327154"/>
            <a:chExt cx="1558375" cy="51642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3C3B341-1DE4-47C2-BCC6-B330802B3F95}"/>
                </a:ext>
              </a:extLst>
            </p:cNvPr>
            <p:cNvGrpSpPr/>
            <p:nvPr/>
          </p:nvGrpSpPr>
          <p:grpSpPr>
            <a:xfrm>
              <a:off x="401313" y="6334065"/>
              <a:ext cx="1558374" cy="509518"/>
              <a:chOff x="5503221" y="6403087"/>
              <a:chExt cx="1558374" cy="509518"/>
            </a:xfrm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3D8B2DC6-C53F-4376-8F28-403252C8FEAD}"/>
                  </a:ext>
                </a:extLst>
              </p:cNvPr>
              <p:cNvSpPr/>
              <p:nvPr/>
            </p:nvSpPr>
            <p:spPr>
              <a:xfrm>
                <a:off x="5503221" y="6403087"/>
                <a:ext cx="1558374" cy="50951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Ins="144000" rtlCol="0" anchor="ctr"/>
              <a:lstStyle/>
              <a:p>
                <a:pPr algn="r">
                  <a:lnSpc>
                    <a:spcPct val="100000"/>
                  </a:lnSpc>
                </a:pPr>
                <a:r>
                  <a:rPr lang="en-GB" sz="1400" dirty="0">
                    <a:solidFill>
                      <a:schemeClr val="bg1"/>
                    </a:solidFill>
                  </a:rPr>
                  <a:t>Watch video</a:t>
                </a:r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8C2C30EF-1D7A-4E7A-B7F4-2494F74F4A1D}"/>
                  </a:ext>
                </a:extLst>
              </p:cNvPr>
              <p:cNvSpPr/>
              <p:nvPr/>
            </p:nvSpPr>
            <p:spPr>
              <a:xfrm rot="5400000">
                <a:off x="5657090" y="6587124"/>
                <a:ext cx="164076" cy="14144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endParaRPr lang="en-GB" sz="1600"/>
              </a:p>
            </p:txBody>
          </p:sp>
        </p:grpSp>
        <p:sp>
          <p:nvSpPr>
            <p:cNvPr id="13" name="Rectangle 12">
              <a:hlinkClick r:id="rId4"/>
              <a:extLst>
                <a:ext uri="{FF2B5EF4-FFF2-40B4-BE49-F238E27FC236}">
                  <a16:creationId xmlns:a16="http://schemas.microsoft.com/office/drawing/2014/main" id="{6FFDAE08-A6BD-48F7-912B-C89B53DAA5D2}"/>
                </a:ext>
              </a:extLst>
            </p:cNvPr>
            <p:cNvSpPr/>
            <p:nvPr/>
          </p:nvSpPr>
          <p:spPr>
            <a:xfrm>
              <a:off x="401314" y="6327154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44743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811B820C-5DCF-4DB0-B65A-3F5350CBA72A}"/>
              </a:ext>
            </a:extLst>
          </p:cNvPr>
          <p:cNvSpPr/>
          <p:nvPr/>
        </p:nvSpPr>
        <p:spPr>
          <a:xfrm>
            <a:off x="0" y="2562045"/>
            <a:ext cx="10691813" cy="4997630"/>
          </a:xfrm>
          <a:prstGeom prst="flowChartManualInpu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D09D8-3297-49C5-8942-77D06461C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Technology and archaeology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454EA7-5F40-4F93-99EA-343AC7D32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0" dirty="0">
                <a:latin typeface="+mj-lt"/>
                <a:cs typeface="Times New Roman" panose="02020603050405020304" pitchFamily="18" charset="0"/>
              </a:rPr>
              <a:t>What were the different types of technology the students used? </a:t>
            </a:r>
          </a:p>
          <a:p>
            <a:r>
              <a:rPr lang="en-GB" sz="2000" b="0" dirty="0">
                <a:latin typeface="+mj-lt"/>
                <a:cs typeface="Times New Roman" panose="02020603050405020304" pitchFamily="18" charset="0"/>
              </a:rPr>
              <a:t>How did they overcome the lack of electricity on the dig sites? </a:t>
            </a:r>
          </a:p>
          <a:p>
            <a:r>
              <a:rPr lang="en-GB" sz="2000" b="0" dirty="0">
                <a:latin typeface="+mj-lt"/>
                <a:cs typeface="Times New Roman" panose="02020603050405020304" pitchFamily="18" charset="0"/>
              </a:rPr>
              <a:t>What effects do you think technology </a:t>
            </a:r>
            <a:br>
              <a:rPr lang="en-GB" sz="2000" b="0" dirty="0">
                <a:latin typeface="+mj-lt"/>
                <a:cs typeface="Times New Roman" panose="02020603050405020304" pitchFamily="18" charset="0"/>
              </a:rPr>
            </a:br>
            <a:r>
              <a:rPr lang="en-GB" sz="2000" b="0" dirty="0">
                <a:latin typeface="+mj-lt"/>
                <a:cs typeface="Times New Roman" panose="02020603050405020304" pitchFamily="18" charset="0"/>
              </a:rPr>
              <a:t>will have on archaeology?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DE2EF-53BB-43BE-9052-0755A39A0B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bg1"/>
                </a:solidFill>
              </a:rPr>
              <a:pPr/>
              <a:t>13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8C6BBD-EE80-401E-834C-11486D273EE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pic>
        <p:nvPicPr>
          <p:cNvPr id="4100" name="Picture 4" descr="Archaeologists Are Using Drones to Find Good Places to Dig: The ...">
            <a:extLst>
              <a:ext uri="{FF2B5EF4-FFF2-40B4-BE49-F238E27FC236}">
                <a16:creationId xmlns:a16="http://schemas.microsoft.com/office/drawing/2014/main" id="{6B0977E9-7A09-4B60-9D4D-BC9B52F722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49"/>
          <a:stretch/>
        </p:blipFill>
        <p:spPr bwMode="auto">
          <a:xfrm>
            <a:off x="4939861" y="4045789"/>
            <a:ext cx="5342481" cy="286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D190C87-C56F-4FAF-B969-5C1C9AA94567}"/>
              </a:ext>
            </a:extLst>
          </p:cNvPr>
          <p:cNvGrpSpPr/>
          <p:nvPr/>
        </p:nvGrpSpPr>
        <p:grpSpPr>
          <a:xfrm>
            <a:off x="8723967" y="3243130"/>
            <a:ext cx="1558375" cy="527644"/>
            <a:chOff x="5503221" y="6384961"/>
            <a:chExt cx="1558375" cy="527644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3220762-296B-4493-A875-B8786F70C830}"/>
                </a:ext>
              </a:extLst>
            </p:cNvPr>
            <p:cNvSpPr/>
            <p:nvPr/>
          </p:nvSpPr>
          <p:spPr>
            <a:xfrm>
              <a:off x="5503221" y="6403087"/>
              <a:ext cx="1558374" cy="5095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Ins="144000" rtlCol="0" anchor="ctr"/>
            <a:lstStyle/>
            <a:p>
              <a:pPr algn="r">
                <a:lnSpc>
                  <a:spcPct val="100000"/>
                </a:lnSpc>
              </a:pPr>
              <a:r>
                <a:rPr lang="en-GB" sz="1400" dirty="0">
                  <a:solidFill>
                    <a:schemeClr val="accent6"/>
                  </a:solidFill>
                </a:rPr>
                <a:t>Watch video</a:t>
              </a: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7B7AED06-B53F-4F66-8B69-9A68B6B8FD4E}"/>
                </a:ext>
              </a:extLst>
            </p:cNvPr>
            <p:cNvSpPr/>
            <p:nvPr/>
          </p:nvSpPr>
          <p:spPr>
            <a:xfrm rot="5400000">
              <a:off x="5657090" y="6587124"/>
              <a:ext cx="164076" cy="141444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  <p:sp>
          <p:nvSpPr>
            <p:cNvPr id="15" name="Rectangle 14">
              <a:hlinkClick r:id="rId3"/>
              <a:extLst>
                <a:ext uri="{FF2B5EF4-FFF2-40B4-BE49-F238E27FC236}">
                  <a16:creationId xmlns:a16="http://schemas.microsoft.com/office/drawing/2014/main" id="{C2AE27EA-D38C-4A6D-AF5C-ED3911E91A24}"/>
                </a:ext>
              </a:extLst>
            </p:cNvPr>
            <p:cNvSpPr/>
            <p:nvPr/>
          </p:nvSpPr>
          <p:spPr>
            <a:xfrm>
              <a:off x="5503222" y="6384961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 dirty="0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8734883A-5535-4CAF-9C82-DD33EFE57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71" y="4045789"/>
            <a:ext cx="4297680" cy="286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27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F19C6C5-E6D4-461F-88D7-8816AAFA9531}"/>
              </a:ext>
            </a:extLst>
          </p:cNvPr>
          <p:cNvSpPr/>
          <p:nvPr/>
        </p:nvSpPr>
        <p:spPr>
          <a:xfrm>
            <a:off x="3700732" y="0"/>
            <a:ext cx="6991082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D7A7A6-F5DE-4F8F-9E22-B6B545B23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221" y="4592230"/>
            <a:ext cx="4107180" cy="2308860"/>
          </a:xfrm>
          <a:prstGeom prst="rect">
            <a:avLst/>
          </a:prstGeom>
        </p:spPr>
      </p:pic>
      <p:pic>
        <p:nvPicPr>
          <p:cNvPr id="13" name="Picture 4" descr="The Natural History Museum is going high tech to save its archive ...">
            <a:extLst>
              <a:ext uri="{FF2B5EF4-FFF2-40B4-BE49-F238E27FC236}">
                <a16:creationId xmlns:a16="http://schemas.microsoft.com/office/drawing/2014/main" id="{C9B57A13-8982-43EA-BC97-64CB15B1B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666" y="2706242"/>
            <a:ext cx="4105998" cy="214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Class discussion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19504E-AAD1-433F-8B7C-50DBBFC96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5" y="1512604"/>
            <a:ext cx="2923900" cy="4847481"/>
          </a:xfrm>
        </p:spPr>
        <p:txBody>
          <a:bodyPr/>
          <a:lstStyle/>
          <a:p>
            <a:r>
              <a:rPr lang="en-GB" sz="2000" b="0" dirty="0">
                <a:latin typeface="+mj-lt"/>
              </a:rPr>
              <a:t>Would any of you like a career using technology to help us discover more about the past, or </a:t>
            </a:r>
            <a:r>
              <a:rPr lang="en-GB" sz="2000" b="0" dirty="0"/>
              <a:t>using technology to bring the past to life?</a:t>
            </a:r>
            <a:endParaRPr lang="en-GB" sz="2000" b="0" dirty="0">
              <a:latin typeface="+mj-lt"/>
            </a:endParaRPr>
          </a:p>
          <a:p>
            <a:r>
              <a:rPr lang="en-GB" sz="2000" b="0" dirty="0">
                <a:latin typeface="+mj-lt"/>
              </a:rPr>
              <a:t>Many people will be working with technology to discover things about the past, but we also need people to continue to design this technology.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CBC91C-C3D3-784B-A60A-49E1131805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14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0E6B79-48F1-495B-8795-36BF83250BB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2D4426-AB83-43B8-AE99-5FFC0F4DCC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1141" y="352785"/>
            <a:ext cx="2842260" cy="273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408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Manual Input 7">
            <a:extLst>
              <a:ext uri="{FF2B5EF4-FFF2-40B4-BE49-F238E27FC236}">
                <a16:creationId xmlns:a16="http://schemas.microsoft.com/office/drawing/2014/main" id="{95406114-1A4E-4586-8A5C-27E8C54704AD}"/>
              </a:ext>
            </a:extLst>
          </p:cNvPr>
          <p:cNvSpPr/>
          <p:nvPr/>
        </p:nvSpPr>
        <p:spPr>
          <a:xfrm rot="16200000" flipH="1">
            <a:off x="3744239" y="612101"/>
            <a:ext cx="7559675" cy="6335473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2AD76AF-01DB-4DE6-BF7D-CF190634430D}"/>
              </a:ext>
            </a:extLst>
          </p:cNvPr>
          <p:cNvGrpSpPr/>
          <p:nvPr/>
        </p:nvGrpSpPr>
        <p:grpSpPr>
          <a:xfrm>
            <a:off x="5242309" y="396815"/>
            <a:ext cx="5061092" cy="6515789"/>
            <a:chOff x="5385181" y="580752"/>
            <a:chExt cx="4918220" cy="6331852"/>
          </a:xfrm>
        </p:grpSpPr>
        <p:pic>
          <p:nvPicPr>
            <p:cNvPr id="2052" name="Picture 4" descr="Grand Parc &amp; Spectacles : Spectacles Grandioses &amp; Émotions fortes ...">
              <a:extLst>
                <a:ext uri="{FF2B5EF4-FFF2-40B4-BE49-F238E27FC236}">
                  <a16:creationId xmlns:a16="http://schemas.microsoft.com/office/drawing/2014/main" id="{8E7186FB-C289-4E11-80C7-E634F818D5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5181" y="580752"/>
              <a:ext cx="4918219" cy="3278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History of Virtual Reality | The Franklin Institute">
              <a:extLst>
                <a:ext uri="{FF2B5EF4-FFF2-40B4-BE49-F238E27FC236}">
                  <a16:creationId xmlns:a16="http://schemas.microsoft.com/office/drawing/2014/main" id="{314ED3F3-65CE-47C4-A8BF-0900F59E5C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5182" y="4002657"/>
              <a:ext cx="4918219" cy="29099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7EB7708-DFC9-4EFD-9529-03BE4C681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00EB5-D278-4E62-A807-FB5050A72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4071444" cy="5400000"/>
          </a:xfrm>
        </p:spPr>
        <p:txBody>
          <a:bodyPr/>
          <a:lstStyle/>
          <a:p>
            <a:r>
              <a:rPr lang="en-GB" sz="2400" dirty="0">
                <a:solidFill>
                  <a:schemeClr val="accent3"/>
                </a:solidFill>
              </a:rPr>
              <a:t>Create a design of your own historical theme park </a:t>
            </a:r>
            <a:endParaRPr lang="en-GB" sz="2000" b="0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In particular, think about how you could add technology into your theme park to make the experience as immersive and interesting as possible for visitors. </a:t>
            </a:r>
          </a:p>
          <a:p>
            <a:endParaRPr lang="en-GB" sz="2000" b="0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Examples could include: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Virtual reality rollercoaster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Holograms of historical figures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AR apps which visitors could </a:t>
            </a:r>
            <a:br>
              <a:rPr lang="en-GB" sz="2000" b="0" dirty="0">
                <a:solidFill>
                  <a:schemeClr val="tx1"/>
                </a:solidFill>
              </a:rPr>
            </a:br>
            <a:r>
              <a:rPr lang="en-GB" sz="2000" b="0" dirty="0">
                <a:solidFill>
                  <a:schemeClr val="tx1"/>
                </a:solidFill>
              </a:rPr>
              <a:t>use to bring areas ‘to life’ 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A713D9-5295-4D41-A41E-39D81F0C86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4BAD24-56BF-4814-9907-32F1572A48B1}"/>
              </a:ext>
            </a:extLst>
          </p:cNvPr>
          <p:cNvSpPr txBox="1"/>
          <p:nvPr/>
        </p:nvSpPr>
        <p:spPr>
          <a:xfrm>
            <a:off x="5242310" y="3416060"/>
            <a:ext cx="5061091" cy="354816"/>
          </a:xfrm>
          <a:prstGeom prst="rect">
            <a:avLst/>
          </a:prstGeom>
          <a:solidFill>
            <a:srgbClr val="2F2F53">
              <a:alpha val="89804"/>
            </a:srgbClr>
          </a:solidFill>
        </p:spPr>
        <p:txBody>
          <a:bodyPr wrap="square" lIns="0" tIns="0" rIns="0" bIns="0" rtlCol="0" anchor="ctr">
            <a:noAutofit/>
          </a:bodyPr>
          <a:lstStyle/>
          <a:p>
            <a:pPr marL="130175"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n-GB" sz="1600" dirty="0">
                <a:solidFill>
                  <a:schemeClr val="bg1"/>
                </a:solidFill>
              </a:rPr>
              <a:t>Puy Du Fou Park in France</a:t>
            </a:r>
          </a:p>
        </p:txBody>
      </p:sp>
    </p:spTree>
    <p:extLst>
      <p:ext uri="{BB962C8B-B14F-4D97-AF65-F5344CB8AC3E}">
        <p14:creationId xmlns:p14="http://schemas.microsoft.com/office/powerpoint/2010/main" val="306588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Manual Input 6">
            <a:extLst>
              <a:ext uri="{FF2B5EF4-FFF2-40B4-BE49-F238E27FC236}">
                <a16:creationId xmlns:a16="http://schemas.microsoft.com/office/drawing/2014/main" id="{F465FB07-4C97-4BDD-9DC9-651DAC37B5DC}"/>
              </a:ext>
            </a:extLst>
          </p:cNvPr>
          <p:cNvSpPr/>
          <p:nvPr/>
        </p:nvSpPr>
        <p:spPr>
          <a:xfrm>
            <a:off x="0" y="2159674"/>
            <a:ext cx="10691813" cy="5400001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Share homework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26D22-EDDF-4ACD-A6F1-8133145335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C3EAB4-C5D0-4F00-8276-E33EE24F56F8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/>
              <a:t>Tech We Can  </a:t>
            </a:r>
            <a:r>
              <a:rPr lang="en-GB" sz="800" dirty="0"/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125687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CB1490CC-FAFA-433A-81A3-06FA3A7B7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16"/>
          <a:stretch/>
        </p:blipFill>
        <p:spPr>
          <a:xfrm>
            <a:off x="476" y="0"/>
            <a:ext cx="10690860" cy="6818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BCA37D7-410F-4E3F-A8B1-378173AAD288}"/>
              </a:ext>
            </a:extLst>
          </p:cNvPr>
          <p:cNvSpPr/>
          <p:nvPr/>
        </p:nvSpPr>
        <p:spPr>
          <a:xfrm>
            <a:off x="0" y="4176193"/>
            <a:ext cx="10691813" cy="2642556"/>
          </a:xfrm>
          <a:prstGeom prst="rect">
            <a:avLst/>
          </a:prstGeom>
          <a:solidFill>
            <a:schemeClr val="tx2">
              <a:alpha val="60000"/>
            </a:schemeClr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416" y="4870408"/>
            <a:ext cx="8677946" cy="663845"/>
          </a:xfrm>
        </p:spPr>
        <p:txBody>
          <a:bodyPr/>
          <a:lstStyle/>
          <a:p>
            <a:r>
              <a:rPr lang="en-GB" dirty="0"/>
              <a:t>History </a:t>
            </a:r>
          </a:p>
        </p:txBody>
      </p:sp>
      <p:sp>
        <p:nvSpPr>
          <p:cNvPr id="4" name="Rectangle 3"/>
          <p:cNvSpPr/>
          <p:nvPr/>
        </p:nvSpPr>
        <p:spPr>
          <a:xfrm>
            <a:off x="388413" y="5808072"/>
            <a:ext cx="733222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2000" spc="-70" dirty="0">
                <a:solidFill>
                  <a:schemeClr val="bg1"/>
                </a:solidFill>
                <a:cs typeface="Arial"/>
              </a:rPr>
              <a:t>To </a:t>
            </a:r>
            <a:r>
              <a:rPr lang="en-GB" sz="2000" spc="-4" dirty="0">
                <a:solidFill>
                  <a:schemeClr val="bg1"/>
                </a:solidFill>
                <a:cs typeface="Arial"/>
              </a:rPr>
              <a:t>understand </a:t>
            </a:r>
            <a:r>
              <a:rPr lang="en-GB" sz="2000" dirty="0">
                <a:solidFill>
                  <a:schemeClr val="bg1"/>
                </a:solidFill>
                <a:cs typeface="Arial"/>
              </a:rPr>
              <a:t>how </a:t>
            </a:r>
            <a:r>
              <a:rPr lang="en-GB" sz="2000" spc="-9" dirty="0">
                <a:solidFill>
                  <a:schemeClr val="bg1"/>
                </a:solidFill>
                <a:cs typeface="Arial"/>
              </a:rPr>
              <a:t>technology </a:t>
            </a:r>
            <a:r>
              <a:rPr lang="en-GB" sz="2000" spc="-26" dirty="0">
                <a:solidFill>
                  <a:schemeClr val="bg1"/>
                </a:solidFill>
                <a:cs typeface="Arial"/>
              </a:rPr>
              <a:t>is </a:t>
            </a:r>
            <a:r>
              <a:rPr lang="en-GB" sz="2000" spc="-9" dirty="0">
                <a:solidFill>
                  <a:schemeClr val="bg1"/>
                </a:solidFill>
                <a:cs typeface="Arial"/>
              </a:rPr>
              <a:t>used to study the past </a:t>
            </a:r>
            <a:r>
              <a:rPr lang="en-GB" sz="2000" dirty="0">
                <a:solidFill>
                  <a:schemeClr val="bg1"/>
                </a:solidFill>
                <a:cs typeface="Arial"/>
              </a:rPr>
              <a:t>and broaden </a:t>
            </a:r>
            <a:r>
              <a:rPr lang="en-GB" sz="2000" spc="-18" dirty="0">
                <a:solidFill>
                  <a:schemeClr val="bg1"/>
                </a:solidFill>
                <a:cs typeface="Arial"/>
              </a:rPr>
              <a:t>my </a:t>
            </a:r>
            <a:r>
              <a:rPr lang="en-GB" sz="2000" dirty="0">
                <a:solidFill>
                  <a:schemeClr val="bg1"/>
                </a:solidFill>
                <a:cs typeface="Arial"/>
              </a:rPr>
              <a:t>knowledge of careers </a:t>
            </a:r>
            <a:r>
              <a:rPr lang="en-GB" sz="2000" spc="-4" dirty="0">
                <a:solidFill>
                  <a:schemeClr val="bg1"/>
                </a:solidFill>
                <a:cs typeface="Arial"/>
              </a:rPr>
              <a:t>available </a:t>
            </a:r>
            <a:r>
              <a:rPr lang="en-GB" sz="2000" spc="-26" dirty="0">
                <a:solidFill>
                  <a:schemeClr val="bg1"/>
                </a:solidFill>
                <a:cs typeface="Arial"/>
              </a:rPr>
              <a:t>in </a:t>
            </a:r>
            <a:r>
              <a:rPr lang="en-GB" sz="2000" spc="-13" dirty="0">
                <a:solidFill>
                  <a:schemeClr val="bg1"/>
                </a:solidFill>
                <a:cs typeface="Arial"/>
              </a:rPr>
              <a:t>this</a:t>
            </a:r>
            <a:r>
              <a:rPr lang="en-GB" sz="2000" spc="35" dirty="0">
                <a:solidFill>
                  <a:schemeClr val="bg1"/>
                </a:solidFill>
                <a:cs typeface="Arial"/>
              </a:rPr>
              <a:t> </a:t>
            </a:r>
            <a:r>
              <a:rPr lang="en-GB" sz="2000" spc="-9" dirty="0">
                <a:solidFill>
                  <a:schemeClr val="bg1"/>
                </a:solidFill>
                <a:cs typeface="Arial"/>
              </a:rPr>
              <a:t>field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AFF9F6-91B6-4E76-84F7-AE74E0DA8B8C}"/>
              </a:ext>
            </a:extLst>
          </p:cNvPr>
          <p:cNvSpPr/>
          <p:nvPr/>
        </p:nvSpPr>
        <p:spPr>
          <a:xfrm>
            <a:off x="388414" y="4562632"/>
            <a:ext cx="136087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2000" spc="-70" dirty="0">
                <a:solidFill>
                  <a:schemeClr val="bg1"/>
                </a:solidFill>
                <a:cs typeface="Arial"/>
              </a:rPr>
              <a:t>TECH FOR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EF3F26B-0B9B-411E-B7B2-7C7C5D729709}"/>
              </a:ext>
            </a:extLst>
          </p:cNvPr>
          <p:cNvGrpSpPr/>
          <p:nvPr/>
        </p:nvGrpSpPr>
        <p:grpSpPr>
          <a:xfrm>
            <a:off x="10127454" y="6966349"/>
            <a:ext cx="334662" cy="421290"/>
            <a:chOff x="39415801" y="12414250"/>
            <a:chExt cx="6905625" cy="8693150"/>
          </a:xfrm>
          <a:solidFill>
            <a:schemeClr val="bg1"/>
          </a:solidFill>
        </p:grpSpPr>
        <p:sp>
          <p:nvSpPr>
            <p:cNvPr id="28" name="Freeform 132">
              <a:extLst>
                <a:ext uri="{FF2B5EF4-FFF2-40B4-BE49-F238E27FC236}">
                  <a16:creationId xmlns:a16="http://schemas.microsoft.com/office/drawing/2014/main" id="{82779F6E-D73C-4ABF-BD72-0312E485F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20876" y="12414250"/>
              <a:ext cx="1901825" cy="1797050"/>
            </a:xfrm>
            <a:custGeom>
              <a:avLst/>
              <a:gdLst>
                <a:gd name="T0" fmla="*/ 326 w 1198"/>
                <a:gd name="T1" fmla="*/ 850 h 1132"/>
                <a:gd name="T2" fmla="*/ 268 w 1198"/>
                <a:gd name="T3" fmla="*/ 768 h 1132"/>
                <a:gd name="T4" fmla="*/ 234 w 1198"/>
                <a:gd name="T5" fmla="*/ 670 h 1132"/>
                <a:gd name="T6" fmla="*/ 226 w 1198"/>
                <a:gd name="T7" fmla="*/ 600 h 1132"/>
                <a:gd name="T8" fmla="*/ 244 w 1198"/>
                <a:gd name="T9" fmla="*/ 490 h 1132"/>
                <a:gd name="T10" fmla="*/ 288 w 1198"/>
                <a:gd name="T11" fmla="*/ 394 h 1132"/>
                <a:gd name="T12" fmla="*/ 358 w 1198"/>
                <a:gd name="T13" fmla="*/ 316 h 1132"/>
                <a:gd name="T14" fmla="*/ 448 w 1198"/>
                <a:gd name="T15" fmla="*/ 260 h 1132"/>
                <a:gd name="T16" fmla="*/ 554 w 1198"/>
                <a:gd name="T17" fmla="*/ 232 h 1132"/>
                <a:gd name="T18" fmla="*/ 598 w 1198"/>
                <a:gd name="T19" fmla="*/ 228 h 1132"/>
                <a:gd name="T20" fmla="*/ 672 w 1198"/>
                <a:gd name="T21" fmla="*/ 236 h 1132"/>
                <a:gd name="T22" fmla="*/ 776 w 1198"/>
                <a:gd name="T23" fmla="*/ 274 h 1132"/>
                <a:gd name="T24" fmla="*/ 860 w 1198"/>
                <a:gd name="T25" fmla="*/ 336 h 1132"/>
                <a:gd name="T26" fmla="*/ 924 w 1198"/>
                <a:gd name="T27" fmla="*/ 422 h 1132"/>
                <a:gd name="T28" fmla="*/ 962 w 1198"/>
                <a:gd name="T29" fmla="*/ 524 h 1132"/>
                <a:gd name="T30" fmla="*/ 970 w 1198"/>
                <a:gd name="T31" fmla="*/ 600 h 1132"/>
                <a:gd name="T32" fmla="*/ 954 w 1198"/>
                <a:gd name="T33" fmla="*/ 704 h 1132"/>
                <a:gd name="T34" fmla="*/ 912 w 1198"/>
                <a:gd name="T35" fmla="*/ 796 h 1132"/>
                <a:gd name="T36" fmla="*/ 870 w 1198"/>
                <a:gd name="T37" fmla="*/ 1132 h 1132"/>
                <a:gd name="T38" fmla="*/ 940 w 1198"/>
                <a:gd name="T39" fmla="*/ 1090 h 1132"/>
                <a:gd name="T40" fmla="*/ 1032 w 1198"/>
                <a:gd name="T41" fmla="*/ 1012 h 1132"/>
                <a:gd name="T42" fmla="*/ 1106 w 1198"/>
                <a:gd name="T43" fmla="*/ 916 h 1132"/>
                <a:gd name="T44" fmla="*/ 1160 w 1198"/>
                <a:gd name="T45" fmla="*/ 806 h 1132"/>
                <a:gd name="T46" fmla="*/ 1192 w 1198"/>
                <a:gd name="T47" fmla="*/ 686 h 1132"/>
                <a:gd name="T48" fmla="*/ 1198 w 1198"/>
                <a:gd name="T49" fmla="*/ 600 h 1132"/>
                <a:gd name="T50" fmla="*/ 1190 w 1198"/>
                <a:gd name="T51" fmla="*/ 508 h 1132"/>
                <a:gd name="T52" fmla="*/ 1170 w 1198"/>
                <a:gd name="T53" fmla="*/ 422 h 1132"/>
                <a:gd name="T54" fmla="*/ 1138 w 1198"/>
                <a:gd name="T55" fmla="*/ 340 h 1132"/>
                <a:gd name="T56" fmla="*/ 1094 w 1198"/>
                <a:gd name="T57" fmla="*/ 264 h 1132"/>
                <a:gd name="T58" fmla="*/ 1042 w 1198"/>
                <a:gd name="T59" fmla="*/ 196 h 1132"/>
                <a:gd name="T60" fmla="*/ 980 w 1198"/>
                <a:gd name="T61" fmla="*/ 138 h 1132"/>
                <a:gd name="T62" fmla="*/ 908 w 1198"/>
                <a:gd name="T63" fmla="*/ 88 h 1132"/>
                <a:gd name="T64" fmla="*/ 832 w 1198"/>
                <a:gd name="T65" fmla="*/ 48 h 1132"/>
                <a:gd name="T66" fmla="*/ 748 w 1198"/>
                <a:gd name="T67" fmla="*/ 20 h 1132"/>
                <a:gd name="T68" fmla="*/ 660 w 1198"/>
                <a:gd name="T69" fmla="*/ 4 h 1132"/>
                <a:gd name="T70" fmla="*/ 598 w 1198"/>
                <a:gd name="T71" fmla="*/ 0 h 1132"/>
                <a:gd name="T72" fmla="*/ 560 w 1198"/>
                <a:gd name="T73" fmla="*/ 2 h 1132"/>
                <a:gd name="T74" fmla="*/ 472 w 1198"/>
                <a:gd name="T75" fmla="*/ 14 h 1132"/>
                <a:gd name="T76" fmla="*/ 386 w 1198"/>
                <a:gd name="T77" fmla="*/ 40 h 1132"/>
                <a:gd name="T78" fmla="*/ 308 w 1198"/>
                <a:gd name="T79" fmla="*/ 76 h 1132"/>
                <a:gd name="T80" fmla="*/ 236 w 1198"/>
                <a:gd name="T81" fmla="*/ 122 h 1132"/>
                <a:gd name="T82" fmla="*/ 172 w 1198"/>
                <a:gd name="T83" fmla="*/ 178 h 1132"/>
                <a:gd name="T84" fmla="*/ 116 w 1198"/>
                <a:gd name="T85" fmla="*/ 244 h 1132"/>
                <a:gd name="T86" fmla="*/ 70 w 1198"/>
                <a:gd name="T87" fmla="*/ 316 h 1132"/>
                <a:gd name="T88" fmla="*/ 34 w 1198"/>
                <a:gd name="T89" fmla="*/ 396 h 1132"/>
                <a:gd name="T90" fmla="*/ 12 w 1198"/>
                <a:gd name="T91" fmla="*/ 480 h 1132"/>
                <a:gd name="T92" fmla="*/ 0 w 1198"/>
                <a:gd name="T93" fmla="*/ 568 h 1132"/>
                <a:gd name="T94" fmla="*/ 0 w 1198"/>
                <a:gd name="T95" fmla="*/ 642 h 1132"/>
                <a:gd name="T96" fmla="*/ 22 w 1198"/>
                <a:gd name="T97" fmla="*/ 766 h 1132"/>
                <a:gd name="T98" fmla="*/ 70 w 1198"/>
                <a:gd name="T99" fmla="*/ 880 h 1132"/>
                <a:gd name="T100" fmla="*/ 138 w 1198"/>
                <a:gd name="T101" fmla="*/ 982 h 1132"/>
                <a:gd name="T102" fmla="*/ 224 w 1198"/>
                <a:gd name="T103" fmla="*/ 1066 h 1132"/>
                <a:gd name="T104" fmla="*/ 326 w 1198"/>
                <a:gd name="T105" fmla="*/ 113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8" h="1132">
                  <a:moveTo>
                    <a:pt x="326" y="1132"/>
                  </a:moveTo>
                  <a:lnTo>
                    <a:pt x="326" y="850"/>
                  </a:lnTo>
                  <a:lnTo>
                    <a:pt x="326" y="850"/>
                  </a:lnTo>
                  <a:lnTo>
                    <a:pt x="304" y="824"/>
                  </a:lnTo>
                  <a:lnTo>
                    <a:pt x="284" y="796"/>
                  </a:lnTo>
                  <a:lnTo>
                    <a:pt x="268" y="768"/>
                  </a:lnTo>
                  <a:lnTo>
                    <a:pt x="254" y="736"/>
                  </a:lnTo>
                  <a:lnTo>
                    <a:pt x="242" y="704"/>
                  </a:lnTo>
                  <a:lnTo>
                    <a:pt x="234" y="670"/>
                  </a:lnTo>
                  <a:lnTo>
                    <a:pt x="228" y="636"/>
                  </a:lnTo>
                  <a:lnTo>
                    <a:pt x="226" y="600"/>
                  </a:lnTo>
                  <a:lnTo>
                    <a:pt x="226" y="600"/>
                  </a:lnTo>
                  <a:lnTo>
                    <a:pt x="228" y="562"/>
                  </a:lnTo>
                  <a:lnTo>
                    <a:pt x="234" y="526"/>
                  </a:lnTo>
                  <a:lnTo>
                    <a:pt x="244" y="490"/>
                  </a:lnTo>
                  <a:lnTo>
                    <a:pt x="256" y="456"/>
                  </a:lnTo>
                  <a:lnTo>
                    <a:pt x="270" y="424"/>
                  </a:lnTo>
                  <a:lnTo>
                    <a:pt x="288" y="394"/>
                  </a:lnTo>
                  <a:lnTo>
                    <a:pt x="310" y="366"/>
                  </a:lnTo>
                  <a:lnTo>
                    <a:pt x="334" y="340"/>
                  </a:lnTo>
                  <a:lnTo>
                    <a:pt x="358" y="316"/>
                  </a:lnTo>
                  <a:lnTo>
                    <a:pt x="386" y="294"/>
                  </a:lnTo>
                  <a:lnTo>
                    <a:pt x="416" y="276"/>
                  </a:lnTo>
                  <a:lnTo>
                    <a:pt x="448" y="260"/>
                  </a:lnTo>
                  <a:lnTo>
                    <a:pt x="482" y="248"/>
                  </a:lnTo>
                  <a:lnTo>
                    <a:pt x="516" y="238"/>
                  </a:lnTo>
                  <a:lnTo>
                    <a:pt x="554" y="232"/>
                  </a:lnTo>
                  <a:lnTo>
                    <a:pt x="590" y="228"/>
                  </a:lnTo>
                  <a:lnTo>
                    <a:pt x="590" y="228"/>
                  </a:lnTo>
                  <a:lnTo>
                    <a:pt x="598" y="228"/>
                  </a:lnTo>
                  <a:lnTo>
                    <a:pt x="598" y="228"/>
                  </a:lnTo>
                  <a:lnTo>
                    <a:pt x="636" y="230"/>
                  </a:lnTo>
                  <a:lnTo>
                    <a:pt x="672" y="236"/>
                  </a:lnTo>
                  <a:lnTo>
                    <a:pt x="708" y="244"/>
                  </a:lnTo>
                  <a:lnTo>
                    <a:pt x="742" y="258"/>
                  </a:lnTo>
                  <a:lnTo>
                    <a:pt x="776" y="274"/>
                  </a:lnTo>
                  <a:lnTo>
                    <a:pt x="806" y="292"/>
                  </a:lnTo>
                  <a:lnTo>
                    <a:pt x="834" y="314"/>
                  </a:lnTo>
                  <a:lnTo>
                    <a:pt x="860" y="336"/>
                  </a:lnTo>
                  <a:lnTo>
                    <a:pt x="884" y="364"/>
                  </a:lnTo>
                  <a:lnTo>
                    <a:pt x="906" y="392"/>
                  </a:lnTo>
                  <a:lnTo>
                    <a:pt x="924" y="422"/>
                  </a:lnTo>
                  <a:lnTo>
                    <a:pt x="940" y="454"/>
                  </a:lnTo>
                  <a:lnTo>
                    <a:pt x="952" y="490"/>
                  </a:lnTo>
                  <a:lnTo>
                    <a:pt x="962" y="524"/>
                  </a:lnTo>
                  <a:lnTo>
                    <a:pt x="968" y="562"/>
                  </a:lnTo>
                  <a:lnTo>
                    <a:pt x="970" y="600"/>
                  </a:lnTo>
                  <a:lnTo>
                    <a:pt x="970" y="600"/>
                  </a:lnTo>
                  <a:lnTo>
                    <a:pt x="968" y="636"/>
                  </a:lnTo>
                  <a:lnTo>
                    <a:pt x="962" y="670"/>
                  </a:lnTo>
                  <a:lnTo>
                    <a:pt x="954" y="704"/>
                  </a:lnTo>
                  <a:lnTo>
                    <a:pt x="942" y="736"/>
                  </a:lnTo>
                  <a:lnTo>
                    <a:pt x="928" y="768"/>
                  </a:lnTo>
                  <a:lnTo>
                    <a:pt x="912" y="796"/>
                  </a:lnTo>
                  <a:lnTo>
                    <a:pt x="892" y="824"/>
                  </a:lnTo>
                  <a:lnTo>
                    <a:pt x="870" y="850"/>
                  </a:lnTo>
                  <a:lnTo>
                    <a:pt x="870" y="1132"/>
                  </a:lnTo>
                  <a:lnTo>
                    <a:pt x="870" y="1132"/>
                  </a:lnTo>
                  <a:lnTo>
                    <a:pt x="906" y="1112"/>
                  </a:lnTo>
                  <a:lnTo>
                    <a:pt x="940" y="1090"/>
                  </a:lnTo>
                  <a:lnTo>
                    <a:pt x="972" y="1066"/>
                  </a:lnTo>
                  <a:lnTo>
                    <a:pt x="1004" y="1040"/>
                  </a:lnTo>
                  <a:lnTo>
                    <a:pt x="1032" y="1012"/>
                  </a:lnTo>
                  <a:lnTo>
                    <a:pt x="1060" y="982"/>
                  </a:lnTo>
                  <a:lnTo>
                    <a:pt x="1084" y="950"/>
                  </a:lnTo>
                  <a:lnTo>
                    <a:pt x="1106" y="916"/>
                  </a:lnTo>
                  <a:lnTo>
                    <a:pt x="1126" y="880"/>
                  </a:lnTo>
                  <a:lnTo>
                    <a:pt x="1144" y="844"/>
                  </a:lnTo>
                  <a:lnTo>
                    <a:pt x="1160" y="806"/>
                  </a:lnTo>
                  <a:lnTo>
                    <a:pt x="1174" y="766"/>
                  </a:lnTo>
                  <a:lnTo>
                    <a:pt x="1184" y="726"/>
                  </a:lnTo>
                  <a:lnTo>
                    <a:pt x="1192" y="686"/>
                  </a:lnTo>
                  <a:lnTo>
                    <a:pt x="1196" y="642"/>
                  </a:lnTo>
                  <a:lnTo>
                    <a:pt x="1198" y="600"/>
                  </a:lnTo>
                  <a:lnTo>
                    <a:pt x="1198" y="600"/>
                  </a:lnTo>
                  <a:lnTo>
                    <a:pt x="1196" y="568"/>
                  </a:lnTo>
                  <a:lnTo>
                    <a:pt x="1194" y="538"/>
                  </a:lnTo>
                  <a:lnTo>
                    <a:pt x="1190" y="508"/>
                  </a:lnTo>
                  <a:lnTo>
                    <a:pt x="1184" y="478"/>
                  </a:lnTo>
                  <a:lnTo>
                    <a:pt x="1178" y="450"/>
                  </a:lnTo>
                  <a:lnTo>
                    <a:pt x="1170" y="422"/>
                  </a:lnTo>
                  <a:lnTo>
                    <a:pt x="1160" y="394"/>
                  </a:lnTo>
                  <a:lnTo>
                    <a:pt x="1150" y="366"/>
                  </a:lnTo>
                  <a:lnTo>
                    <a:pt x="1138" y="340"/>
                  </a:lnTo>
                  <a:lnTo>
                    <a:pt x="1124" y="314"/>
                  </a:lnTo>
                  <a:lnTo>
                    <a:pt x="1110" y="288"/>
                  </a:lnTo>
                  <a:lnTo>
                    <a:pt x="1094" y="264"/>
                  </a:lnTo>
                  <a:lnTo>
                    <a:pt x="1078" y="242"/>
                  </a:lnTo>
                  <a:lnTo>
                    <a:pt x="1060" y="218"/>
                  </a:lnTo>
                  <a:lnTo>
                    <a:pt x="1042" y="196"/>
                  </a:lnTo>
                  <a:lnTo>
                    <a:pt x="1022" y="176"/>
                  </a:lnTo>
                  <a:lnTo>
                    <a:pt x="1000" y="156"/>
                  </a:lnTo>
                  <a:lnTo>
                    <a:pt x="980" y="138"/>
                  </a:lnTo>
                  <a:lnTo>
                    <a:pt x="956" y="120"/>
                  </a:lnTo>
                  <a:lnTo>
                    <a:pt x="934" y="102"/>
                  </a:lnTo>
                  <a:lnTo>
                    <a:pt x="908" y="88"/>
                  </a:lnTo>
                  <a:lnTo>
                    <a:pt x="884" y="72"/>
                  </a:lnTo>
                  <a:lnTo>
                    <a:pt x="858" y="60"/>
                  </a:lnTo>
                  <a:lnTo>
                    <a:pt x="832" y="48"/>
                  </a:lnTo>
                  <a:lnTo>
                    <a:pt x="804" y="36"/>
                  </a:lnTo>
                  <a:lnTo>
                    <a:pt x="776" y="28"/>
                  </a:lnTo>
                  <a:lnTo>
                    <a:pt x="748" y="20"/>
                  </a:lnTo>
                  <a:lnTo>
                    <a:pt x="718" y="12"/>
                  </a:lnTo>
                  <a:lnTo>
                    <a:pt x="690" y="8"/>
                  </a:lnTo>
                  <a:lnTo>
                    <a:pt x="660" y="4"/>
                  </a:lnTo>
                  <a:lnTo>
                    <a:pt x="628" y="2"/>
                  </a:lnTo>
                  <a:lnTo>
                    <a:pt x="598" y="0"/>
                  </a:lnTo>
                  <a:lnTo>
                    <a:pt x="598" y="0"/>
                  </a:lnTo>
                  <a:lnTo>
                    <a:pt x="590" y="0"/>
                  </a:lnTo>
                  <a:lnTo>
                    <a:pt x="590" y="0"/>
                  </a:lnTo>
                  <a:lnTo>
                    <a:pt x="560" y="2"/>
                  </a:lnTo>
                  <a:lnTo>
                    <a:pt x="530" y="4"/>
                  </a:lnTo>
                  <a:lnTo>
                    <a:pt x="500" y="8"/>
                  </a:lnTo>
                  <a:lnTo>
                    <a:pt x="472" y="14"/>
                  </a:lnTo>
                  <a:lnTo>
                    <a:pt x="442" y="22"/>
                  </a:lnTo>
                  <a:lnTo>
                    <a:pt x="414" y="30"/>
                  </a:lnTo>
                  <a:lnTo>
                    <a:pt x="386" y="40"/>
                  </a:lnTo>
                  <a:lnTo>
                    <a:pt x="360" y="50"/>
                  </a:lnTo>
                  <a:lnTo>
                    <a:pt x="334" y="62"/>
                  </a:lnTo>
                  <a:lnTo>
                    <a:pt x="308" y="76"/>
                  </a:lnTo>
                  <a:lnTo>
                    <a:pt x="284" y="90"/>
                  </a:lnTo>
                  <a:lnTo>
                    <a:pt x="260" y="106"/>
                  </a:lnTo>
                  <a:lnTo>
                    <a:pt x="236" y="122"/>
                  </a:lnTo>
                  <a:lnTo>
                    <a:pt x="214" y="140"/>
                  </a:lnTo>
                  <a:lnTo>
                    <a:pt x="192" y="158"/>
                  </a:lnTo>
                  <a:lnTo>
                    <a:pt x="172" y="178"/>
                  </a:lnTo>
                  <a:lnTo>
                    <a:pt x="152" y="200"/>
                  </a:lnTo>
                  <a:lnTo>
                    <a:pt x="134" y="220"/>
                  </a:lnTo>
                  <a:lnTo>
                    <a:pt x="116" y="244"/>
                  </a:lnTo>
                  <a:lnTo>
                    <a:pt x="100" y="266"/>
                  </a:lnTo>
                  <a:lnTo>
                    <a:pt x="84" y="292"/>
                  </a:lnTo>
                  <a:lnTo>
                    <a:pt x="70" y="316"/>
                  </a:lnTo>
                  <a:lnTo>
                    <a:pt x="58" y="342"/>
                  </a:lnTo>
                  <a:lnTo>
                    <a:pt x="46" y="368"/>
                  </a:lnTo>
                  <a:lnTo>
                    <a:pt x="34" y="396"/>
                  </a:lnTo>
                  <a:lnTo>
                    <a:pt x="26" y="422"/>
                  </a:lnTo>
                  <a:lnTo>
                    <a:pt x="18" y="450"/>
                  </a:lnTo>
                  <a:lnTo>
                    <a:pt x="12" y="480"/>
                  </a:lnTo>
                  <a:lnTo>
                    <a:pt x="6" y="508"/>
                  </a:lnTo>
                  <a:lnTo>
                    <a:pt x="2" y="538"/>
                  </a:lnTo>
                  <a:lnTo>
                    <a:pt x="0" y="568"/>
                  </a:lnTo>
                  <a:lnTo>
                    <a:pt x="0" y="600"/>
                  </a:lnTo>
                  <a:lnTo>
                    <a:pt x="0" y="600"/>
                  </a:lnTo>
                  <a:lnTo>
                    <a:pt x="0" y="642"/>
                  </a:lnTo>
                  <a:lnTo>
                    <a:pt x="6" y="686"/>
                  </a:lnTo>
                  <a:lnTo>
                    <a:pt x="12" y="726"/>
                  </a:lnTo>
                  <a:lnTo>
                    <a:pt x="22" y="766"/>
                  </a:lnTo>
                  <a:lnTo>
                    <a:pt x="36" y="806"/>
                  </a:lnTo>
                  <a:lnTo>
                    <a:pt x="52" y="844"/>
                  </a:lnTo>
                  <a:lnTo>
                    <a:pt x="70" y="880"/>
                  </a:lnTo>
                  <a:lnTo>
                    <a:pt x="90" y="916"/>
                  </a:lnTo>
                  <a:lnTo>
                    <a:pt x="112" y="950"/>
                  </a:lnTo>
                  <a:lnTo>
                    <a:pt x="138" y="982"/>
                  </a:lnTo>
                  <a:lnTo>
                    <a:pt x="164" y="1012"/>
                  </a:lnTo>
                  <a:lnTo>
                    <a:pt x="192" y="1040"/>
                  </a:lnTo>
                  <a:lnTo>
                    <a:pt x="224" y="1066"/>
                  </a:lnTo>
                  <a:lnTo>
                    <a:pt x="256" y="1090"/>
                  </a:lnTo>
                  <a:lnTo>
                    <a:pt x="290" y="1112"/>
                  </a:lnTo>
                  <a:lnTo>
                    <a:pt x="326" y="1132"/>
                  </a:lnTo>
                  <a:lnTo>
                    <a:pt x="326" y="1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33">
              <a:extLst>
                <a:ext uri="{FF2B5EF4-FFF2-40B4-BE49-F238E27FC236}">
                  <a16:creationId xmlns:a16="http://schemas.microsoft.com/office/drawing/2014/main" id="{CEC9628B-530D-4947-A79B-5B03E81BCB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5801" y="13614400"/>
              <a:ext cx="6905625" cy="7493000"/>
            </a:xfrm>
            <a:custGeom>
              <a:avLst/>
              <a:gdLst>
                <a:gd name="T0" fmla="*/ 4286 w 4350"/>
                <a:gd name="T1" fmla="*/ 2014 h 4720"/>
                <a:gd name="T2" fmla="*/ 4114 w 4350"/>
                <a:gd name="T3" fmla="*/ 1556 h 4720"/>
                <a:gd name="T4" fmla="*/ 3850 w 4350"/>
                <a:gd name="T5" fmla="*/ 1156 h 4720"/>
                <a:gd name="T6" fmla="*/ 3566 w 4350"/>
                <a:gd name="T7" fmla="*/ 872 h 4720"/>
                <a:gd name="T8" fmla="*/ 3254 w 4350"/>
                <a:gd name="T9" fmla="*/ 656 h 4720"/>
                <a:gd name="T10" fmla="*/ 2832 w 4350"/>
                <a:gd name="T11" fmla="*/ 472 h 4720"/>
                <a:gd name="T12" fmla="*/ 2448 w 4350"/>
                <a:gd name="T13" fmla="*/ 388 h 4720"/>
                <a:gd name="T14" fmla="*/ 2354 w 4350"/>
                <a:gd name="T15" fmla="*/ 108 h 4720"/>
                <a:gd name="T16" fmla="*/ 2310 w 4350"/>
                <a:gd name="T17" fmla="*/ 8 h 4720"/>
                <a:gd name="T18" fmla="*/ 2056 w 4350"/>
                <a:gd name="T19" fmla="*/ 2 h 4720"/>
                <a:gd name="T20" fmla="*/ 1998 w 4350"/>
                <a:gd name="T21" fmla="*/ 88 h 4720"/>
                <a:gd name="T22" fmla="*/ 1940 w 4350"/>
                <a:gd name="T23" fmla="*/ 382 h 4720"/>
                <a:gd name="T24" fmla="*/ 1596 w 4350"/>
                <a:gd name="T25" fmla="*/ 450 h 4720"/>
                <a:gd name="T26" fmla="*/ 1166 w 4350"/>
                <a:gd name="T27" fmla="*/ 618 h 4720"/>
                <a:gd name="T28" fmla="*/ 786 w 4350"/>
                <a:gd name="T29" fmla="*/ 870 h 4720"/>
                <a:gd name="T30" fmla="*/ 536 w 4350"/>
                <a:gd name="T31" fmla="*/ 1116 h 4720"/>
                <a:gd name="T32" fmla="*/ 316 w 4350"/>
                <a:gd name="T33" fmla="*/ 1416 h 4720"/>
                <a:gd name="T34" fmla="*/ 112 w 4350"/>
                <a:gd name="T35" fmla="*/ 1856 h 4720"/>
                <a:gd name="T36" fmla="*/ 10 w 4350"/>
                <a:gd name="T37" fmla="*/ 2344 h 4720"/>
                <a:gd name="T38" fmla="*/ 10 w 4350"/>
                <a:gd name="T39" fmla="*/ 2744 h 4720"/>
                <a:gd name="T40" fmla="*/ 88 w 4350"/>
                <a:gd name="T41" fmla="*/ 3154 h 4720"/>
                <a:gd name="T42" fmla="*/ 276 w 4350"/>
                <a:gd name="T43" fmla="*/ 3602 h 4720"/>
                <a:gd name="T44" fmla="*/ 502 w 4350"/>
                <a:gd name="T45" fmla="*/ 3934 h 4720"/>
                <a:gd name="T46" fmla="*/ 786 w 4350"/>
                <a:gd name="T47" fmla="*/ 4218 h 4720"/>
                <a:gd name="T48" fmla="*/ 1188 w 4350"/>
                <a:gd name="T49" fmla="*/ 4482 h 4720"/>
                <a:gd name="T50" fmla="*/ 1646 w 4350"/>
                <a:gd name="T51" fmla="*/ 4654 h 4720"/>
                <a:gd name="T52" fmla="*/ 2070 w 4350"/>
                <a:gd name="T53" fmla="*/ 4716 h 4720"/>
                <a:gd name="T54" fmla="*/ 2376 w 4350"/>
                <a:gd name="T55" fmla="*/ 4710 h 4720"/>
                <a:gd name="T56" fmla="*/ 2786 w 4350"/>
                <a:gd name="T57" fmla="*/ 4632 h 4720"/>
                <a:gd name="T58" fmla="*/ 3234 w 4350"/>
                <a:gd name="T59" fmla="*/ 4444 h 4720"/>
                <a:gd name="T60" fmla="*/ 3566 w 4350"/>
                <a:gd name="T61" fmla="*/ 4218 h 4720"/>
                <a:gd name="T62" fmla="*/ 3784 w 4350"/>
                <a:gd name="T63" fmla="*/ 4010 h 4720"/>
                <a:gd name="T64" fmla="*/ 3992 w 4350"/>
                <a:gd name="T65" fmla="*/ 3740 h 4720"/>
                <a:gd name="T66" fmla="*/ 4212 w 4350"/>
                <a:gd name="T67" fmla="*/ 3310 h 4720"/>
                <a:gd name="T68" fmla="*/ 4332 w 4350"/>
                <a:gd name="T69" fmla="*/ 2830 h 4720"/>
                <a:gd name="T70" fmla="*/ 4348 w 4350"/>
                <a:gd name="T71" fmla="*/ 2444 h 4720"/>
                <a:gd name="T72" fmla="*/ 3504 w 4350"/>
                <a:gd name="T73" fmla="*/ 4078 h 4720"/>
                <a:gd name="T74" fmla="*/ 3096 w 4350"/>
                <a:gd name="T75" fmla="*/ 4354 h 4720"/>
                <a:gd name="T76" fmla="*/ 2646 w 4350"/>
                <a:gd name="T77" fmla="*/ 4520 h 4720"/>
                <a:gd name="T78" fmla="*/ 2176 w 4350"/>
                <a:gd name="T79" fmla="*/ 4316 h 4720"/>
                <a:gd name="T80" fmla="*/ 1696 w 4350"/>
                <a:gd name="T81" fmla="*/ 4516 h 4720"/>
                <a:gd name="T82" fmla="*/ 1242 w 4350"/>
                <a:gd name="T83" fmla="*/ 4346 h 4720"/>
                <a:gd name="T84" fmla="*/ 848 w 4350"/>
                <a:gd name="T85" fmla="*/ 4078 h 4720"/>
                <a:gd name="T86" fmla="*/ 496 w 4350"/>
                <a:gd name="T87" fmla="*/ 3682 h 4720"/>
                <a:gd name="T88" fmla="*/ 274 w 4350"/>
                <a:gd name="T89" fmla="*/ 3256 h 4720"/>
                <a:gd name="T90" fmla="*/ 160 w 4350"/>
                <a:gd name="T91" fmla="*/ 2774 h 4720"/>
                <a:gd name="T92" fmla="*/ 170 w 4350"/>
                <a:gd name="T93" fmla="*/ 2236 h 4720"/>
                <a:gd name="T94" fmla="*/ 296 w 4350"/>
                <a:gd name="T95" fmla="*/ 1774 h 4720"/>
                <a:gd name="T96" fmla="*/ 538 w 4350"/>
                <a:gd name="T97" fmla="*/ 1350 h 4720"/>
                <a:gd name="T98" fmla="*/ 910 w 4350"/>
                <a:gd name="T99" fmla="*/ 958 h 4720"/>
                <a:gd name="T100" fmla="*/ 1316 w 4350"/>
                <a:gd name="T101" fmla="*/ 704 h 4720"/>
                <a:gd name="T102" fmla="*/ 1778 w 4350"/>
                <a:gd name="T103" fmla="*/ 554 h 4720"/>
                <a:gd name="T104" fmla="*/ 2322 w 4350"/>
                <a:gd name="T105" fmla="*/ 520 h 4720"/>
                <a:gd name="T106" fmla="*/ 2718 w 4350"/>
                <a:gd name="T107" fmla="*/ 588 h 4720"/>
                <a:gd name="T108" fmla="*/ 3164 w 4350"/>
                <a:gd name="T109" fmla="*/ 770 h 4720"/>
                <a:gd name="T110" fmla="*/ 3430 w 4350"/>
                <a:gd name="T111" fmla="*/ 1292 h 4720"/>
                <a:gd name="T112" fmla="*/ 3832 w 4350"/>
                <a:gd name="T113" fmla="*/ 1370 h 4720"/>
                <a:gd name="T114" fmla="*/ 4054 w 4350"/>
                <a:gd name="T115" fmla="*/ 1774 h 4720"/>
                <a:gd name="T116" fmla="*/ 4182 w 4350"/>
                <a:gd name="T117" fmla="*/ 2234 h 4720"/>
                <a:gd name="T118" fmla="*/ 4192 w 4350"/>
                <a:gd name="T119" fmla="*/ 2772 h 4720"/>
                <a:gd name="T120" fmla="*/ 4084 w 4350"/>
                <a:gd name="T121" fmla="*/ 3240 h 4720"/>
                <a:gd name="T122" fmla="*/ 3862 w 4350"/>
                <a:gd name="T123" fmla="*/ 3672 h 4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50" h="4720">
                  <a:moveTo>
                    <a:pt x="4342" y="2344"/>
                  </a:moveTo>
                  <a:lnTo>
                    <a:pt x="4342" y="2344"/>
                  </a:lnTo>
                  <a:lnTo>
                    <a:pt x="4332" y="2260"/>
                  </a:lnTo>
                  <a:lnTo>
                    <a:pt x="4320" y="2178"/>
                  </a:lnTo>
                  <a:lnTo>
                    <a:pt x="4304" y="2096"/>
                  </a:lnTo>
                  <a:lnTo>
                    <a:pt x="4286" y="2014"/>
                  </a:lnTo>
                  <a:lnTo>
                    <a:pt x="4264" y="1934"/>
                  </a:lnTo>
                  <a:lnTo>
                    <a:pt x="4240" y="1856"/>
                  </a:lnTo>
                  <a:lnTo>
                    <a:pt x="4212" y="1780"/>
                  </a:lnTo>
                  <a:lnTo>
                    <a:pt x="4182" y="1704"/>
                  </a:lnTo>
                  <a:lnTo>
                    <a:pt x="4150" y="1630"/>
                  </a:lnTo>
                  <a:lnTo>
                    <a:pt x="4114" y="1556"/>
                  </a:lnTo>
                  <a:lnTo>
                    <a:pt x="4076" y="1486"/>
                  </a:lnTo>
                  <a:lnTo>
                    <a:pt x="4036" y="1416"/>
                  </a:lnTo>
                  <a:lnTo>
                    <a:pt x="3992" y="1348"/>
                  </a:lnTo>
                  <a:lnTo>
                    <a:pt x="3946" y="1282"/>
                  </a:lnTo>
                  <a:lnTo>
                    <a:pt x="3900" y="1218"/>
                  </a:lnTo>
                  <a:lnTo>
                    <a:pt x="3850" y="1156"/>
                  </a:lnTo>
                  <a:lnTo>
                    <a:pt x="3850" y="1156"/>
                  </a:lnTo>
                  <a:lnTo>
                    <a:pt x="3816" y="1116"/>
                  </a:lnTo>
                  <a:lnTo>
                    <a:pt x="3784" y="1080"/>
                  </a:lnTo>
                  <a:lnTo>
                    <a:pt x="3714" y="1006"/>
                  </a:lnTo>
                  <a:lnTo>
                    <a:pt x="3642" y="938"/>
                  </a:lnTo>
                  <a:lnTo>
                    <a:pt x="3566" y="872"/>
                  </a:lnTo>
                  <a:lnTo>
                    <a:pt x="3566" y="872"/>
                  </a:lnTo>
                  <a:lnTo>
                    <a:pt x="3506" y="824"/>
                  </a:lnTo>
                  <a:lnTo>
                    <a:pt x="3446" y="778"/>
                  </a:lnTo>
                  <a:lnTo>
                    <a:pt x="3384" y="736"/>
                  </a:lnTo>
                  <a:lnTo>
                    <a:pt x="3320" y="694"/>
                  </a:lnTo>
                  <a:lnTo>
                    <a:pt x="3254" y="656"/>
                  </a:lnTo>
                  <a:lnTo>
                    <a:pt x="3188" y="618"/>
                  </a:lnTo>
                  <a:lnTo>
                    <a:pt x="3118" y="584"/>
                  </a:lnTo>
                  <a:lnTo>
                    <a:pt x="3050" y="552"/>
                  </a:lnTo>
                  <a:lnTo>
                    <a:pt x="2978" y="522"/>
                  </a:lnTo>
                  <a:lnTo>
                    <a:pt x="2906" y="496"/>
                  </a:lnTo>
                  <a:lnTo>
                    <a:pt x="2832" y="472"/>
                  </a:lnTo>
                  <a:lnTo>
                    <a:pt x="2758" y="450"/>
                  </a:lnTo>
                  <a:lnTo>
                    <a:pt x="2682" y="430"/>
                  </a:lnTo>
                  <a:lnTo>
                    <a:pt x="2606" y="414"/>
                  </a:lnTo>
                  <a:lnTo>
                    <a:pt x="2528" y="400"/>
                  </a:lnTo>
                  <a:lnTo>
                    <a:pt x="2448" y="388"/>
                  </a:lnTo>
                  <a:lnTo>
                    <a:pt x="2448" y="388"/>
                  </a:lnTo>
                  <a:lnTo>
                    <a:pt x="2412" y="382"/>
                  </a:lnTo>
                  <a:lnTo>
                    <a:pt x="2376" y="378"/>
                  </a:lnTo>
                  <a:lnTo>
                    <a:pt x="2376" y="378"/>
                  </a:lnTo>
                  <a:lnTo>
                    <a:pt x="2354" y="378"/>
                  </a:lnTo>
                  <a:lnTo>
                    <a:pt x="2354" y="108"/>
                  </a:lnTo>
                  <a:lnTo>
                    <a:pt x="2354" y="108"/>
                  </a:lnTo>
                  <a:lnTo>
                    <a:pt x="2354" y="88"/>
                  </a:lnTo>
                  <a:lnTo>
                    <a:pt x="2350" y="66"/>
                  </a:lnTo>
                  <a:lnTo>
                    <a:pt x="2342" y="48"/>
                  </a:lnTo>
                  <a:lnTo>
                    <a:pt x="2332" y="32"/>
                  </a:lnTo>
                  <a:lnTo>
                    <a:pt x="2322" y="18"/>
                  </a:lnTo>
                  <a:lnTo>
                    <a:pt x="2310" y="8"/>
                  </a:lnTo>
                  <a:lnTo>
                    <a:pt x="2296" y="2"/>
                  </a:lnTo>
                  <a:lnTo>
                    <a:pt x="2280" y="0"/>
                  </a:lnTo>
                  <a:lnTo>
                    <a:pt x="2168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56" y="2"/>
                  </a:lnTo>
                  <a:lnTo>
                    <a:pt x="2042" y="8"/>
                  </a:lnTo>
                  <a:lnTo>
                    <a:pt x="2030" y="18"/>
                  </a:lnTo>
                  <a:lnTo>
                    <a:pt x="2020" y="32"/>
                  </a:lnTo>
                  <a:lnTo>
                    <a:pt x="2010" y="48"/>
                  </a:lnTo>
                  <a:lnTo>
                    <a:pt x="2004" y="66"/>
                  </a:lnTo>
                  <a:lnTo>
                    <a:pt x="1998" y="88"/>
                  </a:lnTo>
                  <a:lnTo>
                    <a:pt x="1998" y="108"/>
                  </a:lnTo>
                  <a:lnTo>
                    <a:pt x="1998" y="378"/>
                  </a:lnTo>
                  <a:lnTo>
                    <a:pt x="1998" y="378"/>
                  </a:lnTo>
                  <a:lnTo>
                    <a:pt x="1976" y="378"/>
                  </a:lnTo>
                  <a:lnTo>
                    <a:pt x="1976" y="378"/>
                  </a:lnTo>
                  <a:lnTo>
                    <a:pt x="1940" y="382"/>
                  </a:lnTo>
                  <a:lnTo>
                    <a:pt x="1904" y="388"/>
                  </a:lnTo>
                  <a:lnTo>
                    <a:pt x="1904" y="388"/>
                  </a:lnTo>
                  <a:lnTo>
                    <a:pt x="1826" y="400"/>
                  </a:lnTo>
                  <a:lnTo>
                    <a:pt x="1748" y="414"/>
                  </a:lnTo>
                  <a:lnTo>
                    <a:pt x="1670" y="430"/>
                  </a:lnTo>
                  <a:lnTo>
                    <a:pt x="1596" y="450"/>
                  </a:lnTo>
                  <a:lnTo>
                    <a:pt x="1520" y="472"/>
                  </a:lnTo>
                  <a:lnTo>
                    <a:pt x="1448" y="496"/>
                  </a:lnTo>
                  <a:lnTo>
                    <a:pt x="1374" y="522"/>
                  </a:lnTo>
                  <a:lnTo>
                    <a:pt x="1304" y="552"/>
                  </a:lnTo>
                  <a:lnTo>
                    <a:pt x="1234" y="584"/>
                  </a:lnTo>
                  <a:lnTo>
                    <a:pt x="1166" y="618"/>
                  </a:lnTo>
                  <a:lnTo>
                    <a:pt x="1098" y="654"/>
                  </a:lnTo>
                  <a:lnTo>
                    <a:pt x="1034" y="694"/>
                  </a:lnTo>
                  <a:lnTo>
                    <a:pt x="970" y="734"/>
                  </a:lnTo>
                  <a:lnTo>
                    <a:pt x="906" y="778"/>
                  </a:lnTo>
                  <a:lnTo>
                    <a:pt x="846" y="824"/>
                  </a:lnTo>
                  <a:lnTo>
                    <a:pt x="786" y="870"/>
                  </a:lnTo>
                  <a:lnTo>
                    <a:pt x="786" y="870"/>
                  </a:lnTo>
                  <a:lnTo>
                    <a:pt x="712" y="936"/>
                  </a:lnTo>
                  <a:lnTo>
                    <a:pt x="638" y="1006"/>
                  </a:lnTo>
                  <a:lnTo>
                    <a:pt x="604" y="1042"/>
                  </a:lnTo>
                  <a:lnTo>
                    <a:pt x="570" y="1078"/>
                  </a:lnTo>
                  <a:lnTo>
                    <a:pt x="536" y="1116"/>
                  </a:lnTo>
                  <a:lnTo>
                    <a:pt x="504" y="1154"/>
                  </a:lnTo>
                  <a:lnTo>
                    <a:pt x="504" y="1154"/>
                  </a:lnTo>
                  <a:lnTo>
                    <a:pt x="454" y="1218"/>
                  </a:lnTo>
                  <a:lnTo>
                    <a:pt x="406" y="1282"/>
                  </a:lnTo>
                  <a:lnTo>
                    <a:pt x="360" y="1348"/>
                  </a:lnTo>
                  <a:lnTo>
                    <a:pt x="316" y="1416"/>
                  </a:lnTo>
                  <a:lnTo>
                    <a:pt x="276" y="1486"/>
                  </a:lnTo>
                  <a:lnTo>
                    <a:pt x="238" y="1556"/>
                  </a:lnTo>
                  <a:lnTo>
                    <a:pt x="202" y="1630"/>
                  </a:lnTo>
                  <a:lnTo>
                    <a:pt x="170" y="1704"/>
                  </a:lnTo>
                  <a:lnTo>
                    <a:pt x="140" y="1778"/>
                  </a:lnTo>
                  <a:lnTo>
                    <a:pt x="112" y="1856"/>
                  </a:lnTo>
                  <a:lnTo>
                    <a:pt x="88" y="1934"/>
                  </a:lnTo>
                  <a:lnTo>
                    <a:pt x="66" y="2014"/>
                  </a:lnTo>
                  <a:lnTo>
                    <a:pt x="48" y="2094"/>
                  </a:lnTo>
                  <a:lnTo>
                    <a:pt x="32" y="2176"/>
                  </a:lnTo>
                  <a:lnTo>
                    <a:pt x="20" y="2260"/>
                  </a:lnTo>
                  <a:lnTo>
                    <a:pt x="10" y="2344"/>
                  </a:lnTo>
                  <a:lnTo>
                    <a:pt x="10" y="2344"/>
                  </a:lnTo>
                  <a:lnTo>
                    <a:pt x="4" y="2444"/>
                  </a:lnTo>
                  <a:lnTo>
                    <a:pt x="0" y="2544"/>
                  </a:lnTo>
                  <a:lnTo>
                    <a:pt x="0" y="2544"/>
                  </a:lnTo>
                  <a:lnTo>
                    <a:pt x="4" y="2644"/>
                  </a:lnTo>
                  <a:lnTo>
                    <a:pt x="10" y="2744"/>
                  </a:lnTo>
                  <a:lnTo>
                    <a:pt x="10" y="2744"/>
                  </a:lnTo>
                  <a:lnTo>
                    <a:pt x="20" y="2828"/>
                  </a:lnTo>
                  <a:lnTo>
                    <a:pt x="32" y="2912"/>
                  </a:lnTo>
                  <a:lnTo>
                    <a:pt x="48" y="2992"/>
                  </a:lnTo>
                  <a:lnTo>
                    <a:pt x="66" y="3074"/>
                  </a:lnTo>
                  <a:lnTo>
                    <a:pt x="88" y="3154"/>
                  </a:lnTo>
                  <a:lnTo>
                    <a:pt x="112" y="3232"/>
                  </a:lnTo>
                  <a:lnTo>
                    <a:pt x="140" y="3308"/>
                  </a:lnTo>
                  <a:lnTo>
                    <a:pt x="170" y="3384"/>
                  </a:lnTo>
                  <a:lnTo>
                    <a:pt x="202" y="3458"/>
                  </a:lnTo>
                  <a:lnTo>
                    <a:pt x="238" y="3532"/>
                  </a:lnTo>
                  <a:lnTo>
                    <a:pt x="276" y="3602"/>
                  </a:lnTo>
                  <a:lnTo>
                    <a:pt x="316" y="3672"/>
                  </a:lnTo>
                  <a:lnTo>
                    <a:pt x="360" y="3740"/>
                  </a:lnTo>
                  <a:lnTo>
                    <a:pt x="404" y="3806"/>
                  </a:lnTo>
                  <a:lnTo>
                    <a:pt x="452" y="3870"/>
                  </a:lnTo>
                  <a:lnTo>
                    <a:pt x="502" y="3934"/>
                  </a:lnTo>
                  <a:lnTo>
                    <a:pt x="502" y="3934"/>
                  </a:lnTo>
                  <a:lnTo>
                    <a:pt x="568" y="4008"/>
                  </a:lnTo>
                  <a:lnTo>
                    <a:pt x="638" y="4082"/>
                  </a:lnTo>
                  <a:lnTo>
                    <a:pt x="710" y="4150"/>
                  </a:lnTo>
                  <a:lnTo>
                    <a:pt x="786" y="4216"/>
                  </a:lnTo>
                  <a:lnTo>
                    <a:pt x="786" y="4218"/>
                  </a:lnTo>
                  <a:lnTo>
                    <a:pt x="786" y="4218"/>
                  </a:lnTo>
                  <a:lnTo>
                    <a:pt x="848" y="4268"/>
                  </a:lnTo>
                  <a:lnTo>
                    <a:pt x="914" y="4316"/>
                  </a:lnTo>
                  <a:lnTo>
                    <a:pt x="980" y="4360"/>
                  </a:lnTo>
                  <a:lnTo>
                    <a:pt x="1048" y="4404"/>
                  </a:lnTo>
                  <a:lnTo>
                    <a:pt x="1116" y="4444"/>
                  </a:lnTo>
                  <a:lnTo>
                    <a:pt x="1188" y="4482"/>
                  </a:lnTo>
                  <a:lnTo>
                    <a:pt x="1260" y="4518"/>
                  </a:lnTo>
                  <a:lnTo>
                    <a:pt x="1336" y="4550"/>
                  </a:lnTo>
                  <a:lnTo>
                    <a:pt x="1410" y="4580"/>
                  </a:lnTo>
                  <a:lnTo>
                    <a:pt x="1488" y="4608"/>
                  </a:lnTo>
                  <a:lnTo>
                    <a:pt x="1566" y="4632"/>
                  </a:lnTo>
                  <a:lnTo>
                    <a:pt x="1646" y="4654"/>
                  </a:lnTo>
                  <a:lnTo>
                    <a:pt x="1726" y="4672"/>
                  </a:lnTo>
                  <a:lnTo>
                    <a:pt x="1808" y="4688"/>
                  </a:lnTo>
                  <a:lnTo>
                    <a:pt x="1892" y="4700"/>
                  </a:lnTo>
                  <a:lnTo>
                    <a:pt x="1974" y="4710"/>
                  </a:lnTo>
                  <a:lnTo>
                    <a:pt x="1974" y="4710"/>
                  </a:lnTo>
                  <a:lnTo>
                    <a:pt x="2070" y="4716"/>
                  </a:lnTo>
                  <a:lnTo>
                    <a:pt x="2166" y="4720"/>
                  </a:lnTo>
                  <a:lnTo>
                    <a:pt x="2168" y="4720"/>
                  </a:lnTo>
                  <a:lnTo>
                    <a:pt x="2176" y="4720"/>
                  </a:lnTo>
                  <a:lnTo>
                    <a:pt x="2176" y="4720"/>
                  </a:lnTo>
                  <a:lnTo>
                    <a:pt x="2276" y="4716"/>
                  </a:lnTo>
                  <a:lnTo>
                    <a:pt x="2376" y="4710"/>
                  </a:lnTo>
                  <a:lnTo>
                    <a:pt x="2376" y="4710"/>
                  </a:lnTo>
                  <a:lnTo>
                    <a:pt x="2460" y="4700"/>
                  </a:lnTo>
                  <a:lnTo>
                    <a:pt x="2544" y="4688"/>
                  </a:lnTo>
                  <a:lnTo>
                    <a:pt x="2626" y="4672"/>
                  </a:lnTo>
                  <a:lnTo>
                    <a:pt x="2706" y="4654"/>
                  </a:lnTo>
                  <a:lnTo>
                    <a:pt x="2786" y="4632"/>
                  </a:lnTo>
                  <a:lnTo>
                    <a:pt x="2864" y="4608"/>
                  </a:lnTo>
                  <a:lnTo>
                    <a:pt x="2942" y="4582"/>
                  </a:lnTo>
                  <a:lnTo>
                    <a:pt x="3016" y="4550"/>
                  </a:lnTo>
                  <a:lnTo>
                    <a:pt x="3090" y="4518"/>
                  </a:lnTo>
                  <a:lnTo>
                    <a:pt x="3164" y="4482"/>
                  </a:lnTo>
                  <a:lnTo>
                    <a:pt x="3234" y="4444"/>
                  </a:lnTo>
                  <a:lnTo>
                    <a:pt x="3304" y="4404"/>
                  </a:lnTo>
                  <a:lnTo>
                    <a:pt x="3372" y="4360"/>
                  </a:lnTo>
                  <a:lnTo>
                    <a:pt x="3438" y="4316"/>
                  </a:lnTo>
                  <a:lnTo>
                    <a:pt x="3502" y="4268"/>
                  </a:lnTo>
                  <a:lnTo>
                    <a:pt x="3566" y="4218"/>
                  </a:lnTo>
                  <a:lnTo>
                    <a:pt x="3566" y="4218"/>
                  </a:lnTo>
                  <a:lnTo>
                    <a:pt x="3604" y="4184"/>
                  </a:lnTo>
                  <a:lnTo>
                    <a:pt x="3642" y="4152"/>
                  </a:lnTo>
                  <a:lnTo>
                    <a:pt x="3678" y="4118"/>
                  </a:lnTo>
                  <a:lnTo>
                    <a:pt x="3714" y="4082"/>
                  </a:lnTo>
                  <a:lnTo>
                    <a:pt x="3748" y="4046"/>
                  </a:lnTo>
                  <a:lnTo>
                    <a:pt x="3784" y="4010"/>
                  </a:lnTo>
                  <a:lnTo>
                    <a:pt x="3816" y="3972"/>
                  </a:lnTo>
                  <a:lnTo>
                    <a:pt x="3848" y="3934"/>
                  </a:lnTo>
                  <a:lnTo>
                    <a:pt x="3848" y="3934"/>
                  </a:lnTo>
                  <a:lnTo>
                    <a:pt x="3898" y="3872"/>
                  </a:lnTo>
                  <a:lnTo>
                    <a:pt x="3946" y="3806"/>
                  </a:lnTo>
                  <a:lnTo>
                    <a:pt x="3992" y="3740"/>
                  </a:lnTo>
                  <a:lnTo>
                    <a:pt x="4036" y="3672"/>
                  </a:lnTo>
                  <a:lnTo>
                    <a:pt x="4076" y="3604"/>
                  </a:lnTo>
                  <a:lnTo>
                    <a:pt x="4114" y="3532"/>
                  </a:lnTo>
                  <a:lnTo>
                    <a:pt x="4150" y="3460"/>
                  </a:lnTo>
                  <a:lnTo>
                    <a:pt x="4182" y="3386"/>
                  </a:lnTo>
                  <a:lnTo>
                    <a:pt x="4212" y="3310"/>
                  </a:lnTo>
                  <a:lnTo>
                    <a:pt x="4240" y="3232"/>
                  </a:lnTo>
                  <a:lnTo>
                    <a:pt x="4264" y="3154"/>
                  </a:lnTo>
                  <a:lnTo>
                    <a:pt x="4286" y="3074"/>
                  </a:lnTo>
                  <a:lnTo>
                    <a:pt x="4304" y="2994"/>
                  </a:lnTo>
                  <a:lnTo>
                    <a:pt x="4320" y="2912"/>
                  </a:lnTo>
                  <a:lnTo>
                    <a:pt x="4332" y="2830"/>
                  </a:lnTo>
                  <a:lnTo>
                    <a:pt x="4342" y="2746"/>
                  </a:lnTo>
                  <a:lnTo>
                    <a:pt x="4342" y="2746"/>
                  </a:lnTo>
                  <a:lnTo>
                    <a:pt x="4348" y="2646"/>
                  </a:lnTo>
                  <a:lnTo>
                    <a:pt x="4350" y="2544"/>
                  </a:lnTo>
                  <a:lnTo>
                    <a:pt x="4350" y="2544"/>
                  </a:lnTo>
                  <a:lnTo>
                    <a:pt x="4348" y="2444"/>
                  </a:lnTo>
                  <a:lnTo>
                    <a:pt x="4342" y="2344"/>
                  </a:lnTo>
                  <a:lnTo>
                    <a:pt x="4342" y="2344"/>
                  </a:lnTo>
                  <a:close/>
                  <a:moveTo>
                    <a:pt x="3708" y="3872"/>
                  </a:moveTo>
                  <a:lnTo>
                    <a:pt x="3428" y="3798"/>
                  </a:lnTo>
                  <a:lnTo>
                    <a:pt x="3504" y="4078"/>
                  </a:lnTo>
                  <a:lnTo>
                    <a:pt x="3504" y="4078"/>
                  </a:lnTo>
                  <a:lnTo>
                    <a:pt x="3440" y="4132"/>
                  </a:lnTo>
                  <a:lnTo>
                    <a:pt x="3372" y="4182"/>
                  </a:lnTo>
                  <a:lnTo>
                    <a:pt x="3306" y="4230"/>
                  </a:lnTo>
                  <a:lnTo>
                    <a:pt x="3236" y="4274"/>
                  </a:lnTo>
                  <a:lnTo>
                    <a:pt x="3168" y="4316"/>
                  </a:lnTo>
                  <a:lnTo>
                    <a:pt x="3096" y="4354"/>
                  </a:lnTo>
                  <a:lnTo>
                    <a:pt x="3024" y="4390"/>
                  </a:lnTo>
                  <a:lnTo>
                    <a:pt x="2950" y="4422"/>
                  </a:lnTo>
                  <a:lnTo>
                    <a:pt x="2876" y="4450"/>
                  </a:lnTo>
                  <a:lnTo>
                    <a:pt x="2800" y="4476"/>
                  </a:lnTo>
                  <a:lnTo>
                    <a:pt x="2724" y="4500"/>
                  </a:lnTo>
                  <a:lnTo>
                    <a:pt x="2646" y="4520"/>
                  </a:lnTo>
                  <a:lnTo>
                    <a:pt x="2566" y="4536"/>
                  </a:lnTo>
                  <a:lnTo>
                    <a:pt x="2486" y="4550"/>
                  </a:lnTo>
                  <a:lnTo>
                    <a:pt x="2404" y="4560"/>
                  </a:lnTo>
                  <a:lnTo>
                    <a:pt x="2320" y="4568"/>
                  </a:lnTo>
                  <a:lnTo>
                    <a:pt x="2176" y="4316"/>
                  </a:lnTo>
                  <a:lnTo>
                    <a:pt x="2176" y="4316"/>
                  </a:lnTo>
                  <a:lnTo>
                    <a:pt x="2030" y="4568"/>
                  </a:lnTo>
                  <a:lnTo>
                    <a:pt x="2030" y="4568"/>
                  </a:lnTo>
                  <a:lnTo>
                    <a:pt x="1944" y="4560"/>
                  </a:lnTo>
                  <a:lnTo>
                    <a:pt x="1860" y="4548"/>
                  </a:lnTo>
                  <a:lnTo>
                    <a:pt x="1776" y="4534"/>
                  </a:lnTo>
                  <a:lnTo>
                    <a:pt x="1696" y="4516"/>
                  </a:lnTo>
                  <a:lnTo>
                    <a:pt x="1616" y="4496"/>
                  </a:lnTo>
                  <a:lnTo>
                    <a:pt x="1538" y="4472"/>
                  </a:lnTo>
                  <a:lnTo>
                    <a:pt x="1460" y="4444"/>
                  </a:lnTo>
                  <a:lnTo>
                    <a:pt x="1386" y="4414"/>
                  </a:lnTo>
                  <a:lnTo>
                    <a:pt x="1312" y="4382"/>
                  </a:lnTo>
                  <a:lnTo>
                    <a:pt x="1242" y="4346"/>
                  </a:lnTo>
                  <a:lnTo>
                    <a:pt x="1172" y="4308"/>
                  </a:lnTo>
                  <a:lnTo>
                    <a:pt x="1104" y="4268"/>
                  </a:lnTo>
                  <a:lnTo>
                    <a:pt x="1036" y="4224"/>
                  </a:lnTo>
                  <a:lnTo>
                    <a:pt x="972" y="4178"/>
                  </a:lnTo>
                  <a:lnTo>
                    <a:pt x="908" y="4128"/>
                  </a:lnTo>
                  <a:lnTo>
                    <a:pt x="848" y="4078"/>
                  </a:lnTo>
                  <a:lnTo>
                    <a:pt x="922" y="3798"/>
                  </a:lnTo>
                  <a:lnTo>
                    <a:pt x="642" y="3872"/>
                  </a:lnTo>
                  <a:lnTo>
                    <a:pt x="642" y="3872"/>
                  </a:lnTo>
                  <a:lnTo>
                    <a:pt x="590" y="3810"/>
                  </a:lnTo>
                  <a:lnTo>
                    <a:pt x="542" y="3746"/>
                  </a:lnTo>
                  <a:lnTo>
                    <a:pt x="496" y="3682"/>
                  </a:lnTo>
                  <a:lnTo>
                    <a:pt x="452" y="3614"/>
                  </a:lnTo>
                  <a:lnTo>
                    <a:pt x="410" y="3546"/>
                  </a:lnTo>
                  <a:lnTo>
                    <a:pt x="372" y="3476"/>
                  </a:lnTo>
                  <a:lnTo>
                    <a:pt x="336" y="3404"/>
                  </a:lnTo>
                  <a:lnTo>
                    <a:pt x="304" y="3332"/>
                  </a:lnTo>
                  <a:lnTo>
                    <a:pt x="274" y="3256"/>
                  </a:lnTo>
                  <a:lnTo>
                    <a:pt x="248" y="3180"/>
                  </a:lnTo>
                  <a:lnTo>
                    <a:pt x="224" y="3102"/>
                  </a:lnTo>
                  <a:lnTo>
                    <a:pt x="204" y="3024"/>
                  </a:lnTo>
                  <a:lnTo>
                    <a:pt x="186" y="2942"/>
                  </a:lnTo>
                  <a:lnTo>
                    <a:pt x="172" y="2860"/>
                  </a:lnTo>
                  <a:lnTo>
                    <a:pt x="160" y="2774"/>
                  </a:lnTo>
                  <a:lnTo>
                    <a:pt x="152" y="2688"/>
                  </a:lnTo>
                  <a:lnTo>
                    <a:pt x="404" y="2544"/>
                  </a:lnTo>
                  <a:lnTo>
                    <a:pt x="152" y="2398"/>
                  </a:lnTo>
                  <a:lnTo>
                    <a:pt x="152" y="2398"/>
                  </a:lnTo>
                  <a:lnTo>
                    <a:pt x="160" y="2318"/>
                  </a:lnTo>
                  <a:lnTo>
                    <a:pt x="170" y="2236"/>
                  </a:lnTo>
                  <a:lnTo>
                    <a:pt x="184" y="2158"/>
                  </a:lnTo>
                  <a:lnTo>
                    <a:pt x="200" y="2078"/>
                  </a:lnTo>
                  <a:lnTo>
                    <a:pt x="220" y="2002"/>
                  </a:lnTo>
                  <a:lnTo>
                    <a:pt x="242" y="1924"/>
                  </a:lnTo>
                  <a:lnTo>
                    <a:pt x="268" y="1850"/>
                  </a:lnTo>
                  <a:lnTo>
                    <a:pt x="296" y="1774"/>
                  </a:lnTo>
                  <a:lnTo>
                    <a:pt x="328" y="1702"/>
                  </a:lnTo>
                  <a:lnTo>
                    <a:pt x="364" y="1630"/>
                  </a:lnTo>
                  <a:lnTo>
                    <a:pt x="402" y="1558"/>
                  </a:lnTo>
                  <a:lnTo>
                    <a:pt x="444" y="1488"/>
                  </a:lnTo>
                  <a:lnTo>
                    <a:pt x="488" y="1418"/>
                  </a:lnTo>
                  <a:lnTo>
                    <a:pt x="538" y="1350"/>
                  </a:lnTo>
                  <a:lnTo>
                    <a:pt x="588" y="1282"/>
                  </a:lnTo>
                  <a:lnTo>
                    <a:pt x="644" y="1216"/>
                  </a:lnTo>
                  <a:lnTo>
                    <a:pt x="922" y="1290"/>
                  </a:lnTo>
                  <a:lnTo>
                    <a:pt x="848" y="1010"/>
                  </a:lnTo>
                  <a:lnTo>
                    <a:pt x="848" y="1010"/>
                  </a:lnTo>
                  <a:lnTo>
                    <a:pt x="910" y="958"/>
                  </a:lnTo>
                  <a:lnTo>
                    <a:pt x="974" y="910"/>
                  </a:lnTo>
                  <a:lnTo>
                    <a:pt x="1040" y="862"/>
                  </a:lnTo>
                  <a:lnTo>
                    <a:pt x="1106" y="818"/>
                  </a:lnTo>
                  <a:lnTo>
                    <a:pt x="1176" y="778"/>
                  </a:lnTo>
                  <a:lnTo>
                    <a:pt x="1246" y="740"/>
                  </a:lnTo>
                  <a:lnTo>
                    <a:pt x="1316" y="704"/>
                  </a:lnTo>
                  <a:lnTo>
                    <a:pt x="1390" y="672"/>
                  </a:lnTo>
                  <a:lnTo>
                    <a:pt x="1464" y="642"/>
                  </a:lnTo>
                  <a:lnTo>
                    <a:pt x="1540" y="616"/>
                  </a:lnTo>
                  <a:lnTo>
                    <a:pt x="1618" y="592"/>
                  </a:lnTo>
                  <a:lnTo>
                    <a:pt x="1698" y="572"/>
                  </a:lnTo>
                  <a:lnTo>
                    <a:pt x="1778" y="554"/>
                  </a:lnTo>
                  <a:lnTo>
                    <a:pt x="1862" y="540"/>
                  </a:lnTo>
                  <a:lnTo>
                    <a:pt x="1946" y="528"/>
                  </a:lnTo>
                  <a:lnTo>
                    <a:pt x="2032" y="520"/>
                  </a:lnTo>
                  <a:lnTo>
                    <a:pt x="2032" y="520"/>
                  </a:lnTo>
                  <a:lnTo>
                    <a:pt x="2176" y="772"/>
                  </a:lnTo>
                  <a:lnTo>
                    <a:pt x="2322" y="520"/>
                  </a:lnTo>
                  <a:lnTo>
                    <a:pt x="2322" y="520"/>
                  </a:lnTo>
                  <a:lnTo>
                    <a:pt x="2402" y="528"/>
                  </a:lnTo>
                  <a:lnTo>
                    <a:pt x="2482" y="538"/>
                  </a:lnTo>
                  <a:lnTo>
                    <a:pt x="2562" y="552"/>
                  </a:lnTo>
                  <a:lnTo>
                    <a:pt x="2640" y="568"/>
                  </a:lnTo>
                  <a:lnTo>
                    <a:pt x="2718" y="588"/>
                  </a:lnTo>
                  <a:lnTo>
                    <a:pt x="2794" y="610"/>
                  </a:lnTo>
                  <a:lnTo>
                    <a:pt x="2870" y="636"/>
                  </a:lnTo>
                  <a:lnTo>
                    <a:pt x="2946" y="664"/>
                  </a:lnTo>
                  <a:lnTo>
                    <a:pt x="3020" y="696"/>
                  </a:lnTo>
                  <a:lnTo>
                    <a:pt x="3092" y="732"/>
                  </a:lnTo>
                  <a:lnTo>
                    <a:pt x="3164" y="770"/>
                  </a:lnTo>
                  <a:lnTo>
                    <a:pt x="3234" y="812"/>
                  </a:lnTo>
                  <a:lnTo>
                    <a:pt x="3304" y="856"/>
                  </a:lnTo>
                  <a:lnTo>
                    <a:pt x="3372" y="904"/>
                  </a:lnTo>
                  <a:lnTo>
                    <a:pt x="3438" y="956"/>
                  </a:lnTo>
                  <a:lnTo>
                    <a:pt x="3504" y="1012"/>
                  </a:lnTo>
                  <a:lnTo>
                    <a:pt x="3430" y="1292"/>
                  </a:lnTo>
                  <a:lnTo>
                    <a:pt x="3710" y="1216"/>
                  </a:lnTo>
                  <a:lnTo>
                    <a:pt x="3710" y="1216"/>
                  </a:lnTo>
                  <a:lnTo>
                    <a:pt x="3738" y="1248"/>
                  </a:lnTo>
                  <a:lnTo>
                    <a:pt x="3738" y="1248"/>
                  </a:lnTo>
                  <a:lnTo>
                    <a:pt x="3786" y="1308"/>
                  </a:lnTo>
                  <a:lnTo>
                    <a:pt x="3832" y="1370"/>
                  </a:lnTo>
                  <a:lnTo>
                    <a:pt x="3876" y="1434"/>
                  </a:lnTo>
                  <a:lnTo>
                    <a:pt x="3916" y="1498"/>
                  </a:lnTo>
                  <a:lnTo>
                    <a:pt x="3954" y="1566"/>
                  </a:lnTo>
                  <a:lnTo>
                    <a:pt x="3990" y="1634"/>
                  </a:lnTo>
                  <a:lnTo>
                    <a:pt x="4024" y="1704"/>
                  </a:lnTo>
                  <a:lnTo>
                    <a:pt x="4054" y="1774"/>
                  </a:lnTo>
                  <a:lnTo>
                    <a:pt x="4084" y="1848"/>
                  </a:lnTo>
                  <a:lnTo>
                    <a:pt x="4108" y="1922"/>
                  </a:lnTo>
                  <a:lnTo>
                    <a:pt x="4130" y="1998"/>
                  </a:lnTo>
                  <a:lnTo>
                    <a:pt x="4150" y="2076"/>
                  </a:lnTo>
                  <a:lnTo>
                    <a:pt x="4168" y="2154"/>
                  </a:lnTo>
                  <a:lnTo>
                    <a:pt x="4182" y="2234"/>
                  </a:lnTo>
                  <a:lnTo>
                    <a:pt x="4192" y="2316"/>
                  </a:lnTo>
                  <a:lnTo>
                    <a:pt x="4200" y="2400"/>
                  </a:lnTo>
                  <a:lnTo>
                    <a:pt x="3948" y="2544"/>
                  </a:lnTo>
                  <a:lnTo>
                    <a:pt x="4200" y="2690"/>
                  </a:lnTo>
                  <a:lnTo>
                    <a:pt x="4200" y="2690"/>
                  </a:lnTo>
                  <a:lnTo>
                    <a:pt x="4192" y="2772"/>
                  </a:lnTo>
                  <a:lnTo>
                    <a:pt x="4182" y="2852"/>
                  </a:lnTo>
                  <a:lnTo>
                    <a:pt x="4168" y="2932"/>
                  </a:lnTo>
                  <a:lnTo>
                    <a:pt x="4152" y="3010"/>
                  </a:lnTo>
                  <a:lnTo>
                    <a:pt x="4132" y="3088"/>
                  </a:lnTo>
                  <a:lnTo>
                    <a:pt x="4110" y="3164"/>
                  </a:lnTo>
                  <a:lnTo>
                    <a:pt x="4084" y="3240"/>
                  </a:lnTo>
                  <a:lnTo>
                    <a:pt x="4054" y="3314"/>
                  </a:lnTo>
                  <a:lnTo>
                    <a:pt x="4022" y="3388"/>
                  </a:lnTo>
                  <a:lnTo>
                    <a:pt x="3988" y="3460"/>
                  </a:lnTo>
                  <a:lnTo>
                    <a:pt x="3950" y="3532"/>
                  </a:lnTo>
                  <a:lnTo>
                    <a:pt x="3908" y="3602"/>
                  </a:lnTo>
                  <a:lnTo>
                    <a:pt x="3862" y="3672"/>
                  </a:lnTo>
                  <a:lnTo>
                    <a:pt x="3814" y="3740"/>
                  </a:lnTo>
                  <a:lnTo>
                    <a:pt x="3764" y="3806"/>
                  </a:lnTo>
                  <a:lnTo>
                    <a:pt x="3708" y="3872"/>
                  </a:lnTo>
                  <a:lnTo>
                    <a:pt x="3708" y="38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34">
              <a:extLst>
                <a:ext uri="{FF2B5EF4-FFF2-40B4-BE49-F238E27FC236}">
                  <a16:creationId xmlns:a16="http://schemas.microsoft.com/office/drawing/2014/main" id="{AB85B80C-EA4F-478E-A415-EF8ADC5303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28601" y="15011400"/>
              <a:ext cx="5283200" cy="5283200"/>
            </a:xfrm>
            <a:custGeom>
              <a:avLst/>
              <a:gdLst>
                <a:gd name="T0" fmla="*/ 1656 w 3328"/>
                <a:gd name="T1" fmla="*/ 0 h 3328"/>
                <a:gd name="T2" fmla="*/ 1242 w 3328"/>
                <a:gd name="T3" fmla="*/ 54 h 3328"/>
                <a:gd name="T4" fmla="*/ 868 w 3328"/>
                <a:gd name="T5" fmla="*/ 204 h 3328"/>
                <a:gd name="T6" fmla="*/ 544 w 3328"/>
                <a:gd name="T7" fmla="*/ 436 h 3328"/>
                <a:gd name="T8" fmla="*/ 284 w 3328"/>
                <a:gd name="T9" fmla="*/ 738 h 3328"/>
                <a:gd name="T10" fmla="*/ 100 w 3328"/>
                <a:gd name="T11" fmla="*/ 1094 h 3328"/>
                <a:gd name="T12" fmla="*/ 8 w 3328"/>
                <a:gd name="T13" fmla="*/ 1496 h 3328"/>
                <a:gd name="T14" fmla="*/ 8 w 3328"/>
                <a:gd name="T15" fmla="*/ 1834 h 3328"/>
                <a:gd name="T16" fmla="*/ 100 w 3328"/>
                <a:gd name="T17" fmla="*/ 2234 h 3328"/>
                <a:gd name="T18" fmla="*/ 282 w 3328"/>
                <a:gd name="T19" fmla="*/ 2590 h 3328"/>
                <a:gd name="T20" fmla="*/ 542 w 3328"/>
                <a:gd name="T21" fmla="*/ 2892 h 3328"/>
                <a:gd name="T22" fmla="*/ 868 w 3328"/>
                <a:gd name="T23" fmla="*/ 3124 h 3328"/>
                <a:gd name="T24" fmla="*/ 1242 w 3328"/>
                <a:gd name="T25" fmla="*/ 3274 h 3328"/>
                <a:gd name="T26" fmla="*/ 1656 w 3328"/>
                <a:gd name="T27" fmla="*/ 3328 h 3328"/>
                <a:gd name="T28" fmla="*/ 1750 w 3328"/>
                <a:gd name="T29" fmla="*/ 3326 h 3328"/>
                <a:gd name="T30" fmla="*/ 2158 w 3328"/>
                <a:gd name="T31" fmla="*/ 3254 h 3328"/>
                <a:gd name="T32" fmla="*/ 2526 w 3328"/>
                <a:gd name="T33" fmla="*/ 3088 h 3328"/>
                <a:gd name="T34" fmla="*/ 2840 w 3328"/>
                <a:gd name="T35" fmla="*/ 2840 h 3328"/>
                <a:gd name="T36" fmla="*/ 3088 w 3328"/>
                <a:gd name="T37" fmla="*/ 2526 h 3328"/>
                <a:gd name="T38" fmla="*/ 3254 w 3328"/>
                <a:gd name="T39" fmla="*/ 2158 h 3328"/>
                <a:gd name="T40" fmla="*/ 3326 w 3328"/>
                <a:gd name="T41" fmla="*/ 1750 h 3328"/>
                <a:gd name="T42" fmla="*/ 3310 w 3328"/>
                <a:gd name="T43" fmla="*/ 1412 h 3328"/>
                <a:gd name="T44" fmla="*/ 3198 w 3328"/>
                <a:gd name="T45" fmla="*/ 1018 h 3328"/>
                <a:gd name="T46" fmla="*/ 2996 w 3328"/>
                <a:gd name="T47" fmla="*/ 670 h 3328"/>
                <a:gd name="T48" fmla="*/ 2720 w 3328"/>
                <a:gd name="T49" fmla="*/ 380 h 3328"/>
                <a:gd name="T50" fmla="*/ 2382 w 3328"/>
                <a:gd name="T51" fmla="*/ 164 h 3328"/>
                <a:gd name="T52" fmla="*/ 1994 w 3328"/>
                <a:gd name="T53" fmla="*/ 34 h 3328"/>
                <a:gd name="T54" fmla="*/ 1656 w 3328"/>
                <a:gd name="T55" fmla="*/ 0 h 3328"/>
                <a:gd name="T56" fmla="*/ 1656 w 3328"/>
                <a:gd name="T57" fmla="*/ 3204 h 3328"/>
                <a:gd name="T58" fmla="*/ 1274 w 3328"/>
                <a:gd name="T59" fmla="*/ 3154 h 3328"/>
                <a:gd name="T60" fmla="*/ 926 w 3328"/>
                <a:gd name="T61" fmla="*/ 3016 h 3328"/>
                <a:gd name="T62" fmla="*/ 626 w 3328"/>
                <a:gd name="T63" fmla="*/ 2800 h 3328"/>
                <a:gd name="T64" fmla="*/ 386 w 3328"/>
                <a:gd name="T65" fmla="*/ 2522 h 3328"/>
                <a:gd name="T66" fmla="*/ 218 w 3328"/>
                <a:gd name="T67" fmla="*/ 2190 h 3328"/>
                <a:gd name="T68" fmla="*/ 132 w 3328"/>
                <a:gd name="T69" fmla="*/ 1820 h 3328"/>
                <a:gd name="T70" fmla="*/ 132 w 3328"/>
                <a:gd name="T71" fmla="*/ 1508 h 3328"/>
                <a:gd name="T72" fmla="*/ 218 w 3328"/>
                <a:gd name="T73" fmla="*/ 1138 h 3328"/>
                <a:gd name="T74" fmla="*/ 386 w 3328"/>
                <a:gd name="T75" fmla="*/ 810 h 3328"/>
                <a:gd name="T76" fmla="*/ 626 w 3328"/>
                <a:gd name="T77" fmla="*/ 530 h 3328"/>
                <a:gd name="T78" fmla="*/ 926 w 3328"/>
                <a:gd name="T79" fmla="*/ 316 h 3328"/>
                <a:gd name="T80" fmla="*/ 1272 w 3328"/>
                <a:gd name="T81" fmla="*/ 176 h 3328"/>
                <a:gd name="T82" fmla="*/ 1656 w 3328"/>
                <a:gd name="T83" fmla="*/ 124 h 3328"/>
                <a:gd name="T84" fmla="*/ 1822 w 3328"/>
                <a:gd name="T85" fmla="*/ 132 h 3328"/>
                <a:gd name="T86" fmla="*/ 2192 w 3328"/>
                <a:gd name="T87" fmla="*/ 218 h 3328"/>
                <a:gd name="T88" fmla="*/ 2524 w 3328"/>
                <a:gd name="T89" fmla="*/ 388 h 3328"/>
                <a:gd name="T90" fmla="*/ 2804 w 3328"/>
                <a:gd name="T91" fmla="*/ 630 h 3328"/>
                <a:gd name="T92" fmla="*/ 3018 w 3328"/>
                <a:gd name="T93" fmla="*/ 930 h 3328"/>
                <a:gd name="T94" fmla="*/ 3156 w 3328"/>
                <a:gd name="T95" fmla="*/ 1280 h 3328"/>
                <a:gd name="T96" fmla="*/ 3204 w 3328"/>
                <a:gd name="T97" fmla="*/ 1664 h 3328"/>
                <a:gd name="T98" fmla="*/ 3172 w 3328"/>
                <a:gd name="T99" fmla="*/ 1974 h 3328"/>
                <a:gd name="T100" fmla="*/ 3052 w 3328"/>
                <a:gd name="T101" fmla="*/ 2332 h 3328"/>
                <a:gd name="T102" fmla="*/ 2852 w 3328"/>
                <a:gd name="T103" fmla="*/ 2644 h 3328"/>
                <a:gd name="T104" fmla="*/ 2584 w 3328"/>
                <a:gd name="T105" fmla="*/ 2898 h 3328"/>
                <a:gd name="T106" fmla="*/ 2262 w 3328"/>
                <a:gd name="T107" fmla="*/ 3082 h 3328"/>
                <a:gd name="T108" fmla="*/ 1898 w 3328"/>
                <a:gd name="T109" fmla="*/ 3186 h 3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28" h="3328">
                  <a:moveTo>
                    <a:pt x="1656" y="0"/>
                  </a:move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572" y="2"/>
                  </a:lnTo>
                  <a:lnTo>
                    <a:pt x="1488" y="10"/>
                  </a:lnTo>
                  <a:lnTo>
                    <a:pt x="1404" y="20"/>
                  </a:lnTo>
                  <a:lnTo>
                    <a:pt x="1322" y="36"/>
                  </a:lnTo>
                  <a:lnTo>
                    <a:pt x="1242" y="54"/>
                  </a:lnTo>
                  <a:lnTo>
                    <a:pt x="1164" y="78"/>
                  </a:lnTo>
                  <a:lnTo>
                    <a:pt x="1088" y="104"/>
                  </a:lnTo>
                  <a:lnTo>
                    <a:pt x="1012" y="134"/>
                  </a:lnTo>
                  <a:lnTo>
                    <a:pt x="938" y="168"/>
                  </a:lnTo>
                  <a:lnTo>
                    <a:pt x="868" y="204"/>
                  </a:lnTo>
                  <a:lnTo>
                    <a:pt x="798" y="244"/>
                  </a:lnTo>
                  <a:lnTo>
                    <a:pt x="730" y="288"/>
                  </a:lnTo>
                  <a:lnTo>
                    <a:pt x="666" y="334"/>
                  </a:lnTo>
                  <a:lnTo>
                    <a:pt x="604" y="384"/>
                  </a:lnTo>
                  <a:lnTo>
                    <a:pt x="544" y="436"/>
                  </a:lnTo>
                  <a:lnTo>
                    <a:pt x="486" y="492"/>
                  </a:lnTo>
                  <a:lnTo>
                    <a:pt x="430" y="550"/>
                  </a:lnTo>
                  <a:lnTo>
                    <a:pt x="378" y="610"/>
                  </a:lnTo>
                  <a:lnTo>
                    <a:pt x="330" y="672"/>
                  </a:lnTo>
                  <a:lnTo>
                    <a:pt x="284" y="738"/>
                  </a:lnTo>
                  <a:lnTo>
                    <a:pt x="240" y="804"/>
                  </a:lnTo>
                  <a:lnTo>
                    <a:pt x="200" y="874"/>
                  </a:lnTo>
                  <a:lnTo>
                    <a:pt x="164" y="946"/>
                  </a:lnTo>
                  <a:lnTo>
                    <a:pt x="130" y="1020"/>
                  </a:lnTo>
                  <a:lnTo>
                    <a:pt x="100" y="1094"/>
                  </a:lnTo>
                  <a:lnTo>
                    <a:pt x="74" y="1172"/>
                  </a:lnTo>
                  <a:lnTo>
                    <a:pt x="52" y="1250"/>
                  </a:lnTo>
                  <a:lnTo>
                    <a:pt x="34" y="1330"/>
                  </a:lnTo>
                  <a:lnTo>
                    <a:pt x="20" y="1412"/>
                  </a:lnTo>
                  <a:lnTo>
                    <a:pt x="8" y="1496"/>
                  </a:lnTo>
                  <a:lnTo>
                    <a:pt x="2" y="1580"/>
                  </a:lnTo>
                  <a:lnTo>
                    <a:pt x="0" y="1664"/>
                  </a:lnTo>
                  <a:lnTo>
                    <a:pt x="0" y="1664"/>
                  </a:lnTo>
                  <a:lnTo>
                    <a:pt x="2" y="1750"/>
                  </a:lnTo>
                  <a:lnTo>
                    <a:pt x="8" y="1834"/>
                  </a:lnTo>
                  <a:lnTo>
                    <a:pt x="18" y="1916"/>
                  </a:lnTo>
                  <a:lnTo>
                    <a:pt x="34" y="1998"/>
                  </a:lnTo>
                  <a:lnTo>
                    <a:pt x="52" y="2078"/>
                  </a:lnTo>
                  <a:lnTo>
                    <a:pt x="74" y="2156"/>
                  </a:lnTo>
                  <a:lnTo>
                    <a:pt x="100" y="2234"/>
                  </a:lnTo>
                  <a:lnTo>
                    <a:pt x="130" y="2308"/>
                  </a:lnTo>
                  <a:lnTo>
                    <a:pt x="164" y="2382"/>
                  </a:lnTo>
                  <a:lnTo>
                    <a:pt x="200" y="2454"/>
                  </a:lnTo>
                  <a:lnTo>
                    <a:pt x="240" y="2524"/>
                  </a:lnTo>
                  <a:lnTo>
                    <a:pt x="282" y="2590"/>
                  </a:lnTo>
                  <a:lnTo>
                    <a:pt x="330" y="2656"/>
                  </a:lnTo>
                  <a:lnTo>
                    <a:pt x="378" y="2718"/>
                  </a:lnTo>
                  <a:lnTo>
                    <a:pt x="430" y="2778"/>
                  </a:lnTo>
                  <a:lnTo>
                    <a:pt x="486" y="2836"/>
                  </a:lnTo>
                  <a:lnTo>
                    <a:pt x="542" y="2892"/>
                  </a:lnTo>
                  <a:lnTo>
                    <a:pt x="604" y="2944"/>
                  </a:lnTo>
                  <a:lnTo>
                    <a:pt x="666" y="2994"/>
                  </a:lnTo>
                  <a:lnTo>
                    <a:pt x="730" y="3040"/>
                  </a:lnTo>
                  <a:lnTo>
                    <a:pt x="798" y="3084"/>
                  </a:lnTo>
                  <a:lnTo>
                    <a:pt x="868" y="3124"/>
                  </a:lnTo>
                  <a:lnTo>
                    <a:pt x="938" y="3160"/>
                  </a:lnTo>
                  <a:lnTo>
                    <a:pt x="1012" y="3194"/>
                  </a:lnTo>
                  <a:lnTo>
                    <a:pt x="1088" y="3224"/>
                  </a:lnTo>
                  <a:lnTo>
                    <a:pt x="1164" y="3252"/>
                  </a:lnTo>
                  <a:lnTo>
                    <a:pt x="1242" y="3274"/>
                  </a:lnTo>
                  <a:lnTo>
                    <a:pt x="1322" y="3292"/>
                  </a:lnTo>
                  <a:lnTo>
                    <a:pt x="1404" y="3308"/>
                  </a:lnTo>
                  <a:lnTo>
                    <a:pt x="1488" y="3318"/>
                  </a:lnTo>
                  <a:lnTo>
                    <a:pt x="1572" y="3326"/>
                  </a:lnTo>
                  <a:lnTo>
                    <a:pt x="1656" y="3328"/>
                  </a:lnTo>
                  <a:lnTo>
                    <a:pt x="1656" y="3328"/>
                  </a:lnTo>
                  <a:lnTo>
                    <a:pt x="1658" y="3328"/>
                  </a:lnTo>
                  <a:lnTo>
                    <a:pt x="1664" y="3328"/>
                  </a:lnTo>
                  <a:lnTo>
                    <a:pt x="1664" y="3328"/>
                  </a:lnTo>
                  <a:lnTo>
                    <a:pt x="1750" y="3326"/>
                  </a:lnTo>
                  <a:lnTo>
                    <a:pt x="1834" y="3320"/>
                  </a:lnTo>
                  <a:lnTo>
                    <a:pt x="1918" y="3310"/>
                  </a:lnTo>
                  <a:lnTo>
                    <a:pt x="2000" y="3294"/>
                  </a:lnTo>
                  <a:lnTo>
                    <a:pt x="2080" y="3276"/>
                  </a:lnTo>
                  <a:lnTo>
                    <a:pt x="2158" y="3254"/>
                  </a:lnTo>
                  <a:lnTo>
                    <a:pt x="2236" y="3228"/>
                  </a:lnTo>
                  <a:lnTo>
                    <a:pt x="2312" y="3198"/>
                  </a:lnTo>
                  <a:lnTo>
                    <a:pt x="2384" y="3164"/>
                  </a:lnTo>
                  <a:lnTo>
                    <a:pt x="2456" y="3128"/>
                  </a:lnTo>
                  <a:lnTo>
                    <a:pt x="2526" y="3088"/>
                  </a:lnTo>
                  <a:lnTo>
                    <a:pt x="2594" y="3044"/>
                  </a:lnTo>
                  <a:lnTo>
                    <a:pt x="2660" y="2998"/>
                  </a:lnTo>
                  <a:lnTo>
                    <a:pt x="2722" y="2948"/>
                  </a:lnTo>
                  <a:lnTo>
                    <a:pt x="2782" y="2896"/>
                  </a:lnTo>
                  <a:lnTo>
                    <a:pt x="2840" y="2840"/>
                  </a:lnTo>
                  <a:lnTo>
                    <a:pt x="2896" y="2782"/>
                  </a:lnTo>
                  <a:lnTo>
                    <a:pt x="2948" y="2722"/>
                  </a:lnTo>
                  <a:lnTo>
                    <a:pt x="2998" y="2660"/>
                  </a:lnTo>
                  <a:lnTo>
                    <a:pt x="3044" y="2594"/>
                  </a:lnTo>
                  <a:lnTo>
                    <a:pt x="3088" y="2526"/>
                  </a:lnTo>
                  <a:lnTo>
                    <a:pt x="3128" y="2456"/>
                  </a:lnTo>
                  <a:lnTo>
                    <a:pt x="3164" y="2386"/>
                  </a:lnTo>
                  <a:lnTo>
                    <a:pt x="3198" y="2312"/>
                  </a:lnTo>
                  <a:lnTo>
                    <a:pt x="3228" y="2236"/>
                  </a:lnTo>
                  <a:lnTo>
                    <a:pt x="3254" y="2158"/>
                  </a:lnTo>
                  <a:lnTo>
                    <a:pt x="3276" y="2080"/>
                  </a:lnTo>
                  <a:lnTo>
                    <a:pt x="3294" y="2000"/>
                  </a:lnTo>
                  <a:lnTo>
                    <a:pt x="3310" y="1918"/>
                  </a:lnTo>
                  <a:lnTo>
                    <a:pt x="3320" y="1834"/>
                  </a:lnTo>
                  <a:lnTo>
                    <a:pt x="3326" y="1750"/>
                  </a:lnTo>
                  <a:lnTo>
                    <a:pt x="3328" y="1664"/>
                  </a:lnTo>
                  <a:lnTo>
                    <a:pt x="3328" y="1664"/>
                  </a:lnTo>
                  <a:lnTo>
                    <a:pt x="3326" y="1578"/>
                  </a:lnTo>
                  <a:lnTo>
                    <a:pt x="3320" y="1494"/>
                  </a:lnTo>
                  <a:lnTo>
                    <a:pt x="3310" y="1412"/>
                  </a:lnTo>
                  <a:lnTo>
                    <a:pt x="3294" y="1330"/>
                  </a:lnTo>
                  <a:lnTo>
                    <a:pt x="3276" y="1248"/>
                  </a:lnTo>
                  <a:lnTo>
                    <a:pt x="3254" y="1170"/>
                  </a:lnTo>
                  <a:lnTo>
                    <a:pt x="3228" y="1092"/>
                  </a:lnTo>
                  <a:lnTo>
                    <a:pt x="3198" y="1018"/>
                  </a:lnTo>
                  <a:lnTo>
                    <a:pt x="3164" y="944"/>
                  </a:lnTo>
                  <a:lnTo>
                    <a:pt x="3126" y="872"/>
                  </a:lnTo>
                  <a:lnTo>
                    <a:pt x="3086" y="802"/>
                  </a:lnTo>
                  <a:lnTo>
                    <a:pt x="3044" y="734"/>
                  </a:lnTo>
                  <a:lnTo>
                    <a:pt x="2996" y="670"/>
                  </a:lnTo>
                  <a:lnTo>
                    <a:pt x="2948" y="606"/>
                  </a:lnTo>
                  <a:lnTo>
                    <a:pt x="2894" y="546"/>
                  </a:lnTo>
                  <a:lnTo>
                    <a:pt x="2840" y="488"/>
                  </a:lnTo>
                  <a:lnTo>
                    <a:pt x="2782" y="434"/>
                  </a:lnTo>
                  <a:lnTo>
                    <a:pt x="2720" y="380"/>
                  </a:lnTo>
                  <a:lnTo>
                    <a:pt x="2658" y="332"/>
                  </a:lnTo>
                  <a:lnTo>
                    <a:pt x="2592" y="284"/>
                  </a:lnTo>
                  <a:lnTo>
                    <a:pt x="2524" y="242"/>
                  </a:lnTo>
                  <a:lnTo>
                    <a:pt x="2454" y="202"/>
                  </a:lnTo>
                  <a:lnTo>
                    <a:pt x="2382" y="164"/>
                  </a:lnTo>
                  <a:lnTo>
                    <a:pt x="2308" y="132"/>
                  </a:lnTo>
                  <a:lnTo>
                    <a:pt x="2232" y="102"/>
                  </a:lnTo>
                  <a:lnTo>
                    <a:pt x="2154" y="76"/>
                  </a:lnTo>
                  <a:lnTo>
                    <a:pt x="2076" y="52"/>
                  </a:lnTo>
                  <a:lnTo>
                    <a:pt x="1994" y="34"/>
                  </a:lnTo>
                  <a:lnTo>
                    <a:pt x="1912" y="20"/>
                  </a:lnTo>
                  <a:lnTo>
                    <a:pt x="1828" y="8"/>
                  </a:lnTo>
                  <a:lnTo>
                    <a:pt x="1742" y="2"/>
                  </a:lnTo>
                  <a:lnTo>
                    <a:pt x="1656" y="0"/>
                  </a:lnTo>
                  <a:lnTo>
                    <a:pt x="1656" y="0"/>
                  </a:lnTo>
                  <a:close/>
                  <a:moveTo>
                    <a:pt x="1664" y="3204"/>
                  </a:moveTo>
                  <a:lnTo>
                    <a:pt x="1664" y="3266"/>
                  </a:lnTo>
                  <a:lnTo>
                    <a:pt x="1656" y="3204"/>
                  </a:lnTo>
                  <a:lnTo>
                    <a:pt x="1656" y="3204"/>
                  </a:lnTo>
                  <a:lnTo>
                    <a:pt x="1656" y="3204"/>
                  </a:lnTo>
                  <a:lnTo>
                    <a:pt x="1578" y="3202"/>
                  </a:lnTo>
                  <a:lnTo>
                    <a:pt x="1500" y="3196"/>
                  </a:lnTo>
                  <a:lnTo>
                    <a:pt x="1424" y="3184"/>
                  </a:lnTo>
                  <a:lnTo>
                    <a:pt x="1348" y="3172"/>
                  </a:lnTo>
                  <a:lnTo>
                    <a:pt x="1274" y="3154"/>
                  </a:lnTo>
                  <a:lnTo>
                    <a:pt x="1202" y="3132"/>
                  </a:lnTo>
                  <a:lnTo>
                    <a:pt x="1130" y="3108"/>
                  </a:lnTo>
                  <a:lnTo>
                    <a:pt x="1060" y="3080"/>
                  </a:lnTo>
                  <a:lnTo>
                    <a:pt x="992" y="3050"/>
                  </a:lnTo>
                  <a:lnTo>
                    <a:pt x="926" y="3016"/>
                  </a:lnTo>
                  <a:lnTo>
                    <a:pt x="862" y="2978"/>
                  </a:lnTo>
                  <a:lnTo>
                    <a:pt x="800" y="2938"/>
                  </a:lnTo>
                  <a:lnTo>
                    <a:pt x="740" y="2894"/>
                  </a:lnTo>
                  <a:lnTo>
                    <a:pt x="682" y="2848"/>
                  </a:lnTo>
                  <a:lnTo>
                    <a:pt x="626" y="2800"/>
                  </a:lnTo>
                  <a:lnTo>
                    <a:pt x="574" y="2750"/>
                  </a:lnTo>
                  <a:lnTo>
                    <a:pt x="522" y="2696"/>
                  </a:lnTo>
                  <a:lnTo>
                    <a:pt x="474" y="2640"/>
                  </a:lnTo>
                  <a:lnTo>
                    <a:pt x="430" y="2582"/>
                  </a:lnTo>
                  <a:lnTo>
                    <a:pt x="386" y="2522"/>
                  </a:lnTo>
                  <a:lnTo>
                    <a:pt x="346" y="2460"/>
                  </a:lnTo>
                  <a:lnTo>
                    <a:pt x="310" y="2394"/>
                  </a:lnTo>
                  <a:lnTo>
                    <a:pt x="276" y="2328"/>
                  </a:lnTo>
                  <a:lnTo>
                    <a:pt x="244" y="2260"/>
                  </a:lnTo>
                  <a:lnTo>
                    <a:pt x="218" y="2190"/>
                  </a:lnTo>
                  <a:lnTo>
                    <a:pt x="194" y="2120"/>
                  </a:lnTo>
                  <a:lnTo>
                    <a:pt x="172" y="2046"/>
                  </a:lnTo>
                  <a:lnTo>
                    <a:pt x="156" y="1972"/>
                  </a:lnTo>
                  <a:lnTo>
                    <a:pt x="142" y="1898"/>
                  </a:lnTo>
                  <a:lnTo>
                    <a:pt x="132" y="1820"/>
                  </a:lnTo>
                  <a:lnTo>
                    <a:pt x="126" y="1742"/>
                  </a:lnTo>
                  <a:lnTo>
                    <a:pt x="124" y="1664"/>
                  </a:lnTo>
                  <a:lnTo>
                    <a:pt x="124" y="1664"/>
                  </a:lnTo>
                  <a:lnTo>
                    <a:pt x="126" y="1586"/>
                  </a:lnTo>
                  <a:lnTo>
                    <a:pt x="132" y="1508"/>
                  </a:lnTo>
                  <a:lnTo>
                    <a:pt x="142" y="1432"/>
                  </a:lnTo>
                  <a:lnTo>
                    <a:pt x="156" y="1356"/>
                  </a:lnTo>
                  <a:lnTo>
                    <a:pt x="172" y="1282"/>
                  </a:lnTo>
                  <a:lnTo>
                    <a:pt x="192" y="1210"/>
                  </a:lnTo>
                  <a:lnTo>
                    <a:pt x="218" y="1138"/>
                  </a:lnTo>
                  <a:lnTo>
                    <a:pt x="244" y="1070"/>
                  </a:lnTo>
                  <a:lnTo>
                    <a:pt x="274" y="1002"/>
                  </a:lnTo>
                  <a:lnTo>
                    <a:pt x="308" y="936"/>
                  </a:lnTo>
                  <a:lnTo>
                    <a:pt x="346" y="872"/>
                  </a:lnTo>
                  <a:lnTo>
                    <a:pt x="386" y="810"/>
                  </a:lnTo>
                  <a:lnTo>
                    <a:pt x="428" y="748"/>
                  </a:lnTo>
                  <a:lnTo>
                    <a:pt x="474" y="690"/>
                  </a:lnTo>
                  <a:lnTo>
                    <a:pt x="522" y="636"/>
                  </a:lnTo>
                  <a:lnTo>
                    <a:pt x="572" y="582"/>
                  </a:lnTo>
                  <a:lnTo>
                    <a:pt x="626" y="530"/>
                  </a:lnTo>
                  <a:lnTo>
                    <a:pt x="680" y="482"/>
                  </a:lnTo>
                  <a:lnTo>
                    <a:pt x="738" y="436"/>
                  </a:lnTo>
                  <a:lnTo>
                    <a:pt x="798" y="394"/>
                  </a:lnTo>
                  <a:lnTo>
                    <a:pt x="860" y="354"/>
                  </a:lnTo>
                  <a:lnTo>
                    <a:pt x="926" y="316"/>
                  </a:lnTo>
                  <a:lnTo>
                    <a:pt x="992" y="282"/>
                  </a:lnTo>
                  <a:lnTo>
                    <a:pt x="1060" y="250"/>
                  </a:lnTo>
                  <a:lnTo>
                    <a:pt x="1128" y="222"/>
                  </a:lnTo>
                  <a:lnTo>
                    <a:pt x="1200" y="198"/>
                  </a:lnTo>
                  <a:lnTo>
                    <a:pt x="1272" y="176"/>
                  </a:lnTo>
                  <a:lnTo>
                    <a:pt x="1348" y="158"/>
                  </a:lnTo>
                  <a:lnTo>
                    <a:pt x="1422" y="144"/>
                  </a:lnTo>
                  <a:lnTo>
                    <a:pt x="1500" y="134"/>
                  </a:lnTo>
                  <a:lnTo>
                    <a:pt x="1578" y="128"/>
                  </a:lnTo>
                  <a:lnTo>
                    <a:pt x="1656" y="124"/>
                  </a:lnTo>
                  <a:lnTo>
                    <a:pt x="1656" y="124"/>
                  </a:lnTo>
                  <a:lnTo>
                    <a:pt x="1664" y="124"/>
                  </a:lnTo>
                  <a:lnTo>
                    <a:pt x="1664" y="124"/>
                  </a:lnTo>
                  <a:lnTo>
                    <a:pt x="1744" y="126"/>
                  </a:lnTo>
                  <a:lnTo>
                    <a:pt x="1822" y="132"/>
                  </a:lnTo>
                  <a:lnTo>
                    <a:pt x="1898" y="142"/>
                  </a:lnTo>
                  <a:lnTo>
                    <a:pt x="1974" y="156"/>
                  </a:lnTo>
                  <a:lnTo>
                    <a:pt x="2048" y="172"/>
                  </a:lnTo>
                  <a:lnTo>
                    <a:pt x="2122" y="194"/>
                  </a:lnTo>
                  <a:lnTo>
                    <a:pt x="2192" y="218"/>
                  </a:lnTo>
                  <a:lnTo>
                    <a:pt x="2262" y="246"/>
                  </a:lnTo>
                  <a:lnTo>
                    <a:pt x="2332" y="276"/>
                  </a:lnTo>
                  <a:lnTo>
                    <a:pt x="2398" y="310"/>
                  </a:lnTo>
                  <a:lnTo>
                    <a:pt x="2462" y="348"/>
                  </a:lnTo>
                  <a:lnTo>
                    <a:pt x="2524" y="388"/>
                  </a:lnTo>
                  <a:lnTo>
                    <a:pt x="2584" y="430"/>
                  </a:lnTo>
                  <a:lnTo>
                    <a:pt x="2642" y="476"/>
                  </a:lnTo>
                  <a:lnTo>
                    <a:pt x="2698" y="524"/>
                  </a:lnTo>
                  <a:lnTo>
                    <a:pt x="2752" y="576"/>
                  </a:lnTo>
                  <a:lnTo>
                    <a:pt x="2804" y="630"/>
                  </a:lnTo>
                  <a:lnTo>
                    <a:pt x="2852" y="686"/>
                  </a:lnTo>
                  <a:lnTo>
                    <a:pt x="2898" y="744"/>
                  </a:lnTo>
                  <a:lnTo>
                    <a:pt x="2940" y="804"/>
                  </a:lnTo>
                  <a:lnTo>
                    <a:pt x="2980" y="866"/>
                  </a:lnTo>
                  <a:lnTo>
                    <a:pt x="3018" y="930"/>
                  </a:lnTo>
                  <a:lnTo>
                    <a:pt x="3052" y="998"/>
                  </a:lnTo>
                  <a:lnTo>
                    <a:pt x="3082" y="1066"/>
                  </a:lnTo>
                  <a:lnTo>
                    <a:pt x="3110" y="1136"/>
                  </a:lnTo>
                  <a:lnTo>
                    <a:pt x="3134" y="1206"/>
                  </a:lnTo>
                  <a:lnTo>
                    <a:pt x="3156" y="1280"/>
                  </a:lnTo>
                  <a:lnTo>
                    <a:pt x="3172" y="1354"/>
                  </a:lnTo>
                  <a:lnTo>
                    <a:pt x="3186" y="1430"/>
                  </a:lnTo>
                  <a:lnTo>
                    <a:pt x="3196" y="1506"/>
                  </a:lnTo>
                  <a:lnTo>
                    <a:pt x="3202" y="1586"/>
                  </a:lnTo>
                  <a:lnTo>
                    <a:pt x="3204" y="1664"/>
                  </a:lnTo>
                  <a:lnTo>
                    <a:pt x="3204" y="1664"/>
                  </a:lnTo>
                  <a:lnTo>
                    <a:pt x="3202" y="1744"/>
                  </a:lnTo>
                  <a:lnTo>
                    <a:pt x="3196" y="1822"/>
                  </a:lnTo>
                  <a:lnTo>
                    <a:pt x="3186" y="1898"/>
                  </a:lnTo>
                  <a:lnTo>
                    <a:pt x="3172" y="1974"/>
                  </a:lnTo>
                  <a:lnTo>
                    <a:pt x="3156" y="2048"/>
                  </a:lnTo>
                  <a:lnTo>
                    <a:pt x="3134" y="2122"/>
                  </a:lnTo>
                  <a:lnTo>
                    <a:pt x="3110" y="2194"/>
                  </a:lnTo>
                  <a:lnTo>
                    <a:pt x="3082" y="2262"/>
                  </a:lnTo>
                  <a:lnTo>
                    <a:pt x="3052" y="2332"/>
                  </a:lnTo>
                  <a:lnTo>
                    <a:pt x="3018" y="2398"/>
                  </a:lnTo>
                  <a:lnTo>
                    <a:pt x="2980" y="2462"/>
                  </a:lnTo>
                  <a:lnTo>
                    <a:pt x="2940" y="2524"/>
                  </a:lnTo>
                  <a:lnTo>
                    <a:pt x="2898" y="2584"/>
                  </a:lnTo>
                  <a:lnTo>
                    <a:pt x="2852" y="2644"/>
                  </a:lnTo>
                  <a:lnTo>
                    <a:pt x="2804" y="2698"/>
                  </a:lnTo>
                  <a:lnTo>
                    <a:pt x="2752" y="2752"/>
                  </a:lnTo>
                  <a:lnTo>
                    <a:pt x="2698" y="2804"/>
                  </a:lnTo>
                  <a:lnTo>
                    <a:pt x="2642" y="2852"/>
                  </a:lnTo>
                  <a:lnTo>
                    <a:pt x="2584" y="2898"/>
                  </a:lnTo>
                  <a:lnTo>
                    <a:pt x="2524" y="2940"/>
                  </a:lnTo>
                  <a:lnTo>
                    <a:pt x="2462" y="2980"/>
                  </a:lnTo>
                  <a:lnTo>
                    <a:pt x="2398" y="3018"/>
                  </a:lnTo>
                  <a:lnTo>
                    <a:pt x="2332" y="3052"/>
                  </a:lnTo>
                  <a:lnTo>
                    <a:pt x="2262" y="3082"/>
                  </a:lnTo>
                  <a:lnTo>
                    <a:pt x="2192" y="3110"/>
                  </a:lnTo>
                  <a:lnTo>
                    <a:pt x="2122" y="3134"/>
                  </a:lnTo>
                  <a:lnTo>
                    <a:pt x="2048" y="3156"/>
                  </a:lnTo>
                  <a:lnTo>
                    <a:pt x="1974" y="3172"/>
                  </a:lnTo>
                  <a:lnTo>
                    <a:pt x="1898" y="3186"/>
                  </a:lnTo>
                  <a:lnTo>
                    <a:pt x="1822" y="3196"/>
                  </a:lnTo>
                  <a:lnTo>
                    <a:pt x="1744" y="3202"/>
                  </a:lnTo>
                  <a:lnTo>
                    <a:pt x="1664" y="3204"/>
                  </a:lnTo>
                  <a:lnTo>
                    <a:pt x="1664" y="3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35">
              <a:extLst>
                <a:ext uri="{FF2B5EF4-FFF2-40B4-BE49-F238E27FC236}">
                  <a16:creationId xmlns:a16="http://schemas.microsoft.com/office/drawing/2014/main" id="{C586F581-5993-46EA-9D9B-3C73FF0B1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9701" y="15490825"/>
              <a:ext cx="1301750" cy="1800225"/>
            </a:xfrm>
            <a:custGeom>
              <a:avLst/>
              <a:gdLst>
                <a:gd name="T0" fmla="*/ 0 w 820"/>
                <a:gd name="T1" fmla="*/ 810 h 1134"/>
                <a:gd name="T2" fmla="*/ 0 w 820"/>
                <a:gd name="T3" fmla="*/ 810 h 1134"/>
                <a:gd name="T4" fmla="*/ 28 w 820"/>
                <a:gd name="T5" fmla="*/ 804 h 1134"/>
                <a:gd name="T6" fmla="*/ 56 w 820"/>
                <a:gd name="T7" fmla="*/ 800 h 1134"/>
                <a:gd name="T8" fmla="*/ 84 w 820"/>
                <a:gd name="T9" fmla="*/ 798 h 1134"/>
                <a:gd name="T10" fmla="*/ 112 w 820"/>
                <a:gd name="T11" fmla="*/ 796 h 1134"/>
                <a:gd name="T12" fmla="*/ 112 w 820"/>
                <a:gd name="T13" fmla="*/ 796 h 1134"/>
                <a:gd name="T14" fmla="*/ 148 w 820"/>
                <a:gd name="T15" fmla="*/ 798 h 1134"/>
                <a:gd name="T16" fmla="*/ 182 w 820"/>
                <a:gd name="T17" fmla="*/ 802 h 1134"/>
                <a:gd name="T18" fmla="*/ 214 w 820"/>
                <a:gd name="T19" fmla="*/ 806 h 1134"/>
                <a:gd name="T20" fmla="*/ 248 w 820"/>
                <a:gd name="T21" fmla="*/ 814 h 1134"/>
                <a:gd name="T22" fmla="*/ 280 w 820"/>
                <a:gd name="T23" fmla="*/ 822 h 1134"/>
                <a:gd name="T24" fmla="*/ 310 w 820"/>
                <a:gd name="T25" fmla="*/ 832 h 1134"/>
                <a:gd name="T26" fmla="*/ 342 w 820"/>
                <a:gd name="T27" fmla="*/ 846 h 1134"/>
                <a:gd name="T28" fmla="*/ 372 w 820"/>
                <a:gd name="T29" fmla="*/ 860 h 1134"/>
                <a:gd name="T30" fmla="*/ 372 w 820"/>
                <a:gd name="T31" fmla="*/ 860 h 1134"/>
                <a:gd name="T32" fmla="*/ 372 w 820"/>
                <a:gd name="T33" fmla="*/ 860 h 1134"/>
                <a:gd name="T34" fmla="*/ 414 w 820"/>
                <a:gd name="T35" fmla="*/ 884 h 1134"/>
                <a:gd name="T36" fmla="*/ 454 w 820"/>
                <a:gd name="T37" fmla="*/ 912 h 1134"/>
                <a:gd name="T38" fmla="*/ 490 w 820"/>
                <a:gd name="T39" fmla="*/ 944 h 1134"/>
                <a:gd name="T40" fmla="*/ 524 w 820"/>
                <a:gd name="T41" fmla="*/ 978 h 1134"/>
                <a:gd name="T42" fmla="*/ 556 w 820"/>
                <a:gd name="T43" fmla="*/ 1014 h 1134"/>
                <a:gd name="T44" fmla="*/ 582 w 820"/>
                <a:gd name="T45" fmla="*/ 1052 h 1134"/>
                <a:gd name="T46" fmla="*/ 606 w 820"/>
                <a:gd name="T47" fmla="*/ 1092 h 1134"/>
                <a:gd name="T48" fmla="*/ 626 w 820"/>
                <a:gd name="T49" fmla="*/ 1134 h 1134"/>
                <a:gd name="T50" fmla="*/ 820 w 820"/>
                <a:gd name="T51" fmla="*/ 0 h 1134"/>
                <a:gd name="T52" fmla="*/ 112 w 820"/>
                <a:gd name="T53" fmla="*/ 698 h 1134"/>
                <a:gd name="T54" fmla="*/ 0 w 820"/>
                <a:gd name="T55" fmla="*/ 81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0" h="1134">
                  <a:moveTo>
                    <a:pt x="0" y="810"/>
                  </a:moveTo>
                  <a:lnTo>
                    <a:pt x="0" y="810"/>
                  </a:lnTo>
                  <a:lnTo>
                    <a:pt x="28" y="804"/>
                  </a:lnTo>
                  <a:lnTo>
                    <a:pt x="56" y="800"/>
                  </a:lnTo>
                  <a:lnTo>
                    <a:pt x="84" y="798"/>
                  </a:lnTo>
                  <a:lnTo>
                    <a:pt x="112" y="796"/>
                  </a:lnTo>
                  <a:lnTo>
                    <a:pt x="112" y="796"/>
                  </a:lnTo>
                  <a:lnTo>
                    <a:pt x="148" y="798"/>
                  </a:lnTo>
                  <a:lnTo>
                    <a:pt x="182" y="802"/>
                  </a:lnTo>
                  <a:lnTo>
                    <a:pt x="214" y="806"/>
                  </a:lnTo>
                  <a:lnTo>
                    <a:pt x="248" y="814"/>
                  </a:lnTo>
                  <a:lnTo>
                    <a:pt x="280" y="822"/>
                  </a:lnTo>
                  <a:lnTo>
                    <a:pt x="310" y="832"/>
                  </a:lnTo>
                  <a:lnTo>
                    <a:pt x="342" y="846"/>
                  </a:lnTo>
                  <a:lnTo>
                    <a:pt x="372" y="860"/>
                  </a:lnTo>
                  <a:lnTo>
                    <a:pt x="372" y="860"/>
                  </a:lnTo>
                  <a:lnTo>
                    <a:pt x="372" y="860"/>
                  </a:lnTo>
                  <a:lnTo>
                    <a:pt x="414" y="884"/>
                  </a:lnTo>
                  <a:lnTo>
                    <a:pt x="454" y="912"/>
                  </a:lnTo>
                  <a:lnTo>
                    <a:pt x="490" y="944"/>
                  </a:lnTo>
                  <a:lnTo>
                    <a:pt x="524" y="978"/>
                  </a:lnTo>
                  <a:lnTo>
                    <a:pt x="556" y="1014"/>
                  </a:lnTo>
                  <a:lnTo>
                    <a:pt x="582" y="1052"/>
                  </a:lnTo>
                  <a:lnTo>
                    <a:pt x="606" y="1092"/>
                  </a:lnTo>
                  <a:lnTo>
                    <a:pt x="626" y="1134"/>
                  </a:lnTo>
                  <a:lnTo>
                    <a:pt x="820" y="0"/>
                  </a:lnTo>
                  <a:lnTo>
                    <a:pt x="112" y="698"/>
                  </a:lnTo>
                  <a:lnTo>
                    <a:pt x="0" y="8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36">
              <a:extLst>
                <a:ext uri="{FF2B5EF4-FFF2-40B4-BE49-F238E27FC236}">
                  <a16:creationId xmlns:a16="http://schemas.microsoft.com/office/drawing/2014/main" id="{BE473772-E983-488F-AF15-8D79AC83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33551" y="18005425"/>
              <a:ext cx="1301750" cy="1800225"/>
            </a:xfrm>
            <a:custGeom>
              <a:avLst/>
              <a:gdLst>
                <a:gd name="T0" fmla="*/ 708 w 820"/>
                <a:gd name="T1" fmla="*/ 336 h 1134"/>
                <a:gd name="T2" fmla="*/ 708 w 820"/>
                <a:gd name="T3" fmla="*/ 336 h 1134"/>
                <a:gd name="T4" fmla="*/ 674 w 820"/>
                <a:gd name="T5" fmla="*/ 336 h 1134"/>
                <a:gd name="T6" fmla="*/ 640 w 820"/>
                <a:gd name="T7" fmla="*/ 332 h 1134"/>
                <a:gd name="T8" fmla="*/ 608 w 820"/>
                <a:gd name="T9" fmla="*/ 326 h 1134"/>
                <a:gd name="T10" fmla="*/ 574 w 820"/>
                <a:gd name="T11" fmla="*/ 320 h 1134"/>
                <a:gd name="T12" fmla="*/ 542 w 820"/>
                <a:gd name="T13" fmla="*/ 310 h 1134"/>
                <a:gd name="T14" fmla="*/ 510 w 820"/>
                <a:gd name="T15" fmla="*/ 300 h 1134"/>
                <a:gd name="T16" fmla="*/ 478 w 820"/>
                <a:gd name="T17" fmla="*/ 288 h 1134"/>
                <a:gd name="T18" fmla="*/ 448 w 820"/>
                <a:gd name="T19" fmla="*/ 272 h 1134"/>
                <a:gd name="T20" fmla="*/ 448 w 820"/>
                <a:gd name="T21" fmla="*/ 272 h 1134"/>
                <a:gd name="T22" fmla="*/ 448 w 820"/>
                <a:gd name="T23" fmla="*/ 272 h 1134"/>
                <a:gd name="T24" fmla="*/ 406 w 820"/>
                <a:gd name="T25" fmla="*/ 248 h 1134"/>
                <a:gd name="T26" fmla="*/ 366 w 820"/>
                <a:gd name="T27" fmla="*/ 220 h 1134"/>
                <a:gd name="T28" fmla="*/ 328 w 820"/>
                <a:gd name="T29" fmla="*/ 188 h 1134"/>
                <a:gd name="T30" fmla="*/ 296 w 820"/>
                <a:gd name="T31" fmla="*/ 156 h 1134"/>
                <a:gd name="T32" fmla="*/ 264 w 820"/>
                <a:gd name="T33" fmla="*/ 120 h 1134"/>
                <a:gd name="T34" fmla="*/ 238 w 820"/>
                <a:gd name="T35" fmla="*/ 82 h 1134"/>
                <a:gd name="T36" fmla="*/ 214 w 820"/>
                <a:gd name="T37" fmla="*/ 40 h 1134"/>
                <a:gd name="T38" fmla="*/ 194 w 820"/>
                <a:gd name="T39" fmla="*/ 0 h 1134"/>
                <a:gd name="T40" fmla="*/ 0 w 820"/>
                <a:gd name="T41" fmla="*/ 1134 h 1134"/>
                <a:gd name="T42" fmla="*/ 708 w 820"/>
                <a:gd name="T43" fmla="*/ 432 h 1134"/>
                <a:gd name="T44" fmla="*/ 820 w 820"/>
                <a:gd name="T45" fmla="*/ 324 h 1134"/>
                <a:gd name="T46" fmla="*/ 820 w 820"/>
                <a:gd name="T47" fmla="*/ 324 h 1134"/>
                <a:gd name="T48" fmla="*/ 766 w 820"/>
                <a:gd name="T49" fmla="*/ 332 h 1134"/>
                <a:gd name="T50" fmla="*/ 740 w 820"/>
                <a:gd name="T51" fmla="*/ 336 h 1134"/>
                <a:gd name="T52" fmla="*/ 712 w 820"/>
                <a:gd name="T53" fmla="*/ 336 h 1134"/>
                <a:gd name="T54" fmla="*/ 708 w 820"/>
                <a:gd name="T55" fmla="*/ 33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0" h="1134">
                  <a:moveTo>
                    <a:pt x="708" y="336"/>
                  </a:moveTo>
                  <a:lnTo>
                    <a:pt x="708" y="336"/>
                  </a:lnTo>
                  <a:lnTo>
                    <a:pt x="674" y="336"/>
                  </a:lnTo>
                  <a:lnTo>
                    <a:pt x="640" y="332"/>
                  </a:lnTo>
                  <a:lnTo>
                    <a:pt x="608" y="326"/>
                  </a:lnTo>
                  <a:lnTo>
                    <a:pt x="574" y="320"/>
                  </a:lnTo>
                  <a:lnTo>
                    <a:pt x="542" y="310"/>
                  </a:lnTo>
                  <a:lnTo>
                    <a:pt x="510" y="300"/>
                  </a:lnTo>
                  <a:lnTo>
                    <a:pt x="478" y="288"/>
                  </a:lnTo>
                  <a:lnTo>
                    <a:pt x="448" y="272"/>
                  </a:lnTo>
                  <a:lnTo>
                    <a:pt x="448" y="272"/>
                  </a:lnTo>
                  <a:lnTo>
                    <a:pt x="448" y="272"/>
                  </a:lnTo>
                  <a:lnTo>
                    <a:pt x="406" y="248"/>
                  </a:lnTo>
                  <a:lnTo>
                    <a:pt x="366" y="220"/>
                  </a:lnTo>
                  <a:lnTo>
                    <a:pt x="328" y="188"/>
                  </a:lnTo>
                  <a:lnTo>
                    <a:pt x="296" y="156"/>
                  </a:lnTo>
                  <a:lnTo>
                    <a:pt x="264" y="120"/>
                  </a:lnTo>
                  <a:lnTo>
                    <a:pt x="238" y="82"/>
                  </a:lnTo>
                  <a:lnTo>
                    <a:pt x="214" y="40"/>
                  </a:lnTo>
                  <a:lnTo>
                    <a:pt x="194" y="0"/>
                  </a:lnTo>
                  <a:lnTo>
                    <a:pt x="0" y="1134"/>
                  </a:lnTo>
                  <a:lnTo>
                    <a:pt x="708" y="432"/>
                  </a:lnTo>
                  <a:lnTo>
                    <a:pt x="820" y="324"/>
                  </a:lnTo>
                  <a:lnTo>
                    <a:pt x="820" y="324"/>
                  </a:lnTo>
                  <a:lnTo>
                    <a:pt x="766" y="332"/>
                  </a:lnTo>
                  <a:lnTo>
                    <a:pt x="740" y="336"/>
                  </a:lnTo>
                  <a:lnTo>
                    <a:pt x="712" y="336"/>
                  </a:lnTo>
                  <a:lnTo>
                    <a:pt x="708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137">
              <a:extLst>
                <a:ext uri="{FF2B5EF4-FFF2-40B4-BE49-F238E27FC236}">
                  <a16:creationId xmlns:a16="http://schemas.microsoft.com/office/drawing/2014/main" id="{7E2356C4-7364-4CC7-96D3-A8ECA15B3F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76451" y="16865600"/>
              <a:ext cx="1562100" cy="1562100"/>
            </a:xfrm>
            <a:custGeom>
              <a:avLst/>
              <a:gdLst>
                <a:gd name="T0" fmla="*/ 692 w 984"/>
                <a:gd name="T1" fmla="*/ 42 h 984"/>
                <a:gd name="T2" fmla="*/ 610 w 984"/>
                <a:gd name="T3" fmla="*/ 14 h 984"/>
                <a:gd name="T4" fmla="*/ 524 w 984"/>
                <a:gd name="T5" fmla="*/ 2 h 984"/>
                <a:gd name="T6" fmla="*/ 462 w 984"/>
                <a:gd name="T7" fmla="*/ 0 h 984"/>
                <a:gd name="T8" fmla="*/ 364 w 984"/>
                <a:gd name="T9" fmla="*/ 16 h 984"/>
                <a:gd name="T10" fmla="*/ 270 w 984"/>
                <a:gd name="T11" fmla="*/ 52 h 984"/>
                <a:gd name="T12" fmla="*/ 186 w 984"/>
                <a:gd name="T13" fmla="*/ 106 h 984"/>
                <a:gd name="T14" fmla="*/ 114 w 984"/>
                <a:gd name="T15" fmla="*/ 178 h 984"/>
                <a:gd name="T16" fmla="*/ 54 w 984"/>
                <a:gd name="T17" fmla="*/ 264 h 984"/>
                <a:gd name="T18" fmla="*/ 34 w 984"/>
                <a:gd name="T19" fmla="*/ 310 h 984"/>
                <a:gd name="T20" fmla="*/ 12 w 984"/>
                <a:gd name="T21" fmla="*/ 382 h 984"/>
                <a:gd name="T22" fmla="*/ 0 w 984"/>
                <a:gd name="T23" fmla="*/ 500 h 984"/>
                <a:gd name="T24" fmla="*/ 22 w 984"/>
                <a:gd name="T25" fmla="*/ 640 h 984"/>
                <a:gd name="T26" fmla="*/ 84 w 984"/>
                <a:gd name="T27" fmla="*/ 768 h 984"/>
                <a:gd name="T28" fmla="*/ 162 w 984"/>
                <a:gd name="T29" fmla="*/ 858 h 984"/>
                <a:gd name="T30" fmla="*/ 220 w 984"/>
                <a:gd name="T31" fmla="*/ 904 h 984"/>
                <a:gd name="T32" fmla="*/ 264 w 984"/>
                <a:gd name="T33" fmla="*/ 930 h 984"/>
                <a:gd name="T34" fmla="*/ 350 w 984"/>
                <a:gd name="T35" fmla="*/ 964 h 984"/>
                <a:gd name="T36" fmla="*/ 438 w 984"/>
                <a:gd name="T37" fmla="*/ 982 h 984"/>
                <a:gd name="T38" fmla="*/ 496 w 984"/>
                <a:gd name="T39" fmla="*/ 984 h 984"/>
                <a:gd name="T40" fmla="*/ 594 w 984"/>
                <a:gd name="T41" fmla="*/ 974 h 984"/>
                <a:gd name="T42" fmla="*/ 688 w 984"/>
                <a:gd name="T43" fmla="*/ 944 h 984"/>
                <a:gd name="T44" fmla="*/ 774 w 984"/>
                <a:gd name="T45" fmla="*/ 896 h 984"/>
                <a:gd name="T46" fmla="*/ 850 w 984"/>
                <a:gd name="T47" fmla="*/ 832 h 984"/>
                <a:gd name="T48" fmla="*/ 912 w 984"/>
                <a:gd name="T49" fmla="*/ 750 h 984"/>
                <a:gd name="T50" fmla="*/ 940 w 984"/>
                <a:gd name="T51" fmla="*/ 698 h 984"/>
                <a:gd name="T52" fmla="*/ 966 w 984"/>
                <a:gd name="T53" fmla="*/ 628 h 984"/>
                <a:gd name="T54" fmla="*/ 984 w 984"/>
                <a:gd name="T55" fmla="*/ 532 h 984"/>
                <a:gd name="T56" fmla="*/ 974 w 984"/>
                <a:gd name="T57" fmla="*/ 390 h 984"/>
                <a:gd name="T58" fmla="*/ 924 w 984"/>
                <a:gd name="T59" fmla="*/ 258 h 984"/>
                <a:gd name="T60" fmla="*/ 840 w 984"/>
                <a:gd name="T61" fmla="*/ 142 h 984"/>
                <a:gd name="T62" fmla="*/ 784 w 984"/>
                <a:gd name="T63" fmla="*/ 96 h 984"/>
                <a:gd name="T64" fmla="*/ 720 w 984"/>
                <a:gd name="T65" fmla="*/ 56 h 984"/>
                <a:gd name="T66" fmla="*/ 778 w 984"/>
                <a:gd name="T67" fmla="*/ 642 h 984"/>
                <a:gd name="T68" fmla="*/ 740 w 984"/>
                <a:gd name="T69" fmla="*/ 700 h 984"/>
                <a:gd name="T70" fmla="*/ 692 w 984"/>
                <a:gd name="T71" fmla="*/ 746 h 984"/>
                <a:gd name="T72" fmla="*/ 636 w 984"/>
                <a:gd name="T73" fmla="*/ 780 h 984"/>
                <a:gd name="T74" fmla="*/ 576 w 984"/>
                <a:gd name="T75" fmla="*/ 804 h 984"/>
                <a:gd name="T76" fmla="*/ 510 w 984"/>
                <a:gd name="T77" fmla="*/ 814 h 984"/>
                <a:gd name="T78" fmla="*/ 452 w 984"/>
                <a:gd name="T79" fmla="*/ 812 h 984"/>
                <a:gd name="T80" fmla="*/ 360 w 984"/>
                <a:gd name="T81" fmla="*/ 788 h 984"/>
                <a:gd name="T82" fmla="*/ 314 w 984"/>
                <a:gd name="T83" fmla="*/ 762 h 984"/>
                <a:gd name="T84" fmla="*/ 242 w 984"/>
                <a:gd name="T85" fmla="*/ 698 h 984"/>
                <a:gd name="T86" fmla="*/ 194 w 984"/>
                <a:gd name="T87" fmla="*/ 618 h 984"/>
                <a:gd name="T88" fmla="*/ 170 w 984"/>
                <a:gd name="T89" fmla="*/ 528 h 984"/>
                <a:gd name="T90" fmla="*/ 174 w 984"/>
                <a:gd name="T91" fmla="*/ 434 h 984"/>
                <a:gd name="T92" fmla="*/ 206 w 984"/>
                <a:gd name="T93" fmla="*/ 342 h 984"/>
                <a:gd name="T94" fmla="*/ 228 w 984"/>
                <a:gd name="T95" fmla="*/ 304 h 984"/>
                <a:gd name="T96" fmla="*/ 272 w 984"/>
                <a:gd name="T97" fmla="*/ 254 h 984"/>
                <a:gd name="T98" fmla="*/ 324 w 984"/>
                <a:gd name="T99" fmla="*/ 216 h 984"/>
                <a:gd name="T100" fmla="*/ 382 w 984"/>
                <a:gd name="T101" fmla="*/ 190 h 984"/>
                <a:gd name="T102" fmla="*/ 446 w 984"/>
                <a:gd name="T103" fmla="*/ 174 h 984"/>
                <a:gd name="T104" fmla="*/ 488 w 984"/>
                <a:gd name="T105" fmla="*/ 170 h 984"/>
                <a:gd name="T106" fmla="*/ 584 w 984"/>
                <a:gd name="T107" fmla="*/ 184 h 984"/>
                <a:gd name="T108" fmla="*/ 642 w 984"/>
                <a:gd name="T109" fmla="*/ 206 h 984"/>
                <a:gd name="T110" fmla="*/ 696 w 984"/>
                <a:gd name="T111" fmla="*/ 242 h 984"/>
                <a:gd name="T112" fmla="*/ 760 w 984"/>
                <a:gd name="T113" fmla="*/ 312 h 984"/>
                <a:gd name="T114" fmla="*/ 800 w 984"/>
                <a:gd name="T115" fmla="*/ 396 h 984"/>
                <a:gd name="T116" fmla="*/ 816 w 984"/>
                <a:gd name="T117" fmla="*/ 488 h 984"/>
                <a:gd name="T118" fmla="*/ 802 w 984"/>
                <a:gd name="T119" fmla="*/ 582 h 984"/>
                <a:gd name="T120" fmla="*/ 778 w 984"/>
                <a:gd name="T121" fmla="*/ 642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84" h="984">
                  <a:moveTo>
                    <a:pt x="720" y="56"/>
                  </a:moveTo>
                  <a:lnTo>
                    <a:pt x="720" y="56"/>
                  </a:lnTo>
                  <a:lnTo>
                    <a:pt x="692" y="42"/>
                  </a:lnTo>
                  <a:lnTo>
                    <a:pt x="664" y="32"/>
                  </a:lnTo>
                  <a:lnTo>
                    <a:pt x="638" y="22"/>
                  </a:lnTo>
                  <a:lnTo>
                    <a:pt x="610" y="14"/>
                  </a:lnTo>
                  <a:lnTo>
                    <a:pt x="580" y="8"/>
                  </a:lnTo>
                  <a:lnTo>
                    <a:pt x="552" y="4"/>
                  </a:lnTo>
                  <a:lnTo>
                    <a:pt x="524" y="2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2" y="0"/>
                  </a:lnTo>
                  <a:lnTo>
                    <a:pt x="430" y="4"/>
                  </a:lnTo>
                  <a:lnTo>
                    <a:pt x="396" y="10"/>
                  </a:lnTo>
                  <a:lnTo>
                    <a:pt x="364" y="16"/>
                  </a:lnTo>
                  <a:lnTo>
                    <a:pt x="332" y="26"/>
                  </a:lnTo>
                  <a:lnTo>
                    <a:pt x="300" y="38"/>
                  </a:lnTo>
                  <a:lnTo>
                    <a:pt x="270" y="52"/>
                  </a:lnTo>
                  <a:lnTo>
                    <a:pt x="242" y="68"/>
                  </a:lnTo>
                  <a:lnTo>
                    <a:pt x="214" y="86"/>
                  </a:lnTo>
                  <a:lnTo>
                    <a:pt x="186" y="106"/>
                  </a:lnTo>
                  <a:lnTo>
                    <a:pt x="160" y="128"/>
                  </a:lnTo>
                  <a:lnTo>
                    <a:pt x="136" y="152"/>
                  </a:lnTo>
                  <a:lnTo>
                    <a:pt x="114" y="178"/>
                  </a:lnTo>
                  <a:lnTo>
                    <a:pt x="92" y="204"/>
                  </a:lnTo>
                  <a:lnTo>
                    <a:pt x="72" y="234"/>
                  </a:lnTo>
                  <a:lnTo>
                    <a:pt x="54" y="264"/>
                  </a:lnTo>
                  <a:lnTo>
                    <a:pt x="54" y="264"/>
                  </a:lnTo>
                  <a:lnTo>
                    <a:pt x="44" y="288"/>
                  </a:lnTo>
                  <a:lnTo>
                    <a:pt x="34" y="310"/>
                  </a:lnTo>
                  <a:lnTo>
                    <a:pt x="26" y="334"/>
                  </a:lnTo>
                  <a:lnTo>
                    <a:pt x="18" y="358"/>
                  </a:lnTo>
                  <a:lnTo>
                    <a:pt x="12" y="382"/>
                  </a:lnTo>
                  <a:lnTo>
                    <a:pt x="6" y="404"/>
                  </a:lnTo>
                  <a:lnTo>
                    <a:pt x="0" y="452"/>
                  </a:lnTo>
                  <a:lnTo>
                    <a:pt x="0" y="500"/>
                  </a:lnTo>
                  <a:lnTo>
                    <a:pt x="2" y="548"/>
                  </a:lnTo>
                  <a:lnTo>
                    <a:pt x="10" y="594"/>
                  </a:lnTo>
                  <a:lnTo>
                    <a:pt x="22" y="640"/>
                  </a:lnTo>
                  <a:lnTo>
                    <a:pt x="38" y="684"/>
                  </a:lnTo>
                  <a:lnTo>
                    <a:pt x="58" y="728"/>
                  </a:lnTo>
                  <a:lnTo>
                    <a:pt x="84" y="768"/>
                  </a:lnTo>
                  <a:lnTo>
                    <a:pt x="112" y="806"/>
                  </a:lnTo>
                  <a:lnTo>
                    <a:pt x="144" y="842"/>
                  </a:lnTo>
                  <a:lnTo>
                    <a:pt x="162" y="858"/>
                  </a:lnTo>
                  <a:lnTo>
                    <a:pt x="180" y="874"/>
                  </a:lnTo>
                  <a:lnTo>
                    <a:pt x="200" y="890"/>
                  </a:lnTo>
                  <a:lnTo>
                    <a:pt x="220" y="904"/>
                  </a:lnTo>
                  <a:lnTo>
                    <a:pt x="242" y="916"/>
                  </a:lnTo>
                  <a:lnTo>
                    <a:pt x="264" y="930"/>
                  </a:lnTo>
                  <a:lnTo>
                    <a:pt x="264" y="930"/>
                  </a:lnTo>
                  <a:lnTo>
                    <a:pt x="292" y="942"/>
                  </a:lnTo>
                  <a:lnTo>
                    <a:pt x="320" y="954"/>
                  </a:lnTo>
                  <a:lnTo>
                    <a:pt x="350" y="964"/>
                  </a:lnTo>
                  <a:lnTo>
                    <a:pt x="378" y="972"/>
                  </a:lnTo>
                  <a:lnTo>
                    <a:pt x="408" y="978"/>
                  </a:lnTo>
                  <a:lnTo>
                    <a:pt x="438" y="982"/>
                  </a:lnTo>
                  <a:lnTo>
                    <a:pt x="466" y="984"/>
                  </a:lnTo>
                  <a:lnTo>
                    <a:pt x="496" y="984"/>
                  </a:lnTo>
                  <a:lnTo>
                    <a:pt x="496" y="984"/>
                  </a:lnTo>
                  <a:lnTo>
                    <a:pt x="528" y="984"/>
                  </a:lnTo>
                  <a:lnTo>
                    <a:pt x="562" y="980"/>
                  </a:lnTo>
                  <a:lnTo>
                    <a:pt x="594" y="974"/>
                  </a:lnTo>
                  <a:lnTo>
                    <a:pt x="626" y="966"/>
                  </a:lnTo>
                  <a:lnTo>
                    <a:pt x="656" y="956"/>
                  </a:lnTo>
                  <a:lnTo>
                    <a:pt x="688" y="944"/>
                  </a:lnTo>
                  <a:lnTo>
                    <a:pt x="716" y="930"/>
                  </a:lnTo>
                  <a:lnTo>
                    <a:pt x="746" y="914"/>
                  </a:lnTo>
                  <a:lnTo>
                    <a:pt x="774" y="896"/>
                  </a:lnTo>
                  <a:lnTo>
                    <a:pt x="800" y="876"/>
                  </a:lnTo>
                  <a:lnTo>
                    <a:pt x="826" y="856"/>
                  </a:lnTo>
                  <a:lnTo>
                    <a:pt x="850" y="832"/>
                  </a:lnTo>
                  <a:lnTo>
                    <a:pt x="872" y="806"/>
                  </a:lnTo>
                  <a:lnTo>
                    <a:pt x="892" y="780"/>
                  </a:lnTo>
                  <a:lnTo>
                    <a:pt x="912" y="750"/>
                  </a:lnTo>
                  <a:lnTo>
                    <a:pt x="928" y="720"/>
                  </a:lnTo>
                  <a:lnTo>
                    <a:pt x="928" y="720"/>
                  </a:lnTo>
                  <a:lnTo>
                    <a:pt x="940" y="698"/>
                  </a:lnTo>
                  <a:lnTo>
                    <a:pt x="950" y="674"/>
                  </a:lnTo>
                  <a:lnTo>
                    <a:pt x="958" y="650"/>
                  </a:lnTo>
                  <a:lnTo>
                    <a:pt x="966" y="628"/>
                  </a:lnTo>
                  <a:lnTo>
                    <a:pt x="972" y="604"/>
                  </a:lnTo>
                  <a:lnTo>
                    <a:pt x="976" y="580"/>
                  </a:lnTo>
                  <a:lnTo>
                    <a:pt x="984" y="532"/>
                  </a:lnTo>
                  <a:lnTo>
                    <a:pt x="984" y="484"/>
                  </a:lnTo>
                  <a:lnTo>
                    <a:pt x="982" y="436"/>
                  </a:lnTo>
                  <a:lnTo>
                    <a:pt x="974" y="390"/>
                  </a:lnTo>
                  <a:lnTo>
                    <a:pt x="962" y="344"/>
                  </a:lnTo>
                  <a:lnTo>
                    <a:pt x="946" y="300"/>
                  </a:lnTo>
                  <a:lnTo>
                    <a:pt x="924" y="258"/>
                  </a:lnTo>
                  <a:lnTo>
                    <a:pt x="900" y="216"/>
                  </a:lnTo>
                  <a:lnTo>
                    <a:pt x="872" y="178"/>
                  </a:lnTo>
                  <a:lnTo>
                    <a:pt x="840" y="142"/>
                  </a:lnTo>
                  <a:lnTo>
                    <a:pt x="822" y="126"/>
                  </a:lnTo>
                  <a:lnTo>
                    <a:pt x="802" y="110"/>
                  </a:lnTo>
                  <a:lnTo>
                    <a:pt x="784" y="96"/>
                  </a:lnTo>
                  <a:lnTo>
                    <a:pt x="764" y="80"/>
                  </a:lnTo>
                  <a:lnTo>
                    <a:pt x="742" y="68"/>
                  </a:lnTo>
                  <a:lnTo>
                    <a:pt x="720" y="56"/>
                  </a:lnTo>
                  <a:lnTo>
                    <a:pt x="720" y="56"/>
                  </a:lnTo>
                  <a:close/>
                  <a:moveTo>
                    <a:pt x="778" y="642"/>
                  </a:moveTo>
                  <a:lnTo>
                    <a:pt x="778" y="642"/>
                  </a:lnTo>
                  <a:lnTo>
                    <a:pt x="768" y="662"/>
                  </a:lnTo>
                  <a:lnTo>
                    <a:pt x="754" y="682"/>
                  </a:lnTo>
                  <a:lnTo>
                    <a:pt x="740" y="700"/>
                  </a:lnTo>
                  <a:lnTo>
                    <a:pt x="726" y="716"/>
                  </a:lnTo>
                  <a:lnTo>
                    <a:pt x="710" y="732"/>
                  </a:lnTo>
                  <a:lnTo>
                    <a:pt x="692" y="746"/>
                  </a:lnTo>
                  <a:lnTo>
                    <a:pt x="674" y="758"/>
                  </a:lnTo>
                  <a:lnTo>
                    <a:pt x="656" y="770"/>
                  </a:lnTo>
                  <a:lnTo>
                    <a:pt x="636" y="780"/>
                  </a:lnTo>
                  <a:lnTo>
                    <a:pt x="616" y="790"/>
                  </a:lnTo>
                  <a:lnTo>
                    <a:pt x="596" y="798"/>
                  </a:lnTo>
                  <a:lnTo>
                    <a:pt x="576" y="804"/>
                  </a:lnTo>
                  <a:lnTo>
                    <a:pt x="554" y="808"/>
                  </a:lnTo>
                  <a:lnTo>
                    <a:pt x="532" y="812"/>
                  </a:lnTo>
                  <a:lnTo>
                    <a:pt x="510" y="814"/>
                  </a:lnTo>
                  <a:lnTo>
                    <a:pt x="488" y="814"/>
                  </a:lnTo>
                  <a:lnTo>
                    <a:pt x="488" y="814"/>
                  </a:lnTo>
                  <a:lnTo>
                    <a:pt x="452" y="812"/>
                  </a:lnTo>
                  <a:lnTo>
                    <a:pt x="414" y="806"/>
                  </a:lnTo>
                  <a:lnTo>
                    <a:pt x="378" y="794"/>
                  </a:lnTo>
                  <a:lnTo>
                    <a:pt x="360" y="788"/>
                  </a:lnTo>
                  <a:lnTo>
                    <a:pt x="342" y="780"/>
                  </a:lnTo>
                  <a:lnTo>
                    <a:pt x="342" y="780"/>
                  </a:lnTo>
                  <a:lnTo>
                    <a:pt x="314" y="762"/>
                  </a:lnTo>
                  <a:lnTo>
                    <a:pt x="288" y="744"/>
                  </a:lnTo>
                  <a:lnTo>
                    <a:pt x="264" y="722"/>
                  </a:lnTo>
                  <a:lnTo>
                    <a:pt x="242" y="698"/>
                  </a:lnTo>
                  <a:lnTo>
                    <a:pt x="224" y="674"/>
                  </a:lnTo>
                  <a:lnTo>
                    <a:pt x="208" y="646"/>
                  </a:lnTo>
                  <a:lnTo>
                    <a:pt x="194" y="618"/>
                  </a:lnTo>
                  <a:lnTo>
                    <a:pt x="184" y="590"/>
                  </a:lnTo>
                  <a:lnTo>
                    <a:pt x="176" y="560"/>
                  </a:lnTo>
                  <a:lnTo>
                    <a:pt x="170" y="528"/>
                  </a:lnTo>
                  <a:lnTo>
                    <a:pt x="168" y="498"/>
                  </a:lnTo>
                  <a:lnTo>
                    <a:pt x="170" y="466"/>
                  </a:lnTo>
                  <a:lnTo>
                    <a:pt x="174" y="434"/>
                  </a:lnTo>
                  <a:lnTo>
                    <a:pt x="180" y="404"/>
                  </a:lnTo>
                  <a:lnTo>
                    <a:pt x="192" y="374"/>
                  </a:lnTo>
                  <a:lnTo>
                    <a:pt x="206" y="342"/>
                  </a:lnTo>
                  <a:lnTo>
                    <a:pt x="206" y="342"/>
                  </a:lnTo>
                  <a:lnTo>
                    <a:pt x="216" y="322"/>
                  </a:lnTo>
                  <a:lnTo>
                    <a:pt x="228" y="304"/>
                  </a:lnTo>
                  <a:lnTo>
                    <a:pt x="242" y="286"/>
                  </a:lnTo>
                  <a:lnTo>
                    <a:pt x="258" y="270"/>
                  </a:lnTo>
                  <a:lnTo>
                    <a:pt x="272" y="254"/>
                  </a:lnTo>
                  <a:lnTo>
                    <a:pt x="290" y="240"/>
                  </a:lnTo>
                  <a:lnTo>
                    <a:pt x="306" y="228"/>
                  </a:lnTo>
                  <a:lnTo>
                    <a:pt x="324" y="216"/>
                  </a:lnTo>
                  <a:lnTo>
                    <a:pt x="344" y="206"/>
                  </a:lnTo>
                  <a:lnTo>
                    <a:pt x="364" y="196"/>
                  </a:lnTo>
                  <a:lnTo>
                    <a:pt x="382" y="190"/>
                  </a:lnTo>
                  <a:lnTo>
                    <a:pt x="404" y="182"/>
                  </a:lnTo>
                  <a:lnTo>
                    <a:pt x="424" y="178"/>
                  </a:lnTo>
                  <a:lnTo>
                    <a:pt x="446" y="174"/>
                  </a:lnTo>
                  <a:lnTo>
                    <a:pt x="466" y="172"/>
                  </a:lnTo>
                  <a:lnTo>
                    <a:pt x="488" y="170"/>
                  </a:lnTo>
                  <a:lnTo>
                    <a:pt x="488" y="170"/>
                  </a:lnTo>
                  <a:lnTo>
                    <a:pt x="528" y="172"/>
                  </a:lnTo>
                  <a:lnTo>
                    <a:pt x="566" y="178"/>
                  </a:lnTo>
                  <a:lnTo>
                    <a:pt x="584" y="184"/>
                  </a:lnTo>
                  <a:lnTo>
                    <a:pt x="604" y="190"/>
                  </a:lnTo>
                  <a:lnTo>
                    <a:pt x="622" y="196"/>
                  </a:lnTo>
                  <a:lnTo>
                    <a:pt x="642" y="206"/>
                  </a:lnTo>
                  <a:lnTo>
                    <a:pt x="642" y="206"/>
                  </a:lnTo>
                  <a:lnTo>
                    <a:pt x="670" y="222"/>
                  </a:lnTo>
                  <a:lnTo>
                    <a:pt x="696" y="242"/>
                  </a:lnTo>
                  <a:lnTo>
                    <a:pt x="720" y="262"/>
                  </a:lnTo>
                  <a:lnTo>
                    <a:pt x="742" y="286"/>
                  </a:lnTo>
                  <a:lnTo>
                    <a:pt x="760" y="312"/>
                  </a:lnTo>
                  <a:lnTo>
                    <a:pt x="776" y="338"/>
                  </a:lnTo>
                  <a:lnTo>
                    <a:pt x="790" y="366"/>
                  </a:lnTo>
                  <a:lnTo>
                    <a:pt x="800" y="396"/>
                  </a:lnTo>
                  <a:lnTo>
                    <a:pt x="808" y="426"/>
                  </a:lnTo>
                  <a:lnTo>
                    <a:pt x="814" y="456"/>
                  </a:lnTo>
                  <a:lnTo>
                    <a:pt x="816" y="488"/>
                  </a:lnTo>
                  <a:lnTo>
                    <a:pt x="814" y="518"/>
                  </a:lnTo>
                  <a:lnTo>
                    <a:pt x="810" y="550"/>
                  </a:lnTo>
                  <a:lnTo>
                    <a:pt x="802" y="582"/>
                  </a:lnTo>
                  <a:lnTo>
                    <a:pt x="792" y="612"/>
                  </a:lnTo>
                  <a:lnTo>
                    <a:pt x="778" y="642"/>
                  </a:lnTo>
                  <a:lnTo>
                    <a:pt x="778" y="6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138">
              <a:extLst>
                <a:ext uri="{FF2B5EF4-FFF2-40B4-BE49-F238E27FC236}">
                  <a16:creationId xmlns:a16="http://schemas.microsoft.com/office/drawing/2014/main" id="{C06F21AD-08D1-4D27-B669-E07A4ABE7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7776" y="17310100"/>
              <a:ext cx="676275" cy="673100"/>
            </a:xfrm>
            <a:custGeom>
              <a:avLst/>
              <a:gdLst>
                <a:gd name="T0" fmla="*/ 312 w 426"/>
                <a:gd name="T1" fmla="*/ 24 h 424"/>
                <a:gd name="T2" fmla="*/ 262 w 426"/>
                <a:gd name="T3" fmla="*/ 6 h 424"/>
                <a:gd name="T4" fmla="*/ 210 w 426"/>
                <a:gd name="T5" fmla="*/ 0 h 424"/>
                <a:gd name="T6" fmla="*/ 182 w 426"/>
                <a:gd name="T7" fmla="*/ 2 h 424"/>
                <a:gd name="T8" fmla="*/ 128 w 426"/>
                <a:gd name="T9" fmla="*/ 18 h 424"/>
                <a:gd name="T10" fmla="*/ 80 w 426"/>
                <a:gd name="T11" fmla="*/ 46 h 424"/>
                <a:gd name="T12" fmla="*/ 40 w 426"/>
                <a:gd name="T13" fmla="*/ 88 h 424"/>
                <a:gd name="T14" fmla="*/ 26 w 426"/>
                <a:gd name="T15" fmla="*/ 114 h 424"/>
                <a:gd name="T16" fmla="*/ 10 w 426"/>
                <a:gd name="T17" fmla="*/ 154 h 424"/>
                <a:gd name="T18" fmla="*/ 2 w 426"/>
                <a:gd name="T19" fmla="*/ 196 h 424"/>
                <a:gd name="T20" fmla="*/ 2 w 426"/>
                <a:gd name="T21" fmla="*/ 236 h 424"/>
                <a:gd name="T22" fmla="*/ 10 w 426"/>
                <a:gd name="T23" fmla="*/ 276 h 424"/>
                <a:gd name="T24" fmla="*/ 26 w 426"/>
                <a:gd name="T25" fmla="*/ 314 h 424"/>
                <a:gd name="T26" fmla="*/ 50 w 426"/>
                <a:gd name="T27" fmla="*/ 348 h 424"/>
                <a:gd name="T28" fmla="*/ 80 w 426"/>
                <a:gd name="T29" fmla="*/ 378 h 424"/>
                <a:gd name="T30" fmla="*/ 116 w 426"/>
                <a:gd name="T31" fmla="*/ 402 h 424"/>
                <a:gd name="T32" fmla="*/ 138 w 426"/>
                <a:gd name="T33" fmla="*/ 412 h 424"/>
                <a:gd name="T34" fmla="*/ 186 w 426"/>
                <a:gd name="T35" fmla="*/ 422 h 424"/>
                <a:gd name="T36" fmla="*/ 210 w 426"/>
                <a:gd name="T37" fmla="*/ 424 h 424"/>
                <a:gd name="T38" fmla="*/ 268 w 426"/>
                <a:gd name="T39" fmla="*/ 418 h 424"/>
                <a:gd name="T40" fmla="*/ 322 w 426"/>
                <a:gd name="T41" fmla="*/ 396 h 424"/>
                <a:gd name="T42" fmla="*/ 368 w 426"/>
                <a:gd name="T43" fmla="*/ 360 h 424"/>
                <a:gd name="T44" fmla="*/ 402 w 426"/>
                <a:gd name="T45" fmla="*/ 310 h 424"/>
                <a:gd name="T46" fmla="*/ 412 w 426"/>
                <a:gd name="T47" fmla="*/ 290 h 424"/>
                <a:gd name="T48" fmla="*/ 424 w 426"/>
                <a:gd name="T49" fmla="*/ 250 h 424"/>
                <a:gd name="T50" fmla="*/ 426 w 426"/>
                <a:gd name="T51" fmla="*/ 208 h 424"/>
                <a:gd name="T52" fmla="*/ 422 w 426"/>
                <a:gd name="T53" fmla="*/ 168 h 424"/>
                <a:gd name="T54" fmla="*/ 410 w 426"/>
                <a:gd name="T55" fmla="*/ 130 h 424"/>
                <a:gd name="T56" fmla="*/ 390 w 426"/>
                <a:gd name="T57" fmla="*/ 94 h 424"/>
                <a:gd name="T58" fmla="*/ 364 w 426"/>
                <a:gd name="T59" fmla="*/ 62 h 424"/>
                <a:gd name="T60" fmla="*/ 332 w 426"/>
                <a:gd name="T61" fmla="*/ 34 h 424"/>
                <a:gd name="T62" fmla="*/ 312 w 426"/>
                <a:gd name="T63" fmla="*/ 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6" h="424">
                  <a:moveTo>
                    <a:pt x="312" y="24"/>
                  </a:moveTo>
                  <a:lnTo>
                    <a:pt x="312" y="24"/>
                  </a:lnTo>
                  <a:lnTo>
                    <a:pt x="288" y="12"/>
                  </a:lnTo>
                  <a:lnTo>
                    <a:pt x="262" y="6"/>
                  </a:lnTo>
                  <a:lnTo>
                    <a:pt x="236" y="2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182" y="2"/>
                  </a:lnTo>
                  <a:lnTo>
                    <a:pt x="154" y="8"/>
                  </a:lnTo>
                  <a:lnTo>
                    <a:pt x="128" y="18"/>
                  </a:lnTo>
                  <a:lnTo>
                    <a:pt x="104" y="30"/>
                  </a:lnTo>
                  <a:lnTo>
                    <a:pt x="80" y="46"/>
                  </a:lnTo>
                  <a:lnTo>
                    <a:pt x="60" y="66"/>
                  </a:lnTo>
                  <a:lnTo>
                    <a:pt x="40" y="88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16" y="134"/>
                  </a:lnTo>
                  <a:lnTo>
                    <a:pt x="10" y="154"/>
                  </a:lnTo>
                  <a:lnTo>
                    <a:pt x="4" y="174"/>
                  </a:lnTo>
                  <a:lnTo>
                    <a:pt x="2" y="196"/>
                  </a:lnTo>
                  <a:lnTo>
                    <a:pt x="0" y="216"/>
                  </a:lnTo>
                  <a:lnTo>
                    <a:pt x="2" y="236"/>
                  </a:lnTo>
                  <a:lnTo>
                    <a:pt x="6" y="256"/>
                  </a:lnTo>
                  <a:lnTo>
                    <a:pt x="10" y="276"/>
                  </a:lnTo>
                  <a:lnTo>
                    <a:pt x="18" y="296"/>
                  </a:lnTo>
                  <a:lnTo>
                    <a:pt x="26" y="314"/>
                  </a:lnTo>
                  <a:lnTo>
                    <a:pt x="38" y="332"/>
                  </a:lnTo>
                  <a:lnTo>
                    <a:pt x="50" y="348"/>
                  </a:lnTo>
                  <a:lnTo>
                    <a:pt x="64" y="364"/>
                  </a:lnTo>
                  <a:lnTo>
                    <a:pt x="80" y="378"/>
                  </a:lnTo>
                  <a:lnTo>
                    <a:pt x="96" y="390"/>
                  </a:lnTo>
                  <a:lnTo>
                    <a:pt x="116" y="402"/>
                  </a:lnTo>
                  <a:lnTo>
                    <a:pt x="116" y="402"/>
                  </a:lnTo>
                  <a:lnTo>
                    <a:pt x="138" y="412"/>
                  </a:lnTo>
                  <a:lnTo>
                    <a:pt x="162" y="418"/>
                  </a:lnTo>
                  <a:lnTo>
                    <a:pt x="186" y="422"/>
                  </a:lnTo>
                  <a:lnTo>
                    <a:pt x="210" y="424"/>
                  </a:lnTo>
                  <a:lnTo>
                    <a:pt x="210" y="424"/>
                  </a:lnTo>
                  <a:lnTo>
                    <a:pt x="240" y="422"/>
                  </a:lnTo>
                  <a:lnTo>
                    <a:pt x="268" y="418"/>
                  </a:lnTo>
                  <a:lnTo>
                    <a:pt x="296" y="408"/>
                  </a:lnTo>
                  <a:lnTo>
                    <a:pt x="322" y="396"/>
                  </a:lnTo>
                  <a:lnTo>
                    <a:pt x="346" y="380"/>
                  </a:lnTo>
                  <a:lnTo>
                    <a:pt x="368" y="360"/>
                  </a:lnTo>
                  <a:lnTo>
                    <a:pt x="386" y="336"/>
                  </a:lnTo>
                  <a:lnTo>
                    <a:pt x="402" y="310"/>
                  </a:lnTo>
                  <a:lnTo>
                    <a:pt x="402" y="310"/>
                  </a:lnTo>
                  <a:lnTo>
                    <a:pt x="412" y="290"/>
                  </a:lnTo>
                  <a:lnTo>
                    <a:pt x="418" y="270"/>
                  </a:lnTo>
                  <a:lnTo>
                    <a:pt x="424" y="250"/>
                  </a:lnTo>
                  <a:lnTo>
                    <a:pt x="426" y="230"/>
                  </a:lnTo>
                  <a:lnTo>
                    <a:pt x="426" y="208"/>
                  </a:lnTo>
                  <a:lnTo>
                    <a:pt x="426" y="188"/>
                  </a:lnTo>
                  <a:lnTo>
                    <a:pt x="422" y="168"/>
                  </a:lnTo>
                  <a:lnTo>
                    <a:pt x="416" y="148"/>
                  </a:lnTo>
                  <a:lnTo>
                    <a:pt x="410" y="130"/>
                  </a:lnTo>
                  <a:lnTo>
                    <a:pt x="400" y="110"/>
                  </a:lnTo>
                  <a:lnTo>
                    <a:pt x="390" y="94"/>
                  </a:lnTo>
                  <a:lnTo>
                    <a:pt x="378" y="76"/>
                  </a:lnTo>
                  <a:lnTo>
                    <a:pt x="364" y="62"/>
                  </a:lnTo>
                  <a:lnTo>
                    <a:pt x="348" y="48"/>
                  </a:lnTo>
                  <a:lnTo>
                    <a:pt x="332" y="34"/>
                  </a:lnTo>
                  <a:lnTo>
                    <a:pt x="312" y="24"/>
                  </a:lnTo>
                  <a:lnTo>
                    <a:pt x="31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139">
              <a:extLst>
                <a:ext uri="{FF2B5EF4-FFF2-40B4-BE49-F238E27FC236}">
                  <a16:creationId xmlns:a16="http://schemas.microsoft.com/office/drawing/2014/main" id="{857305A8-D9A9-4F2E-8A16-92D775109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13026" y="15440025"/>
              <a:ext cx="393700" cy="527050"/>
            </a:xfrm>
            <a:custGeom>
              <a:avLst/>
              <a:gdLst>
                <a:gd name="T0" fmla="*/ 56 w 248"/>
                <a:gd name="T1" fmla="*/ 186 h 332"/>
                <a:gd name="T2" fmla="*/ 56 w 248"/>
                <a:gd name="T3" fmla="*/ 186 h 332"/>
                <a:gd name="T4" fmla="*/ 56 w 248"/>
                <a:gd name="T5" fmla="*/ 158 h 332"/>
                <a:gd name="T6" fmla="*/ 54 w 248"/>
                <a:gd name="T7" fmla="*/ 130 h 332"/>
                <a:gd name="T8" fmla="*/ 48 w 248"/>
                <a:gd name="T9" fmla="*/ 74 h 332"/>
                <a:gd name="T10" fmla="*/ 50 w 248"/>
                <a:gd name="T11" fmla="*/ 74 h 332"/>
                <a:gd name="T12" fmla="*/ 84 w 248"/>
                <a:gd name="T13" fmla="*/ 146 h 332"/>
                <a:gd name="T14" fmla="*/ 144 w 248"/>
                <a:gd name="T15" fmla="*/ 254 h 332"/>
                <a:gd name="T16" fmla="*/ 154 w 248"/>
                <a:gd name="T17" fmla="*/ 272 h 332"/>
                <a:gd name="T18" fmla="*/ 188 w 248"/>
                <a:gd name="T19" fmla="*/ 332 h 332"/>
                <a:gd name="T20" fmla="*/ 248 w 248"/>
                <a:gd name="T21" fmla="*/ 332 h 332"/>
                <a:gd name="T22" fmla="*/ 248 w 248"/>
                <a:gd name="T23" fmla="*/ 0 h 332"/>
                <a:gd name="T24" fmla="*/ 192 w 248"/>
                <a:gd name="T25" fmla="*/ 0 h 332"/>
                <a:gd name="T26" fmla="*/ 192 w 248"/>
                <a:gd name="T27" fmla="*/ 144 h 332"/>
                <a:gd name="T28" fmla="*/ 192 w 248"/>
                <a:gd name="T29" fmla="*/ 144 h 332"/>
                <a:gd name="T30" fmla="*/ 192 w 248"/>
                <a:gd name="T31" fmla="*/ 172 h 332"/>
                <a:gd name="T32" fmla="*/ 194 w 248"/>
                <a:gd name="T33" fmla="*/ 202 h 332"/>
                <a:gd name="T34" fmla="*/ 200 w 248"/>
                <a:gd name="T35" fmla="*/ 258 h 332"/>
                <a:gd name="T36" fmla="*/ 198 w 248"/>
                <a:gd name="T37" fmla="*/ 258 h 332"/>
                <a:gd name="T38" fmla="*/ 164 w 248"/>
                <a:gd name="T39" fmla="*/ 186 h 332"/>
                <a:gd name="T40" fmla="*/ 154 w 248"/>
                <a:gd name="T41" fmla="*/ 172 h 332"/>
                <a:gd name="T42" fmla="*/ 144 w 248"/>
                <a:gd name="T43" fmla="*/ 154 h 332"/>
                <a:gd name="T44" fmla="*/ 60 w 248"/>
                <a:gd name="T45" fmla="*/ 0 h 332"/>
                <a:gd name="T46" fmla="*/ 0 w 248"/>
                <a:gd name="T47" fmla="*/ 0 h 332"/>
                <a:gd name="T48" fmla="*/ 0 w 248"/>
                <a:gd name="T49" fmla="*/ 332 h 332"/>
                <a:gd name="T50" fmla="*/ 56 w 248"/>
                <a:gd name="T51" fmla="*/ 332 h 332"/>
                <a:gd name="T52" fmla="*/ 56 w 248"/>
                <a:gd name="T53" fmla="*/ 18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332">
                  <a:moveTo>
                    <a:pt x="56" y="186"/>
                  </a:moveTo>
                  <a:lnTo>
                    <a:pt x="56" y="186"/>
                  </a:lnTo>
                  <a:lnTo>
                    <a:pt x="56" y="158"/>
                  </a:lnTo>
                  <a:lnTo>
                    <a:pt x="54" y="130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84" y="146"/>
                  </a:lnTo>
                  <a:lnTo>
                    <a:pt x="144" y="254"/>
                  </a:lnTo>
                  <a:lnTo>
                    <a:pt x="154" y="272"/>
                  </a:lnTo>
                  <a:lnTo>
                    <a:pt x="188" y="332"/>
                  </a:lnTo>
                  <a:lnTo>
                    <a:pt x="248" y="332"/>
                  </a:lnTo>
                  <a:lnTo>
                    <a:pt x="248" y="0"/>
                  </a:lnTo>
                  <a:lnTo>
                    <a:pt x="192" y="0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92" y="172"/>
                  </a:lnTo>
                  <a:lnTo>
                    <a:pt x="194" y="202"/>
                  </a:lnTo>
                  <a:lnTo>
                    <a:pt x="200" y="258"/>
                  </a:lnTo>
                  <a:lnTo>
                    <a:pt x="198" y="258"/>
                  </a:lnTo>
                  <a:lnTo>
                    <a:pt x="164" y="186"/>
                  </a:lnTo>
                  <a:lnTo>
                    <a:pt x="154" y="172"/>
                  </a:lnTo>
                  <a:lnTo>
                    <a:pt x="144" y="154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332"/>
                  </a:lnTo>
                  <a:lnTo>
                    <a:pt x="56" y="332"/>
                  </a:lnTo>
                  <a:lnTo>
                    <a:pt x="56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140">
              <a:extLst>
                <a:ext uri="{FF2B5EF4-FFF2-40B4-BE49-F238E27FC236}">
                  <a16:creationId xmlns:a16="http://schemas.microsoft.com/office/drawing/2014/main" id="{2ED58B54-B273-45DF-A842-CC25C92C2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70401" y="17402175"/>
              <a:ext cx="581025" cy="365125"/>
            </a:xfrm>
            <a:custGeom>
              <a:avLst/>
              <a:gdLst>
                <a:gd name="T0" fmla="*/ 4 w 366"/>
                <a:gd name="T1" fmla="*/ 230 h 230"/>
                <a:gd name="T2" fmla="*/ 58 w 366"/>
                <a:gd name="T3" fmla="*/ 228 h 230"/>
                <a:gd name="T4" fmla="*/ 56 w 366"/>
                <a:gd name="T5" fmla="*/ 70 h 230"/>
                <a:gd name="T6" fmla="*/ 162 w 366"/>
                <a:gd name="T7" fmla="*/ 68 h 230"/>
                <a:gd name="T8" fmla="*/ 164 w 366"/>
                <a:gd name="T9" fmla="*/ 198 h 230"/>
                <a:gd name="T10" fmla="*/ 218 w 366"/>
                <a:gd name="T11" fmla="*/ 196 h 230"/>
                <a:gd name="T12" fmla="*/ 216 w 366"/>
                <a:gd name="T13" fmla="*/ 66 h 230"/>
                <a:gd name="T14" fmla="*/ 308 w 366"/>
                <a:gd name="T15" fmla="*/ 66 h 230"/>
                <a:gd name="T16" fmla="*/ 312 w 366"/>
                <a:gd name="T17" fmla="*/ 218 h 230"/>
                <a:gd name="T18" fmla="*/ 366 w 366"/>
                <a:gd name="T19" fmla="*/ 218 h 230"/>
                <a:gd name="T20" fmla="*/ 360 w 366"/>
                <a:gd name="T21" fmla="*/ 0 h 230"/>
                <a:gd name="T22" fmla="*/ 0 w 366"/>
                <a:gd name="T23" fmla="*/ 8 h 230"/>
                <a:gd name="T24" fmla="*/ 4 w 366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6" h="230">
                  <a:moveTo>
                    <a:pt x="4" y="230"/>
                  </a:moveTo>
                  <a:lnTo>
                    <a:pt x="58" y="228"/>
                  </a:lnTo>
                  <a:lnTo>
                    <a:pt x="56" y="70"/>
                  </a:lnTo>
                  <a:lnTo>
                    <a:pt x="162" y="68"/>
                  </a:lnTo>
                  <a:lnTo>
                    <a:pt x="164" y="198"/>
                  </a:lnTo>
                  <a:lnTo>
                    <a:pt x="218" y="196"/>
                  </a:lnTo>
                  <a:lnTo>
                    <a:pt x="216" y="66"/>
                  </a:lnTo>
                  <a:lnTo>
                    <a:pt x="308" y="66"/>
                  </a:lnTo>
                  <a:lnTo>
                    <a:pt x="312" y="218"/>
                  </a:lnTo>
                  <a:lnTo>
                    <a:pt x="366" y="218"/>
                  </a:lnTo>
                  <a:lnTo>
                    <a:pt x="360" y="0"/>
                  </a:lnTo>
                  <a:lnTo>
                    <a:pt x="0" y="8"/>
                  </a:lnTo>
                  <a:lnTo>
                    <a:pt x="4" y="2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141">
              <a:extLst>
                <a:ext uri="{FF2B5EF4-FFF2-40B4-BE49-F238E27FC236}">
                  <a16:creationId xmlns:a16="http://schemas.microsoft.com/office/drawing/2014/main" id="{CDDC013D-C381-492A-963B-1283B577C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66751" y="17278350"/>
              <a:ext cx="523875" cy="612775"/>
            </a:xfrm>
            <a:custGeom>
              <a:avLst/>
              <a:gdLst>
                <a:gd name="T0" fmla="*/ 0 w 330"/>
                <a:gd name="T1" fmla="*/ 56 h 386"/>
                <a:gd name="T2" fmla="*/ 166 w 330"/>
                <a:gd name="T3" fmla="*/ 86 h 386"/>
                <a:gd name="T4" fmla="*/ 166 w 330"/>
                <a:gd name="T5" fmla="*/ 86 h 386"/>
                <a:gd name="T6" fmla="*/ 272 w 330"/>
                <a:gd name="T7" fmla="*/ 100 h 386"/>
                <a:gd name="T8" fmla="*/ 272 w 330"/>
                <a:gd name="T9" fmla="*/ 102 h 386"/>
                <a:gd name="T10" fmla="*/ 272 w 330"/>
                <a:gd name="T11" fmla="*/ 102 h 386"/>
                <a:gd name="T12" fmla="*/ 166 w 330"/>
                <a:gd name="T13" fmla="*/ 124 h 386"/>
                <a:gd name="T14" fmla="*/ 0 w 330"/>
                <a:gd name="T15" fmla="*/ 166 h 386"/>
                <a:gd name="T16" fmla="*/ 0 w 330"/>
                <a:gd name="T17" fmla="*/ 216 h 386"/>
                <a:gd name="T18" fmla="*/ 166 w 330"/>
                <a:gd name="T19" fmla="*/ 258 h 386"/>
                <a:gd name="T20" fmla="*/ 166 w 330"/>
                <a:gd name="T21" fmla="*/ 258 h 386"/>
                <a:gd name="T22" fmla="*/ 272 w 330"/>
                <a:gd name="T23" fmla="*/ 278 h 386"/>
                <a:gd name="T24" fmla="*/ 272 w 330"/>
                <a:gd name="T25" fmla="*/ 280 h 386"/>
                <a:gd name="T26" fmla="*/ 272 w 330"/>
                <a:gd name="T27" fmla="*/ 280 h 386"/>
                <a:gd name="T28" fmla="*/ 166 w 330"/>
                <a:gd name="T29" fmla="*/ 296 h 386"/>
                <a:gd name="T30" fmla="*/ 0 w 330"/>
                <a:gd name="T31" fmla="*/ 326 h 386"/>
                <a:gd name="T32" fmla="*/ 0 w 330"/>
                <a:gd name="T33" fmla="*/ 386 h 386"/>
                <a:gd name="T34" fmla="*/ 330 w 330"/>
                <a:gd name="T35" fmla="*/ 320 h 386"/>
                <a:gd name="T36" fmla="*/ 330 w 330"/>
                <a:gd name="T37" fmla="*/ 248 h 386"/>
                <a:gd name="T38" fmla="*/ 156 w 330"/>
                <a:gd name="T39" fmla="*/ 208 h 386"/>
                <a:gd name="T40" fmla="*/ 156 w 330"/>
                <a:gd name="T41" fmla="*/ 208 h 386"/>
                <a:gd name="T42" fmla="*/ 80 w 330"/>
                <a:gd name="T43" fmla="*/ 194 h 386"/>
                <a:gd name="T44" fmla="*/ 80 w 330"/>
                <a:gd name="T45" fmla="*/ 192 h 386"/>
                <a:gd name="T46" fmla="*/ 80 w 330"/>
                <a:gd name="T47" fmla="*/ 192 h 386"/>
                <a:gd name="T48" fmla="*/ 156 w 330"/>
                <a:gd name="T49" fmla="*/ 178 h 386"/>
                <a:gd name="T50" fmla="*/ 330 w 330"/>
                <a:gd name="T51" fmla="*/ 136 h 386"/>
                <a:gd name="T52" fmla="*/ 330 w 330"/>
                <a:gd name="T53" fmla="*/ 64 h 386"/>
                <a:gd name="T54" fmla="*/ 0 w 330"/>
                <a:gd name="T55" fmla="*/ 0 h 386"/>
                <a:gd name="T56" fmla="*/ 0 w 330"/>
                <a:gd name="T57" fmla="*/ 5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0" h="386">
                  <a:moveTo>
                    <a:pt x="0" y="56"/>
                  </a:moveTo>
                  <a:lnTo>
                    <a:pt x="166" y="86"/>
                  </a:lnTo>
                  <a:lnTo>
                    <a:pt x="166" y="86"/>
                  </a:lnTo>
                  <a:lnTo>
                    <a:pt x="272" y="100"/>
                  </a:lnTo>
                  <a:lnTo>
                    <a:pt x="272" y="102"/>
                  </a:lnTo>
                  <a:lnTo>
                    <a:pt x="272" y="102"/>
                  </a:lnTo>
                  <a:lnTo>
                    <a:pt x="166" y="124"/>
                  </a:lnTo>
                  <a:lnTo>
                    <a:pt x="0" y="166"/>
                  </a:lnTo>
                  <a:lnTo>
                    <a:pt x="0" y="216"/>
                  </a:lnTo>
                  <a:lnTo>
                    <a:pt x="166" y="258"/>
                  </a:lnTo>
                  <a:lnTo>
                    <a:pt x="166" y="258"/>
                  </a:lnTo>
                  <a:lnTo>
                    <a:pt x="272" y="278"/>
                  </a:lnTo>
                  <a:lnTo>
                    <a:pt x="272" y="280"/>
                  </a:lnTo>
                  <a:lnTo>
                    <a:pt x="272" y="280"/>
                  </a:lnTo>
                  <a:lnTo>
                    <a:pt x="166" y="296"/>
                  </a:lnTo>
                  <a:lnTo>
                    <a:pt x="0" y="326"/>
                  </a:lnTo>
                  <a:lnTo>
                    <a:pt x="0" y="386"/>
                  </a:lnTo>
                  <a:lnTo>
                    <a:pt x="330" y="320"/>
                  </a:lnTo>
                  <a:lnTo>
                    <a:pt x="330" y="248"/>
                  </a:lnTo>
                  <a:lnTo>
                    <a:pt x="156" y="208"/>
                  </a:lnTo>
                  <a:lnTo>
                    <a:pt x="156" y="208"/>
                  </a:lnTo>
                  <a:lnTo>
                    <a:pt x="80" y="194"/>
                  </a:lnTo>
                  <a:lnTo>
                    <a:pt x="80" y="192"/>
                  </a:lnTo>
                  <a:lnTo>
                    <a:pt x="80" y="192"/>
                  </a:lnTo>
                  <a:lnTo>
                    <a:pt x="156" y="178"/>
                  </a:lnTo>
                  <a:lnTo>
                    <a:pt x="330" y="136"/>
                  </a:lnTo>
                  <a:lnTo>
                    <a:pt x="330" y="64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142">
              <a:extLst>
                <a:ext uri="{FF2B5EF4-FFF2-40B4-BE49-F238E27FC236}">
                  <a16:creationId xmlns:a16="http://schemas.microsoft.com/office/drawing/2014/main" id="{95FFDA70-3ACC-4D32-8925-D629F4DD6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551" y="19319875"/>
              <a:ext cx="377825" cy="546100"/>
            </a:xfrm>
            <a:custGeom>
              <a:avLst/>
              <a:gdLst>
                <a:gd name="T0" fmla="*/ 118 w 238"/>
                <a:gd name="T1" fmla="*/ 52 h 344"/>
                <a:gd name="T2" fmla="*/ 138 w 238"/>
                <a:gd name="T3" fmla="*/ 54 h 344"/>
                <a:gd name="T4" fmla="*/ 148 w 238"/>
                <a:gd name="T5" fmla="*/ 58 h 344"/>
                <a:gd name="T6" fmla="*/ 164 w 238"/>
                <a:gd name="T7" fmla="*/ 62 h 344"/>
                <a:gd name="T8" fmla="*/ 192 w 238"/>
                <a:gd name="T9" fmla="*/ 78 h 344"/>
                <a:gd name="T10" fmla="*/ 238 w 238"/>
                <a:gd name="T11" fmla="*/ 48 h 344"/>
                <a:gd name="T12" fmla="*/ 218 w 238"/>
                <a:gd name="T13" fmla="*/ 32 h 344"/>
                <a:gd name="T14" fmla="*/ 174 w 238"/>
                <a:gd name="T15" fmla="*/ 10 h 344"/>
                <a:gd name="T16" fmla="*/ 148 w 238"/>
                <a:gd name="T17" fmla="*/ 4 h 344"/>
                <a:gd name="T18" fmla="*/ 138 w 238"/>
                <a:gd name="T19" fmla="*/ 2 h 344"/>
                <a:gd name="T20" fmla="*/ 118 w 238"/>
                <a:gd name="T21" fmla="*/ 0 h 344"/>
                <a:gd name="T22" fmla="*/ 68 w 238"/>
                <a:gd name="T23" fmla="*/ 8 h 344"/>
                <a:gd name="T24" fmla="*/ 32 w 238"/>
                <a:gd name="T25" fmla="*/ 30 h 344"/>
                <a:gd name="T26" fmla="*/ 8 w 238"/>
                <a:gd name="T27" fmla="*/ 60 h 344"/>
                <a:gd name="T28" fmla="*/ 0 w 238"/>
                <a:gd name="T29" fmla="*/ 98 h 344"/>
                <a:gd name="T30" fmla="*/ 0 w 238"/>
                <a:gd name="T31" fmla="*/ 116 h 344"/>
                <a:gd name="T32" fmla="*/ 10 w 238"/>
                <a:gd name="T33" fmla="*/ 144 h 344"/>
                <a:gd name="T34" fmla="*/ 28 w 238"/>
                <a:gd name="T35" fmla="*/ 164 h 344"/>
                <a:gd name="T36" fmla="*/ 52 w 238"/>
                <a:gd name="T37" fmla="*/ 182 h 344"/>
                <a:gd name="T38" fmla="*/ 112 w 238"/>
                <a:gd name="T39" fmla="*/ 206 h 344"/>
                <a:gd name="T40" fmla="*/ 138 w 238"/>
                <a:gd name="T41" fmla="*/ 220 h 344"/>
                <a:gd name="T42" fmla="*/ 148 w 238"/>
                <a:gd name="T43" fmla="*/ 226 h 344"/>
                <a:gd name="T44" fmla="*/ 154 w 238"/>
                <a:gd name="T45" fmla="*/ 232 h 344"/>
                <a:gd name="T46" fmla="*/ 162 w 238"/>
                <a:gd name="T47" fmla="*/ 244 h 344"/>
                <a:gd name="T48" fmla="*/ 164 w 238"/>
                <a:gd name="T49" fmla="*/ 254 h 344"/>
                <a:gd name="T50" fmla="*/ 160 w 238"/>
                <a:gd name="T51" fmla="*/ 268 h 344"/>
                <a:gd name="T52" fmla="*/ 148 w 238"/>
                <a:gd name="T53" fmla="*/ 280 h 344"/>
                <a:gd name="T54" fmla="*/ 144 w 238"/>
                <a:gd name="T55" fmla="*/ 284 h 344"/>
                <a:gd name="T56" fmla="*/ 138 w 238"/>
                <a:gd name="T57" fmla="*/ 286 h 344"/>
                <a:gd name="T58" fmla="*/ 112 w 238"/>
                <a:gd name="T59" fmla="*/ 292 h 344"/>
                <a:gd name="T60" fmla="*/ 92 w 238"/>
                <a:gd name="T61" fmla="*/ 290 h 344"/>
                <a:gd name="T62" fmla="*/ 56 w 238"/>
                <a:gd name="T63" fmla="*/ 276 h 344"/>
                <a:gd name="T64" fmla="*/ 10 w 238"/>
                <a:gd name="T65" fmla="*/ 302 h 344"/>
                <a:gd name="T66" fmla="*/ 20 w 238"/>
                <a:gd name="T67" fmla="*/ 310 h 344"/>
                <a:gd name="T68" fmla="*/ 44 w 238"/>
                <a:gd name="T69" fmla="*/ 326 h 344"/>
                <a:gd name="T70" fmla="*/ 70 w 238"/>
                <a:gd name="T71" fmla="*/ 336 h 344"/>
                <a:gd name="T72" fmla="*/ 98 w 238"/>
                <a:gd name="T73" fmla="*/ 342 h 344"/>
                <a:gd name="T74" fmla="*/ 112 w 238"/>
                <a:gd name="T75" fmla="*/ 344 h 344"/>
                <a:gd name="T76" fmla="*/ 138 w 238"/>
                <a:gd name="T77" fmla="*/ 340 h 344"/>
                <a:gd name="T78" fmla="*/ 148 w 238"/>
                <a:gd name="T79" fmla="*/ 338 h 344"/>
                <a:gd name="T80" fmla="*/ 164 w 238"/>
                <a:gd name="T81" fmla="*/ 332 h 344"/>
                <a:gd name="T82" fmla="*/ 192 w 238"/>
                <a:gd name="T83" fmla="*/ 316 h 344"/>
                <a:gd name="T84" fmla="*/ 212 w 238"/>
                <a:gd name="T85" fmla="*/ 292 h 344"/>
                <a:gd name="T86" fmla="*/ 222 w 238"/>
                <a:gd name="T87" fmla="*/ 266 h 344"/>
                <a:gd name="T88" fmla="*/ 224 w 238"/>
                <a:gd name="T89" fmla="*/ 250 h 344"/>
                <a:gd name="T90" fmla="*/ 218 w 238"/>
                <a:gd name="T91" fmla="*/ 218 h 344"/>
                <a:gd name="T92" fmla="*/ 202 w 238"/>
                <a:gd name="T93" fmla="*/ 192 h 344"/>
                <a:gd name="T94" fmla="*/ 180 w 238"/>
                <a:gd name="T95" fmla="*/ 174 h 344"/>
                <a:gd name="T96" fmla="*/ 156 w 238"/>
                <a:gd name="T97" fmla="*/ 162 h 344"/>
                <a:gd name="T98" fmla="*/ 138 w 238"/>
                <a:gd name="T99" fmla="*/ 154 h 344"/>
                <a:gd name="T100" fmla="*/ 110 w 238"/>
                <a:gd name="T101" fmla="*/ 142 h 344"/>
                <a:gd name="T102" fmla="*/ 74 w 238"/>
                <a:gd name="T103" fmla="*/ 124 h 344"/>
                <a:gd name="T104" fmla="*/ 64 w 238"/>
                <a:gd name="T105" fmla="*/ 112 h 344"/>
                <a:gd name="T106" fmla="*/ 60 w 238"/>
                <a:gd name="T107" fmla="*/ 94 h 344"/>
                <a:gd name="T108" fmla="*/ 60 w 238"/>
                <a:gd name="T109" fmla="*/ 84 h 344"/>
                <a:gd name="T110" fmla="*/ 68 w 238"/>
                <a:gd name="T111" fmla="*/ 68 h 344"/>
                <a:gd name="T112" fmla="*/ 82 w 238"/>
                <a:gd name="T113" fmla="*/ 58 h 344"/>
                <a:gd name="T114" fmla="*/ 104 w 238"/>
                <a:gd name="T115" fmla="*/ 52 h 344"/>
                <a:gd name="T116" fmla="*/ 118 w 238"/>
                <a:gd name="T117" fmla="*/ 5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" h="344">
                  <a:moveTo>
                    <a:pt x="118" y="52"/>
                  </a:moveTo>
                  <a:lnTo>
                    <a:pt x="118" y="52"/>
                  </a:lnTo>
                  <a:lnTo>
                    <a:pt x="128" y="52"/>
                  </a:lnTo>
                  <a:lnTo>
                    <a:pt x="138" y="54"/>
                  </a:lnTo>
                  <a:lnTo>
                    <a:pt x="138" y="54"/>
                  </a:lnTo>
                  <a:lnTo>
                    <a:pt x="148" y="58"/>
                  </a:lnTo>
                  <a:lnTo>
                    <a:pt x="148" y="58"/>
                  </a:lnTo>
                  <a:lnTo>
                    <a:pt x="164" y="62"/>
                  </a:lnTo>
                  <a:lnTo>
                    <a:pt x="178" y="70"/>
                  </a:lnTo>
                  <a:lnTo>
                    <a:pt x="192" y="78"/>
                  </a:lnTo>
                  <a:lnTo>
                    <a:pt x="204" y="88"/>
                  </a:lnTo>
                  <a:lnTo>
                    <a:pt x="238" y="48"/>
                  </a:lnTo>
                  <a:lnTo>
                    <a:pt x="238" y="48"/>
                  </a:lnTo>
                  <a:lnTo>
                    <a:pt x="218" y="32"/>
                  </a:lnTo>
                  <a:lnTo>
                    <a:pt x="196" y="20"/>
                  </a:lnTo>
                  <a:lnTo>
                    <a:pt x="174" y="10"/>
                  </a:lnTo>
                  <a:lnTo>
                    <a:pt x="148" y="4"/>
                  </a:lnTo>
                  <a:lnTo>
                    <a:pt x="148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92" y="2"/>
                  </a:lnTo>
                  <a:lnTo>
                    <a:pt x="68" y="8"/>
                  </a:lnTo>
                  <a:lnTo>
                    <a:pt x="48" y="18"/>
                  </a:lnTo>
                  <a:lnTo>
                    <a:pt x="32" y="30"/>
                  </a:lnTo>
                  <a:lnTo>
                    <a:pt x="18" y="44"/>
                  </a:lnTo>
                  <a:lnTo>
                    <a:pt x="8" y="60"/>
                  </a:lnTo>
                  <a:lnTo>
                    <a:pt x="2" y="7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16"/>
                  </a:lnTo>
                  <a:lnTo>
                    <a:pt x="4" y="130"/>
                  </a:lnTo>
                  <a:lnTo>
                    <a:pt x="10" y="144"/>
                  </a:lnTo>
                  <a:lnTo>
                    <a:pt x="18" y="154"/>
                  </a:lnTo>
                  <a:lnTo>
                    <a:pt x="28" y="164"/>
                  </a:lnTo>
                  <a:lnTo>
                    <a:pt x="40" y="174"/>
                  </a:lnTo>
                  <a:lnTo>
                    <a:pt x="52" y="182"/>
                  </a:lnTo>
                  <a:lnTo>
                    <a:pt x="66" y="188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38" y="220"/>
                  </a:lnTo>
                  <a:lnTo>
                    <a:pt x="138" y="220"/>
                  </a:lnTo>
                  <a:lnTo>
                    <a:pt x="148" y="226"/>
                  </a:lnTo>
                  <a:lnTo>
                    <a:pt x="148" y="226"/>
                  </a:lnTo>
                  <a:lnTo>
                    <a:pt x="154" y="232"/>
                  </a:lnTo>
                  <a:lnTo>
                    <a:pt x="160" y="238"/>
                  </a:lnTo>
                  <a:lnTo>
                    <a:pt x="162" y="244"/>
                  </a:lnTo>
                  <a:lnTo>
                    <a:pt x="164" y="254"/>
                  </a:lnTo>
                  <a:lnTo>
                    <a:pt x="164" y="254"/>
                  </a:lnTo>
                  <a:lnTo>
                    <a:pt x="162" y="262"/>
                  </a:lnTo>
                  <a:lnTo>
                    <a:pt x="160" y="268"/>
                  </a:lnTo>
                  <a:lnTo>
                    <a:pt x="154" y="274"/>
                  </a:lnTo>
                  <a:lnTo>
                    <a:pt x="148" y="280"/>
                  </a:lnTo>
                  <a:lnTo>
                    <a:pt x="148" y="280"/>
                  </a:lnTo>
                  <a:lnTo>
                    <a:pt x="144" y="284"/>
                  </a:lnTo>
                  <a:lnTo>
                    <a:pt x="138" y="286"/>
                  </a:lnTo>
                  <a:lnTo>
                    <a:pt x="138" y="286"/>
                  </a:lnTo>
                  <a:lnTo>
                    <a:pt x="126" y="290"/>
                  </a:lnTo>
                  <a:lnTo>
                    <a:pt x="112" y="292"/>
                  </a:lnTo>
                  <a:lnTo>
                    <a:pt x="112" y="292"/>
                  </a:lnTo>
                  <a:lnTo>
                    <a:pt x="92" y="290"/>
                  </a:lnTo>
                  <a:lnTo>
                    <a:pt x="74" y="284"/>
                  </a:lnTo>
                  <a:lnTo>
                    <a:pt x="56" y="276"/>
                  </a:lnTo>
                  <a:lnTo>
                    <a:pt x="40" y="264"/>
                  </a:lnTo>
                  <a:lnTo>
                    <a:pt x="10" y="302"/>
                  </a:lnTo>
                  <a:lnTo>
                    <a:pt x="10" y="302"/>
                  </a:lnTo>
                  <a:lnTo>
                    <a:pt x="20" y="310"/>
                  </a:lnTo>
                  <a:lnTo>
                    <a:pt x="32" y="318"/>
                  </a:lnTo>
                  <a:lnTo>
                    <a:pt x="44" y="326"/>
                  </a:lnTo>
                  <a:lnTo>
                    <a:pt x="56" y="332"/>
                  </a:lnTo>
                  <a:lnTo>
                    <a:pt x="70" y="336"/>
                  </a:lnTo>
                  <a:lnTo>
                    <a:pt x="84" y="340"/>
                  </a:lnTo>
                  <a:lnTo>
                    <a:pt x="98" y="342"/>
                  </a:lnTo>
                  <a:lnTo>
                    <a:pt x="112" y="344"/>
                  </a:lnTo>
                  <a:lnTo>
                    <a:pt x="112" y="344"/>
                  </a:lnTo>
                  <a:lnTo>
                    <a:pt x="126" y="342"/>
                  </a:lnTo>
                  <a:lnTo>
                    <a:pt x="138" y="340"/>
                  </a:lnTo>
                  <a:lnTo>
                    <a:pt x="138" y="340"/>
                  </a:lnTo>
                  <a:lnTo>
                    <a:pt x="148" y="338"/>
                  </a:lnTo>
                  <a:lnTo>
                    <a:pt x="148" y="338"/>
                  </a:lnTo>
                  <a:lnTo>
                    <a:pt x="164" y="332"/>
                  </a:lnTo>
                  <a:lnTo>
                    <a:pt x="180" y="324"/>
                  </a:lnTo>
                  <a:lnTo>
                    <a:pt x="192" y="316"/>
                  </a:lnTo>
                  <a:lnTo>
                    <a:pt x="202" y="304"/>
                  </a:lnTo>
                  <a:lnTo>
                    <a:pt x="212" y="292"/>
                  </a:lnTo>
                  <a:lnTo>
                    <a:pt x="218" y="280"/>
                  </a:lnTo>
                  <a:lnTo>
                    <a:pt x="222" y="266"/>
                  </a:lnTo>
                  <a:lnTo>
                    <a:pt x="224" y="250"/>
                  </a:lnTo>
                  <a:lnTo>
                    <a:pt x="224" y="250"/>
                  </a:lnTo>
                  <a:lnTo>
                    <a:pt x="222" y="232"/>
                  </a:lnTo>
                  <a:lnTo>
                    <a:pt x="218" y="218"/>
                  </a:lnTo>
                  <a:lnTo>
                    <a:pt x="210" y="204"/>
                  </a:lnTo>
                  <a:lnTo>
                    <a:pt x="202" y="192"/>
                  </a:lnTo>
                  <a:lnTo>
                    <a:pt x="192" y="184"/>
                  </a:lnTo>
                  <a:lnTo>
                    <a:pt x="180" y="174"/>
                  </a:lnTo>
                  <a:lnTo>
                    <a:pt x="168" y="168"/>
                  </a:lnTo>
                  <a:lnTo>
                    <a:pt x="156" y="162"/>
                  </a:lnTo>
                  <a:lnTo>
                    <a:pt x="148" y="158"/>
                  </a:lnTo>
                  <a:lnTo>
                    <a:pt x="138" y="154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90" y="134"/>
                  </a:lnTo>
                  <a:lnTo>
                    <a:pt x="74" y="124"/>
                  </a:lnTo>
                  <a:lnTo>
                    <a:pt x="68" y="118"/>
                  </a:lnTo>
                  <a:lnTo>
                    <a:pt x="64" y="112"/>
                  </a:lnTo>
                  <a:lnTo>
                    <a:pt x="60" y="104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60" y="84"/>
                  </a:lnTo>
                  <a:lnTo>
                    <a:pt x="64" y="76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82" y="58"/>
                  </a:lnTo>
                  <a:lnTo>
                    <a:pt x="92" y="54"/>
                  </a:lnTo>
                  <a:lnTo>
                    <a:pt x="104" y="52"/>
                  </a:lnTo>
                  <a:lnTo>
                    <a:pt x="118" y="52"/>
                  </a:lnTo>
                  <a:lnTo>
                    <a:pt x="11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1719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611;p273">
            <a:extLst>
              <a:ext uri="{FF2B5EF4-FFF2-40B4-BE49-F238E27FC236}">
                <a16:creationId xmlns:a16="http://schemas.microsoft.com/office/drawing/2014/main" id="{3219913D-94D9-4765-AD76-B6DB1EE0ED9E}"/>
              </a:ext>
            </a:extLst>
          </p:cNvPr>
          <p:cNvSpPr/>
          <p:nvPr/>
        </p:nvSpPr>
        <p:spPr>
          <a:xfrm>
            <a:off x="6771736" y="0"/>
            <a:ext cx="3920076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216000" tIns="288000" rIns="72000" bIns="94711" anchor="t" anchorCtr="0">
            <a:noAutofit/>
          </a:bodyPr>
          <a:lstStyle/>
          <a:p>
            <a:pPr marL="180975" lvl="0">
              <a:buClr>
                <a:srgbClr val="000000"/>
              </a:buClr>
              <a:buSzPts val="1800"/>
            </a:pPr>
            <a:endParaRPr lang="en-IN" sz="2400" dirty="0">
              <a:solidFill>
                <a:schemeClr val="accent2"/>
              </a:solidFill>
            </a:endParaRPr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8E61D0-05EC-4C53-8551-9349E4108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414" y="365104"/>
            <a:ext cx="3531663" cy="900000"/>
          </a:xfrm>
        </p:spPr>
        <p:txBody>
          <a:bodyPr/>
          <a:lstStyle/>
          <a:p>
            <a:r>
              <a:rPr lang="en-GB" dirty="0"/>
              <a:t>Why is it important to study the past?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F8A56-8431-40D0-B6CD-7050E7F284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Google Shape;1277;p214">
            <a:extLst>
              <a:ext uri="{FF2B5EF4-FFF2-40B4-BE49-F238E27FC236}">
                <a16:creationId xmlns:a16="http://schemas.microsoft.com/office/drawing/2014/main" id="{5122C5CE-AB23-4275-B631-9CA09A7D7CB5}"/>
              </a:ext>
            </a:extLst>
          </p:cNvPr>
          <p:cNvSpPr/>
          <p:nvPr/>
        </p:nvSpPr>
        <p:spPr>
          <a:xfrm>
            <a:off x="388412" y="2083426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We can learn from the mistakes of others and try not to repeat them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7" name="Google Shape;1277;p214">
            <a:extLst>
              <a:ext uri="{FF2B5EF4-FFF2-40B4-BE49-F238E27FC236}">
                <a16:creationId xmlns:a16="http://schemas.microsoft.com/office/drawing/2014/main" id="{13F5B502-7D63-46B0-89A2-857238D860A6}"/>
              </a:ext>
            </a:extLst>
          </p:cNvPr>
          <p:cNvSpPr/>
          <p:nvPr/>
        </p:nvSpPr>
        <p:spPr>
          <a:xfrm>
            <a:off x="3477334" y="2083426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We can be inspired by the words and actions of historical figures 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8" name="Google Shape;1277;p214">
            <a:extLst>
              <a:ext uri="{FF2B5EF4-FFF2-40B4-BE49-F238E27FC236}">
                <a16:creationId xmlns:a16="http://schemas.microsoft.com/office/drawing/2014/main" id="{E6EE0FA6-A2C2-4D50-99B0-343A31A60B1B}"/>
              </a:ext>
            </a:extLst>
          </p:cNvPr>
          <p:cNvSpPr/>
          <p:nvPr/>
        </p:nvSpPr>
        <p:spPr>
          <a:xfrm>
            <a:off x="388413" y="4138444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Explaining and evaluating past events can help us learn and form our own opinions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10" name="Google Shape;1277;p214">
            <a:extLst>
              <a:ext uri="{FF2B5EF4-FFF2-40B4-BE49-F238E27FC236}">
                <a16:creationId xmlns:a16="http://schemas.microsoft.com/office/drawing/2014/main" id="{FDE61F0A-5073-4ACE-A171-815DE49D8CE2}"/>
              </a:ext>
            </a:extLst>
          </p:cNvPr>
          <p:cNvSpPr/>
          <p:nvPr/>
        </p:nvSpPr>
        <p:spPr>
          <a:xfrm>
            <a:off x="3477334" y="4138444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It helps us understand why things are like they are today e.g. rules and laws </a:t>
            </a:r>
            <a:endParaRPr sz="2000" dirty="0">
              <a:solidFill>
                <a:schemeClr val="bg1"/>
              </a:solidFill>
            </a:endParaRPr>
          </a:p>
        </p:txBody>
      </p:sp>
      <p:pic>
        <p:nvPicPr>
          <p:cNvPr id="1032" name="Picture 8" descr="Why History Is Important (With images) | History teacher quote ...">
            <a:extLst>
              <a:ext uri="{FF2B5EF4-FFF2-40B4-BE49-F238E27FC236}">
                <a16:creationId xmlns:a16="http://schemas.microsoft.com/office/drawing/2014/main" id="{F595709C-36F4-4166-9FBE-E519D2FFD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462" y="365104"/>
            <a:ext cx="3133182" cy="165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D3E02DB-31F8-4B90-87E0-B0A1E5D61D76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328971D-FBCF-42D5-B93E-54282C5E768C}"/>
              </a:ext>
            </a:extLst>
          </p:cNvPr>
          <p:cNvGrpSpPr/>
          <p:nvPr/>
        </p:nvGrpSpPr>
        <p:grpSpPr>
          <a:xfrm>
            <a:off x="4822192" y="6410582"/>
            <a:ext cx="1558375" cy="516429"/>
            <a:chOff x="401313" y="6327154"/>
            <a:chExt cx="1558375" cy="51642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A00A8C0-97AE-42B9-B4B5-BCEDE1899077}"/>
                </a:ext>
              </a:extLst>
            </p:cNvPr>
            <p:cNvGrpSpPr/>
            <p:nvPr/>
          </p:nvGrpSpPr>
          <p:grpSpPr>
            <a:xfrm>
              <a:off x="401313" y="6334065"/>
              <a:ext cx="1558374" cy="509518"/>
              <a:chOff x="5503221" y="6403087"/>
              <a:chExt cx="1558374" cy="509518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B3FA2D06-4469-471C-9B84-F22675B6F125}"/>
                  </a:ext>
                </a:extLst>
              </p:cNvPr>
              <p:cNvSpPr/>
              <p:nvPr/>
            </p:nvSpPr>
            <p:spPr>
              <a:xfrm>
                <a:off x="5503221" y="6403087"/>
                <a:ext cx="1558374" cy="50951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Ins="144000" rtlCol="0" anchor="ctr"/>
              <a:lstStyle/>
              <a:p>
                <a:pPr algn="r">
                  <a:lnSpc>
                    <a:spcPct val="100000"/>
                  </a:lnSpc>
                </a:pPr>
                <a:r>
                  <a:rPr lang="en-GB" sz="1400" dirty="0">
                    <a:solidFill>
                      <a:schemeClr val="bg1"/>
                    </a:solidFill>
                  </a:rPr>
                  <a:t>Watch video</a:t>
                </a:r>
              </a:p>
            </p:txBody>
          </p:sp>
          <p:sp>
            <p:nvSpPr>
              <p:cNvPr id="17" name="Isosceles Triangle 16">
                <a:extLst>
                  <a:ext uri="{FF2B5EF4-FFF2-40B4-BE49-F238E27FC236}">
                    <a16:creationId xmlns:a16="http://schemas.microsoft.com/office/drawing/2014/main" id="{571DA1C8-D266-4B88-AAB8-15DFE22E5674}"/>
                  </a:ext>
                </a:extLst>
              </p:cNvPr>
              <p:cNvSpPr/>
              <p:nvPr/>
            </p:nvSpPr>
            <p:spPr>
              <a:xfrm rot="5400000">
                <a:off x="5657090" y="6587124"/>
                <a:ext cx="164076" cy="14144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endParaRPr lang="en-GB" sz="1600"/>
              </a:p>
            </p:txBody>
          </p:sp>
        </p:grpSp>
        <p:sp>
          <p:nvSpPr>
            <p:cNvPr id="18" name="Rectangle 17">
              <a:hlinkClick r:id="rId3"/>
              <a:extLst>
                <a:ext uri="{FF2B5EF4-FFF2-40B4-BE49-F238E27FC236}">
                  <a16:creationId xmlns:a16="http://schemas.microsoft.com/office/drawing/2014/main" id="{89A77C7F-70E8-4083-ACA2-4358E9A8C0A7}"/>
                </a:ext>
              </a:extLst>
            </p:cNvPr>
            <p:cNvSpPr/>
            <p:nvPr/>
          </p:nvSpPr>
          <p:spPr>
            <a:xfrm>
              <a:off x="401314" y="6327154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30FF154F-3041-4AFC-8A3C-494795CF1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5864" y="2101163"/>
            <a:ext cx="3131820" cy="23926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424693B-B310-F934-2512-85BEE20A7BD0}"/>
              </a:ext>
            </a:extLst>
          </p:cNvPr>
          <p:cNvSpPr txBox="1"/>
          <p:nvPr/>
        </p:nvSpPr>
        <p:spPr>
          <a:xfrm>
            <a:off x="7165864" y="5842093"/>
            <a:ext cx="2971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</a:t>
            </a:r>
            <a:r>
              <a:rPr lang="en-GB" sz="1800" dirty="0">
                <a:solidFill>
                  <a:schemeClr val="bg1"/>
                </a:solidFill>
              </a:rPr>
              <a:t> 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EB98CCF-A3B3-D0E6-6BCC-0263A27AD6FD}"/>
              </a:ext>
            </a:extLst>
          </p:cNvPr>
          <p:cNvGrpSpPr/>
          <p:nvPr/>
        </p:nvGrpSpPr>
        <p:grpSpPr>
          <a:xfrm>
            <a:off x="7165864" y="4626517"/>
            <a:ext cx="3192829" cy="2392680"/>
            <a:chOff x="7165864" y="4626517"/>
            <a:chExt cx="3192829" cy="239268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10F064A-590E-44A5-BD1F-11A7907112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5864" y="4626517"/>
              <a:ext cx="3192829" cy="2392680"/>
            </a:xfrm>
            <a:prstGeom prst="rect">
              <a:avLst/>
            </a:prstGeom>
          </p:spPr>
        </p:pic>
        <p:pic>
          <p:nvPicPr>
            <p:cNvPr id="24" name="Picture 23" descr="No image&#10;&#10;Description automatically generated">
              <a:extLst>
                <a:ext uri="{FF2B5EF4-FFF2-40B4-BE49-F238E27FC236}">
                  <a16:creationId xmlns:a16="http://schemas.microsoft.com/office/drawing/2014/main" id="{0988F6DC-E5E7-137F-FA27-071ED71AB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9326" y="6253641"/>
              <a:ext cx="134055" cy="156942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A6075FB-61C2-6391-700D-65B52993543F}"/>
              </a:ext>
            </a:extLst>
          </p:cNvPr>
          <p:cNvSpPr txBox="1"/>
          <p:nvPr/>
        </p:nvSpPr>
        <p:spPr>
          <a:xfrm>
            <a:off x="7885319" y="6151818"/>
            <a:ext cx="34206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</a:t>
            </a:r>
            <a:endParaRPr lang="en-US" sz="1500" dirty="0"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683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611;p273"/>
          <p:cNvSpPr/>
          <p:nvPr/>
        </p:nvSpPr>
        <p:spPr>
          <a:xfrm>
            <a:off x="0" y="1997476"/>
            <a:ext cx="10691812" cy="4748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216000" tIns="288000" rIns="72000" bIns="94711" anchor="t" anchorCtr="0">
            <a:noAutofit/>
          </a:bodyPr>
          <a:lstStyle/>
          <a:p>
            <a:pPr marL="180975" lvl="0">
              <a:buClr>
                <a:srgbClr val="000000"/>
              </a:buClr>
              <a:buSzPts val="1800"/>
            </a:pPr>
            <a:endParaRPr lang="en-IN" sz="2400" dirty="0">
              <a:solidFill>
                <a:schemeClr val="accent2"/>
              </a:solidFill>
            </a:endParaRPr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Your challenge: Create a technology timeline to show the following events in time order from oldest to newest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18F1B5-6FE1-41B1-99F6-ED6BF47C6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9914987" cy="389910"/>
          </a:xfrm>
        </p:spPr>
        <p:txBody>
          <a:bodyPr/>
          <a:lstStyle/>
          <a:p>
            <a:r>
              <a:rPr lang="en-GB" dirty="0"/>
              <a:t>Feel free to add your favourite bits of tech too!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CBC91C-C3D3-784B-A60A-49E1131805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DE11EAD-571F-47B4-A305-E7ED1767523A}"/>
              </a:ext>
            </a:extLst>
          </p:cNvPr>
          <p:cNvSpPr txBox="1">
            <a:spLocks/>
          </p:cNvSpPr>
          <p:nvPr/>
        </p:nvSpPr>
        <p:spPr>
          <a:xfrm>
            <a:off x="811948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Motorola created the first commercial hand held mobile phone. The </a:t>
            </a:r>
            <a:r>
              <a:rPr lang="en-GB" sz="1400" b="0" dirty="0" err="1"/>
              <a:t>DynaTAC</a:t>
            </a:r>
            <a:r>
              <a:rPr lang="en-GB" sz="1400" b="0" dirty="0"/>
              <a:t> 8000X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E8D78D1B-A956-4B5F-B3E2-45D2AC3B621C}"/>
              </a:ext>
            </a:extLst>
          </p:cNvPr>
          <p:cNvSpPr txBox="1">
            <a:spLocks/>
          </p:cNvSpPr>
          <p:nvPr/>
        </p:nvSpPr>
        <p:spPr>
          <a:xfrm>
            <a:off x="3324201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World Wide Web (WWW) </a:t>
            </a:r>
            <a:br>
              <a:rPr lang="en-GB" sz="1400" b="0" dirty="0"/>
            </a:br>
            <a:r>
              <a:rPr lang="en-GB" sz="1400" b="0" dirty="0"/>
              <a:t>was created 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823D98EF-1577-4396-8643-66BA133BEA5E}"/>
              </a:ext>
            </a:extLst>
          </p:cNvPr>
          <p:cNvSpPr txBox="1">
            <a:spLocks/>
          </p:cNvSpPr>
          <p:nvPr/>
        </p:nvSpPr>
        <p:spPr>
          <a:xfrm>
            <a:off x="8331583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Mazda introduced the first ever GPS system for use in cars </a:t>
            </a: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7C7010AB-039D-4450-ADEB-2D7A86B1729A}"/>
              </a:ext>
            </a:extLst>
          </p:cNvPr>
          <p:cNvSpPr txBox="1">
            <a:spLocks/>
          </p:cNvSpPr>
          <p:nvPr/>
        </p:nvSpPr>
        <p:spPr>
          <a:xfrm>
            <a:off x="5830878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first iPhone </a:t>
            </a:r>
            <a:br>
              <a:rPr lang="en-GB" sz="1400" b="0" dirty="0"/>
            </a:br>
            <a:r>
              <a:rPr lang="en-GB" sz="1400" b="0" dirty="0"/>
              <a:t>was released</a:t>
            </a:r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EACBA930-0E6F-4AAE-A967-7210A086FC45}"/>
              </a:ext>
            </a:extLst>
          </p:cNvPr>
          <p:cNvSpPr txBox="1">
            <a:spLocks/>
          </p:cNvSpPr>
          <p:nvPr/>
        </p:nvSpPr>
        <p:spPr>
          <a:xfrm>
            <a:off x="811948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You Tube was launched</a:t>
            </a: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47EA689B-EB0E-4D6D-B2FD-B0E636AF9BBA}"/>
              </a:ext>
            </a:extLst>
          </p:cNvPr>
          <p:cNvSpPr txBox="1">
            <a:spLocks/>
          </p:cNvSpPr>
          <p:nvPr/>
        </p:nvSpPr>
        <p:spPr>
          <a:xfrm>
            <a:off x="3324201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first part of the ISS (international space station) was launched </a:t>
            </a:r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C7AEF03B-3785-43B1-9F23-FD4D66E43F81}"/>
              </a:ext>
            </a:extLst>
          </p:cNvPr>
          <p:cNvSpPr txBox="1">
            <a:spLocks/>
          </p:cNvSpPr>
          <p:nvPr/>
        </p:nvSpPr>
        <p:spPr>
          <a:xfrm>
            <a:off x="811948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Google search engine was created and launched</a:t>
            </a: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28607DD8-A34C-4356-BE22-4F1852C87730}"/>
              </a:ext>
            </a:extLst>
          </p:cNvPr>
          <p:cNvSpPr txBox="1">
            <a:spLocks/>
          </p:cNvSpPr>
          <p:nvPr/>
        </p:nvSpPr>
        <p:spPr>
          <a:xfrm>
            <a:off x="5830878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Netflix was </a:t>
            </a:r>
            <a:br>
              <a:rPr lang="en-GB" sz="1400" b="0" dirty="0"/>
            </a:br>
            <a:r>
              <a:rPr lang="en-GB" sz="1400" b="0" dirty="0"/>
              <a:t>launched  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46562E25-A1E6-4618-A52D-EB3B0FBFCB41}"/>
              </a:ext>
            </a:extLst>
          </p:cNvPr>
          <p:cNvSpPr txBox="1">
            <a:spLocks/>
          </p:cNvSpPr>
          <p:nvPr/>
        </p:nvSpPr>
        <p:spPr>
          <a:xfrm>
            <a:off x="3324201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first digital camera was invented  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DBB998B3-ABDE-42F6-85BF-307800398E86}"/>
              </a:ext>
            </a:extLst>
          </p:cNvPr>
          <p:cNvSpPr txBox="1">
            <a:spLocks/>
          </p:cNvSpPr>
          <p:nvPr/>
        </p:nvSpPr>
        <p:spPr>
          <a:xfrm>
            <a:off x="5830878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First flat screen </a:t>
            </a:r>
            <a:br>
              <a:rPr lang="en-GB" sz="1400" b="0" dirty="0"/>
            </a:br>
            <a:r>
              <a:rPr lang="en-GB" sz="1400" b="0" dirty="0"/>
              <a:t>TV produced </a:t>
            </a:r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7A25CE3E-6C9E-4E98-B4EA-8F4D5DEE4201}"/>
              </a:ext>
            </a:extLst>
          </p:cNvPr>
          <p:cNvSpPr txBox="1">
            <a:spLocks/>
          </p:cNvSpPr>
          <p:nvPr/>
        </p:nvSpPr>
        <p:spPr>
          <a:xfrm>
            <a:off x="8331583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WhatsApp </a:t>
            </a:r>
            <a:br>
              <a:rPr lang="en-GB" sz="1400" b="0" dirty="0"/>
            </a:br>
            <a:r>
              <a:rPr lang="en-GB" sz="1400" b="0" dirty="0"/>
              <a:t>was launched</a:t>
            </a:r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21BA942B-30CF-4E2F-A3CC-085A61D970E6}"/>
              </a:ext>
            </a:extLst>
          </p:cNvPr>
          <p:cNvSpPr txBox="1">
            <a:spLocks/>
          </p:cNvSpPr>
          <p:nvPr/>
        </p:nvSpPr>
        <p:spPr>
          <a:xfrm>
            <a:off x="8331583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 err="1"/>
              <a:t>TikTok</a:t>
            </a:r>
            <a:r>
              <a:rPr lang="en-GB" sz="1400" b="0" dirty="0"/>
              <a:t> was </a:t>
            </a:r>
            <a:br>
              <a:rPr lang="en-GB" sz="1400" b="0" dirty="0"/>
            </a:br>
            <a:r>
              <a:rPr lang="en-GB" sz="1400" b="0" dirty="0"/>
              <a:t>released </a:t>
            </a:r>
            <a:br>
              <a:rPr lang="en-GB" sz="1400" b="0" dirty="0"/>
            </a:br>
            <a:r>
              <a:rPr lang="en-GB" sz="1400" b="0" dirty="0"/>
              <a:t>world wide</a:t>
            </a:r>
          </a:p>
        </p:txBody>
      </p:sp>
      <p:pic>
        <p:nvPicPr>
          <p:cNvPr id="3074" name="Picture 2" descr="whatsapp-symbol - Shropshire Chamber">
            <a:extLst>
              <a:ext uri="{FF2B5EF4-FFF2-40B4-BE49-F238E27FC236}">
                <a16:creationId xmlns:a16="http://schemas.microsoft.com/office/drawing/2014/main" id="{BFEA8D0E-1C28-4C5F-8BE3-D8FA3783C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211" y="3898804"/>
            <a:ext cx="540000" cy="54343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What is the TikTok symbol/logo, and what does it mean? - Quora">
            <a:extLst>
              <a:ext uri="{FF2B5EF4-FFF2-40B4-BE49-F238E27FC236}">
                <a16:creationId xmlns:a16="http://schemas.microsoft.com/office/drawing/2014/main" id="{E8C1CBFC-AF83-4FB9-B649-9F6EE3000F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86" t="-9586" r="-9586" b="-9586"/>
          <a:stretch/>
        </p:blipFill>
        <p:spPr bwMode="auto">
          <a:xfrm>
            <a:off x="7935211" y="5362546"/>
            <a:ext cx="540000" cy="540000"/>
          </a:xfrm>
          <a:prstGeom prst="ellipse">
            <a:avLst/>
          </a:prstGeom>
          <a:solidFill>
            <a:schemeClr val="tx1"/>
          </a:solidFill>
        </p:spPr>
      </p:pic>
      <p:pic>
        <p:nvPicPr>
          <p:cNvPr id="3080" name="Picture 8" descr="The Evolution of the Mazda Logo and Brand – Inside Mazda">
            <a:extLst>
              <a:ext uri="{FF2B5EF4-FFF2-40B4-BE49-F238E27FC236}">
                <a16:creationId xmlns:a16="http://schemas.microsoft.com/office/drawing/2014/main" id="{F1CD155E-7C6E-43D4-8A6E-61797EFE92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" r="5152"/>
          <a:stretch/>
        </p:blipFill>
        <p:spPr bwMode="auto">
          <a:xfrm>
            <a:off x="7943171" y="2381832"/>
            <a:ext cx="532040" cy="53204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7768209F-BAD3-4A2D-818A-0C363DCE2D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810" t="-17240" r="-29810" b="-17240"/>
          <a:stretch/>
        </p:blipFill>
        <p:spPr bwMode="auto">
          <a:xfrm>
            <a:off x="5423968" y="2381832"/>
            <a:ext cx="540000" cy="540000"/>
          </a:xfrm>
          <a:prstGeom prst="ellipse">
            <a:avLst/>
          </a:prstGeom>
          <a:solidFill>
            <a:schemeClr val="bg1"/>
          </a:solidFill>
        </p:spPr>
      </p:pic>
      <p:pic>
        <p:nvPicPr>
          <p:cNvPr id="3084" name="Picture 12" descr="Netflix isn't changing its logo, but has a new icon - The Verge">
            <a:extLst>
              <a:ext uri="{FF2B5EF4-FFF2-40B4-BE49-F238E27FC236}">
                <a16:creationId xmlns:a16="http://schemas.microsoft.com/office/drawing/2014/main" id="{1A5B5825-AEC8-4F00-A647-CFA3811B81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9" r="10689"/>
          <a:stretch/>
        </p:blipFill>
        <p:spPr bwMode="auto">
          <a:xfrm>
            <a:off x="5423968" y="3898804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Flat-screen TV. | 3D Warehouse">
            <a:extLst>
              <a:ext uri="{FF2B5EF4-FFF2-40B4-BE49-F238E27FC236}">
                <a16:creationId xmlns:a16="http://schemas.microsoft.com/office/drawing/2014/main" id="{061B0776-E5FA-4725-BF7A-51D41BB9AB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7" r="7267"/>
          <a:stretch/>
        </p:blipFill>
        <p:spPr bwMode="auto">
          <a:xfrm>
            <a:off x="5423968" y="5367038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The Most Important Digital Cameras of All Time | Popular Photography">
            <a:extLst>
              <a:ext uri="{FF2B5EF4-FFF2-40B4-BE49-F238E27FC236}">
                <a16:creationId xmlns:a16="http://schemas.microsoft.com/office/drawing/2014/main" id="{24D9AA26-F8E3-41BD-994B-E439BF14B2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8" r="7588"/>
          <a:stretch/>
        </p:blipFill>
        <p:spPr bwMode="auto">
          <a:xfrm>
            <a:off x="2935789" y="5355820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Brand Resources - YouTube">
            <a:extLst>
              <a:ext uri="{FF2B5EF4-FFF2-40B4-BE49-F238E27FC236}">
                <a16:creationId xmlns:a16="http://schemas.microsoft.com/office/drawing/2014/main" id="{5475552A-042E-48E9-9168-15ACB3B93D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r="15242"/>
          <a:stretch/>
        </p:blipFill>
        <p:spPr bwMode="auto">
          <a:xfrm>
            <a:off x="384217" y="3898804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Motorola, Inc. | American company | Britannica">
            <a:extLst>
              <a:ext uri="{FF2B5EF4-FFF2-40B4-BE49-F238E27FC236}">
                <a16:creationId xmlns:a16="http://schemas.microsoft.com/office/drawing/2014/main" id="{3D2DD94F-9780-4814-B8EB-92A8BCD3F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17" y="2381832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New Top Level Domain (TLD) names | Many new Extensions available ...">
            <a:extLst>
              <a:ext uri="{FF2B5EF4-FFF2-40B4-BE49-F238E27FC236}">
                <a16:creationId xmlns:a16="http://schemas.microsoft.com/office/drawing/2014/main" id="{3BF4B5AE-65DD-422C-8C6F-6F5B1D3E6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789" y="2381832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The Secret History of the Google Logo">
            <a:extLst>
              <a:ext uri="{FF2B5EF4-FFF2-40B4-BE49-F238E27FC236}">
                <a16:creationId xmlns:a16="http://schemas.microsoft.com/office/drawing/2014/main" id="{DD5ADFC0-68F8-480A-84CF-57386042BF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8" r="20718"/>
          <a:stretch/>
        </p:blipFill>
        <p:spPr bwMode="auto">
          <a:xfrm>
            <a:off x="384217" y="5349705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International Space Station - Wikipedia">
            <a:extLst>
              <a:ext uri="{FF2B5EF4-FFF2-40B4-BE49-F238E27FC236}">
                <a16:creationId xmlns:a16="http://schemas.microsoft.com/office/drawing/2014/main" id="{0EE40861-1E8F-45A6-A618-5A9D1C9717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35789" y="3898804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3EAE05C4-E311-41B3-B4EF-7747804D540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</p:spTree>
    <p:extLst>
      <p:ext uri="{BB962C8B-B14F-4D97-AF65-F5344CB8AC3E}">
        <p14:creationId xmlns:p14="http://schemas.microsoft.com/office/powerpoint/2010/main" val="3328360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7653134-7CF7-4869-973B-303F4F86E11B}"/>
              </a:ext>
            </a:extLst>
          </p:cNvPr>
          <p:cNvSpPr/>
          <p:nvPr/>
        </p:nvSpPr>
        <p:spPr>
          <a:xfrm>
            <a:off x="0" y="-6974"/>
            <a:ext cx="10691813" cy="3934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4459D0-EDE7-4DF7-B68B-DCCDEE649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/>
                </a:solidFill>
              </a:rPr>
              <a:t>Careers in Tech for History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F0043-F049-4DB8-B3B2-25E07BFC4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9914987" cy="5400000"/>
          </a:xfrm>
        </p:spPr>
        <p:txBody>
          <a:bodyPr/>
          <a:lstStyle/>
          <a:p>
            <a:r>
              <a:rPr lang="en-GB" sz="2000" b="0" dirty="0">
                <a:solidFill>
                  <a:schemeClr val="accent3"/>
                </a:solidFill>
              </a:rPr>
              <a:t>Archaeologist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6DA05-0F4B-45D1-9EDD-6006ACFF8A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D4813A-3A0F-41C2-A968-2BB39BE71168}"/>
              </a:ext>
            </a:extLst>
          </p:cNvPr>
          <p:cNvSpPr/>
          <p:nvPr/>
        </p:nvSpPr>
        <p:spPr>
          <a:xfrm>
            <a:off x="3845312" y="1512604"/>
            <a:ext cx="1625445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801934">
              <a:spcAft>
                <a:spcPts val="1052"/>
              </a:spcAft>
            </a:pPr>
            <a:r>
              <a:rPr lang="en-GB" sz="2000" dirty="0">
                <a:solidFill>
                  <a:schemeClr val="accent3"/>
                </a:solidFill>
              </a:rPr>
              <a:t>App Designer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2706F6-DF7B-492A-88FD-219356BAA826}"/>
              </a:ext>
            </a:extLst>
          </p:cNvPr>
          <p:cNvSpPr/>
          <p:nvPr/>
        </p:nvSpPr>
        <p:spPr>
          <a:xfrm>
            <a:off x="7437545" y="1204827"/>
            <a:ext cx="272523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01934"/>
            <a:r>
              <a:rPr lang="en-GB" sz="2000" dirty="0">
                <a:solidFill>
                  <a:schemeClr val="accent3"/>
                </a:solidFill>
              </a:rPr>
              <a:t>Digital Interactive Experience Developer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747E57C-0B41-4889-AB1C-42EEED4C1421}"/>
              </a:ext>
            </a:extLst>
          </p:cNvPr>
          <p:cNvSpPr txBox="1">
            <a:spLocks/>
          </p:cNvSpPr>
          <p:nvPr/>
        </p:nvSpPr>
        <p:spPr>
          <a:xfrm>
            <a:off x="388414" y="4752433"/>
            <a:ext cx="3061163" cy="3077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Study past human activity by excavating, dating and interpreting objects and sites of historical interest. They are increasingly using and designing lots of technology to help them do this. </a:t>
            </a:r>
          </a:p>
        </p:txBody>
      </p:sp>
      <p:pic>
        <p:nvPicPr>
          <p:cNvPr id="2054" name="Picture 6" descr="Industry gears up for Museum Tech one-day event ...">
            <a:extLst>
              <a:ext uri="{FF2B5EF4-FFF2-40B4-BE49-F238E27FC236}">
                <a16:creationId xmlns:a16="http://schemas.microsoft.com/office/drawing/2014/main" id="{48C50238-76BB-45A3-8005-7038EFA807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9" t="8140" r="-1"/>
          <a:stretch/>
        </p:blipFill>
        <p:spPr bwMode="auto">
          <a:xfrm>
            <a:off x="7437542" y="1974394"/>
            <a:ext cx="2865857" cy="26165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3FCB5439-56B6-46C6-A78D-EFF875F325FC}"/>
              </a:ext>
            </a:extLst>
          </p:cNvPr>
          <p:cNvSpPr txBox="1">
            <a:spLocks/>
          </p:cNvSpPr>
          <p:nvPr/>
        </p:nvSpPr>
        <p:spPr>
          <a:xfrm>
            <a:off x="3845312" y="4774068"/>
            <a:ext cx="3061163" cy="3077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Design and create apps to allow the user to explore and interact with the past. 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96E62D4-014B-4EB2-8329-492CF6E1F44A}"/>
              </a:ext>
            </a:extLst>
          </p:cNvPr>
          <p:cNvSpPr txBox="1">
            <a:spLocks/>
          </p:cNvSpPr>
          <p:nvPr/>
        </p:nvSpPr>
        <p:spPr>
          <a:xfrm>
            <a:off x="7437546" y="4739759"/>
            <a:ext cx="2865856" cy="3077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Design and create interactive displays and experiences in museums.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9FA08C-1213-41FE-A9F6-63BDBBA9D678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7ACD1A-BCD9-411E-AEBD-0842F77DD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311" y="1984930"/>
            <a:ext cx="2986809" cy="2606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39A091-AB25-4469-B5E3-C3B9256E2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151" y="1984930"/>
            <a:ext cx="2865120" cy="261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955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Manual Input 7">
            <a:extLst>
              <a:ext uri="{FF2B5EF4-FFF2-40B4-BE49-F238E27FC236}">
                <a16:creationId xmlns:a16="http://schemas.microsoft.com/office/drawing/2014/main" id="{9FBC8A15-D012-4957-A185-A9D080969405}"/>
              </a:ext>
            </a:extLst>
          </p:cNvPr>
          <p:cNvSpPr/>
          <p:nvPr/>
        </p:nvSpPr>
        <p:spPr>
          <a:xfrm>
            <a:off x="0" y="2159674"/>
            <a:ext cx="10691813" cy="5400001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0CE92-9145-4851-A135-8EB31B538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Meet today’s role models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955EA-4D88-4DFB-81F9-FB6FF3A946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EE1EB2-79CC-4AFF-9898-B6EDE29C3707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Fun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99CCD5-17A5-8A47-9612-598D2A3D5639}"/>
              </a:ext>
            </a:extLst>
          </p:cNvPr>
          <p:cNvSpPr txBox="1"/>
          <p:nvPr/>
        </p:nvSpPr>
        <p:spPr>
          <a:xfrm>
            <a:off x="339315" y="1526914"/>
            <a:ext cx="53541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n-GB" sz="2400" dirty="0">
                <a:solidFill>
                  <a:schemeClr val="tx2"/>
                </a:solidFill>
              </a:rPr>
              <a:t>Li and Steve</a:t>
            </a:r>
          </a:p>
        </p:txBody>
      </p:sp>
      <p:pic>
        <p:nvPicPr>
          <p:cNvPr id="6" name="Picture 5" descr="Text&#10;&#10;Description automatically generated with medium confidence">
            <a:hlinkClick r:id="rId2"/>
            <a:extLst>
              <a:ext uri="{FF2B5EF4-FFF2-40B4-BE49-F238E27FC236}">
                <a16:creationId xmlns:a16="http://schemas.microsoft.com/office/drawing/2014/main" id="{1B07A05F-1277-5C8A-76BB-B5BD526CD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763" y="1436199"/>
            <a:ext cx="7389619" cy="4093216"/>
          </a:xfrm>
          <a:prstGeom prst="rect">
            <a:avLst/>
          </a:prstGeom>
        </p:spPr>
      </p:pic>
      <p:sp>
        <p:nvSpPr>
          <p:cNvPr id="10" name="Rectangle: Rounded Corners 10">
            <a:hlinkClick r:id="rId2"/>
            <a:extLst>
              <a:ext uri="{FF2B5EF4-FFF2-40B4-BE49-F238E27FC236}">
                <a16:creationId xmlns:a16="http://schemas.microsoft.com/office/drawing/2014/main" id="{CA6A796B-2F1F-A35C-FD76-6957D93E8A3E}"/>
              </a:ext>
            </a:extLst>
          </p:cNvPr>
          <p:cNvSpPr/>
          <p:nvPr/>
        </p:nvSpPr>
        <p:spPr>
          <a:xfrm>
            <a:off x="473238" y="5667647"/>
            <a:ext cx="1558374" cy="509518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Ins="144000" rtlCol="0" anchor="ctr"/>
          <a:lstStyle/>
          <a:p>
            <a:pPr algn="r">
              <a:lnSpc>
                <a:spcPct val="100000"/>
              </a:lnSpc>
            </a:pPr>
            <a:r>
              <a:rPr lang="en-GB" sz="1400" dirty="0">
                <a:solidFill>
                  <a:schemeClr val="accent1"/>
                </a:solidFill>
              </a:rPr>
              <a:t>Watch video</a:t>
            </a:r>
          </a:p>
        </p:txBody>
      </p:sp>
      <p:sp>
        <p:nvSpPr>
          <p:cNvPr id="13" name="Isosceles Triangle 11">
            <a:hlinkClick r:id="rId2"/>
            <a:extLst>
              <a:ext uri="{FF2B5EF4-FFF2-40B4-BE49-F238E27FC236}">
                <a16:creationId xmlns:a16="http://schemas.microsoft.com/office/drawing/2014/main" id="{2E852565-F838-7BAD-E4F2-D34F8EEDB705}"/>
              </a:ext>
            </a:extLst>
          </p:cNvPr>
          <p:cNvSpPr/>
          <p:nvPr/>
        </p:nvSpPr>
        <p:spPr>
          <a:xfrm rot="5400000">
            <a:off x="641435" y="5851684"/>
            <a:ext cx="164076" cy="14144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735347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lowchart: Manual Input 25">
            <a:extLst>
              <a:ext uri="{FF2B5EF4-FFF2-40B4-BE49-F238E27FC236}">
                <a16:creationId xmlns:a16="http://schemas.microsoft.com/office/drawing/2014/main" id="{95EC9AD6-36E6-4ABF-AEB7-8D37290ECC34}"/>
              </a:ext>
            </a:extLst>
          </p:cNvPr>
          <p:cNvSpPr/>
          <p:nvPr/>
        </p:nvSpPr>
        <p:spPr>
          <a:xfrm>
            <a:off x="0" y="2537717"/>
            <a:ext cx="10691813" cy="5021958"/>
          </a:xfrm>
          <a:prstGeom prst="flowChartManualInpu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E58C0F-6A61-4BAD-B689-E74BE1203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414" y="1512604"/>
            <a:ext cx="3764280" cy="30403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0CE92-9145-4851-A135-8EB31B538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Technology in museums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955EA-4D88-4DFB-81F9-FB6FF3A946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B4EA22-4BD4-40F5-B746-BA2A2C47963C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351F7B00-D3AE-45C3-BE32-975F568F3AB1}"/>
              </a:ext>
            </a:extLst>
          </p:cNvPr>
          <p:cNvSpPr/>
          <p:nvPr/>
        </p:nvSpPr>
        <p:spPr>
          <a:xfrm rot="5400000">
            <a:off x="542283" y="6422789"/>
            <a:ext cx="164076" cy="14144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601E1BE-007A-4528-97BC-2CD9E4162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846" y="4149306"/>
            <a:ext cx="4964396" cy="276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Louvre Audio Guide | Louvre Museum | Paris">
            <a:extLst>
              <a:ext uri="{FF2B5EF4-FFF2-40B4-BE49-F238E27FC236}">
                <a16:creationId xmlns:a16="http://schemas.microsoft.com/office/drawing/2014/main" id="{4935C023-D671-4FEF-B484-EE6415BF0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358" y="1512604"/>
            <a:ext cx="4169043" cy="297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608DD1A-2259-47A2-A267-A19B2C0D9B8E}"/>
              </a:ext>
            </a:extLst>
          </p:cNvPr>
          <p:cNvGrpSpPr/>
          <p:nvPr/>
        </p:nvGrpSpPr>
        <p:grpSpPr>
          <a:xfrm>
            <a:off x="8745025" y="6398827"/>
            <a:ext cx="1558375" cy="513778"/>
            <a:chOff x="5503221" y="6398827"/>
            <a:chExt cx="1558375" cy="513778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E44A0B94-B290-4D92-B3BE-FE9849CB7384}"/>
                </a:ext>
              </a:extLst>
            </p:cNvPr>
            <p:cNvSpPr/>
            <p:nvPr/>
          </p:nvSpPr>
          <p:spPr>
            <a:xfrm>
              <a:off x="5503221" y="6403087"/>
              <a:ext cx="1558374" cy="5095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Ins="144000" rtlCol="0" anchor="ctr"/>
            <a:lstStyle/>
            <a:p>
              <a:pPr algn="r">
                <a:lnSpc>
                  <a:spcPct val="100000"/>
                </a:lnSpc>
              </a:pPr>
              <a:r>
                <a:rPr lang="en-GB" sz="1400" dirty="0">
                  <a:solidFill>
                    <a:schemeClr val="accent1"/>
                  </a:solidFill>
                </a:rPr>
                <a:t>Watch video</a:t>
              </a: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ED9DFB07-E31C-42D2-8A89-4FCCEAE77D5A}"/>
                </a:ext>
              </a:extLst>
            </p:cNvPr>
            <p:cNvSpPr/>
            <p:nvPr/>
          </p:nvSpPr>
          <p:spPr>
            <a:xfrm rot="5400000">
              <a:off x="5657090" y="6587124"/>
              <a:ext cx="164076" cy="14144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  <p:sp>
          <p:nvSpPr>
            <p:cNvPr id="15" name="Rectangle 14">
              <a:hlinkClick r:id="rId5"/>
              <a:extLst>
                <a:ext uri="{FF2B5EF4-FFF2-40B4-BE49-F238E27FC236}">
                  <a16:creationId xmlns:a16="http://schemas.microsoft.com/office/drawing/2014/main" id="{54467140-E80E-4D52-9EA9-A4D6091EB62A}"/>
                </a:ext>
              </a:extLst>
            </p:cNvPr>
            <p:cNvSpPr/>
            <p:nvPr/>
          </p:nvSpPr>
          <p:spPr>
            <a:xfrm>
              <a:off x="5503222" y="6398827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</p:grpSp>
    </p:spTree>
    <p:extLst>
      <p:ext uri="{BB962C8B-B14F-4D97-AF65-F5344CB8AC3E}">
        <p14:creationId xmlns:p14="http://schemas.microsoft.com/office/powerpoint/2010/main" val="1400387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611;p273">
            <a:extLst>
              <a:ext uri="{FF2B5EF4-FFF2-40B4-BE49-F238E27FC236}">
                <a16:creationId xmlns:a16="http://schemas.microsoft.com/office/drawing/2014/main" id="{69929B3E-0E78-47BB-A1C7-008BF384ACE0}"/>
              </a:ext>
            </a:extLst>
          </p:cNvPr>
          <p:cNvSpPr/>
          <p:nvPr/>
        </p:nvSpPr>
        <p:spPr>
          <a:xfrm>
            <a:off x="6098875" y="0"/>
            <a:ext cx="4592937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216000" tIns="288000" rIns="72000" bIns="94711" anchor="t" anchorCtr="0">
            <a:noAutofit/>
          </a:bodyPr>
          <a:lstStyle/>
          <a:p>
            <a:pPr marL="180975" lvl="0">
              <a:buClr>
                <a:srgbClr val="000000"/>
              </a:buClr>
              <a:buSzPts val="1800"/>
            </a:pPr>
            <a:endParaRPr lang="en-IN" sz="2400" dirty="0">
              <a:solidFill>
                <a:schemeClr val="accent2"/>
              </a:solidFill>
            </a:endParaRPr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75B429-6913-4866-AE3D-7595824E5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Augmented reality and history</a:t>
            </a:r>
            <a:br>
              <a:rPr lang="en-IN" dirty="0"/>
            </a:br>
            <a:r>
              <a:rPr lang="en-IN" b="0" dirty="0"/>
              <a:t>BBC Civilisations App </a:t>
            </a:r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81F6D-6CFC-42CD-92A4-5B62F6764A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9</a:t>
            </a:fld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A5944F-D415-4A63-94AE-72493E23DA46}"/>
              </a:ext>
            </a:extLst>
          </p:cNvPr>
          <p:cNvGrpSpPr/>
          <p:nvPr/>
        </p:nvGrpSpPr>
        <p:grpSpPr>
          <a:xfrm>
            <a:off x="5638543" y="1512605"/>
            <a:ext cx="4664858" cy="5400000"/>
            <a:chOff x="5191421" y="1512604"/>
            <a:chExt cx="5111980" cy="5917585"/>
          </a:xfrm>
        </p:grpSpPr>
        <p:pic>
          <p:nvPicPr>
            <p:cNvPr id="4100" name="Picture 4" descr="BBC Taster - Civilisations AR">
              <a:extLst>
                <a:ext uri="{FF2B5EF4-FFF2-40B4-BE49-F238E27FC236}">
                  <a16:creationId xmlns:a16="http://schemas.microsoft.com/office/drawing/2014/main" id="{2D560E04-8CCF-433F-9093-B16ACCD428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1421" y="4555032"/>
              <a:ext cx="5111980" cy="2875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BBC launches augmented reality app for Civilisations - BBC News">
              <a:extLst>
                <a:ext uri="{FF2B5EF4-FFF2-40B4-BE49-F238E27FC236}">
                  <a16:creationId xmlns:a16="http://schemas.microsoft.com/office/drawing/2014/main" id="{86262C9B-A297-4D0C-861B-F56204B4B6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1421" y="1512604"/>
              <a:ext cx="5111980" cy="2867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73FE6F9-8DAF-4F49-B09C-6A7447BB8895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F1F0D3-0309-4FAB-978B-BE36232575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61" t="8536" r="8679" b="8353"/>
          <a:stretch/>
        </p:blipFill>
        <p:spPr>
          <a:xfrm>
            <a:off x="1702413" y="2821040"/>
            <a:ext cx="2579299" cy="2596551"/>
          </a:xfrm>
          <a:prstGeom prst="roundRect">
            <a:avLst>
              <a:gd name="adj" fmla="val 11985"/>
            </a:avLst>
          </a:prstGeom>
        </p:spPr>
      </p:pic>
    </p:spTree>
    <p:extLst>
      <p:ext uri="{BB962C8B-B14F-4D97-AF65-F5344CB8AC3E}">
        <p14:creationId xmlns:p14="http://schemas.microsoft.com/office/powerpoint/2010/main" val="27740240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444,7,Meet today’s role models"/>
</p:tagLst>
</file>

<file path=ppt/theme/theme1.xml><?xml version="1.0" encoding="utf-8"?>
<a:theme xmlns:a="http://schemas.openxmlformats.org/drawingml/2006/main" name="PwC">
  <a:themeElements>
    <a:clrScheme name="Tech We Can">
      <a:dk1>
        <a:srgbClr val="000000"/>
      </a:dk1>
      <a:lt1>
        <a:srgbClr val="FFFFFF"/>
      </a:lt1>
      <a:dk2>
        <a:srgbClr val="2F2F53"/>
      </a:dk2>
      <a:lt2>
        <a:srgbClr val="DEDEDE"/>
      </a:lt2>
      <a:accent1>
        <a:srgbClr val="1F2E79"/>
      </a:accent1>
      <a:accent2>
        <a:srgbClr val="60A0FA"/>
      </a:accent2>
      <a:accent3>
        <a:srgbClr val="EC5750"/>
      </a:accent3>
      <a:accent4>
        <a:srgbClr val="FACE78"/>
      </a:accent4>
      <a:accent5>
        <a:srgbClr val="2D2C31"/>
      </a:accent5>
      <a:accent6>
        <a:srgbClr val="0B8C98"/>
      </a:accent6>
      <a:hlink>
        <a:srgbClr val="60A0FA"/>
      </a:hlink>
      <a:folHlink>
        <a:srgbClr val="2D2C31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  <a:extLst>
    <a:ext uri="{05A4C25C-085E-4340-85A3-A5531E510DB2}">
      <thm15:themeFamily xmlns:thm15="http://schemas.microsoft.com/office/thememl/2012/main" name="PwC 16x9 PowerPoint 08Oct2018" id="{BF377696-7D08-47D2-AF19-27D76F4E8FB7}" vid="{71BF8C14-62C8-40A5-97EF-74ED9907CD5B}"/>
    </a:ext>
  </a:extLst>
</a:theme>
</file>

<file path=ppt/theme/theme2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</a:theme>
</file>

<file path=ppt/theme/theme3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PwC_16x9_PowerPoint_Template_2018</Template>
  <TotalTime>5887</TotalTime>
  <Words>977</Words>
  <Application>Microsoft Macintosh PowerPoint</Application>
  <PresentationFormat>Custom</PresentationFormat>
  <Paragraphs>131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Poppins</vt:lpstr>
      <vt:lpstr>PwC</vt:lpstr>
      <vt:lpstr>Tech for History: Teacher notes</vt:lpstr>
      <vt:lpstr>Share homework</vt:lpstr>
      <vt:lpstr>History </vt:lpstr>
      <vt:lpstr>Why is it important to study the past?  </vt:lpstr>
      <vt:lpstr>Your challenge: Create a technology timeline to show the following events in time order from oldest to newest </vt:lpstr>
      <vt:lpstr>Careers in Tech for History</vt:lpstr>
      <vt:lpstr>Meet today’s role models</vt:lpstr>
      <vt:lpstr>Technology in museums</vt:lpstr>
      <vt:lpstr>Augmented reality and history BBC Civilisations App </vt:lpstr>
      <vt:lpstr>Augmented reality and history Seven Wonders AR </vt:lpstr>
      <vt:lpstr>App design task</vt:lpstr>
      <vt:lpstr>Digitising history </vt:lpstr>
      <vt:lpstr>Technology and archaeology</vt:lpstr>
      <vt:lpstr>Class discussion</vt:lpstr>
      <vt:lpstr>Homework</vt:lpstr>
    </vt:vector>
  </TitlesOfParts>
  <Manager/>
  <Company>PricewaterhouseCoopers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 dolor sit amet consectetuer</dc:title>
  <dc:subject/>
  <dc:creator>Mark Scales</dc:creator>
  <cp:keywords/>
  <dc:description/>
  <cp:lastModifiedBy>Patel, Hitz</cp:lastModifiedBy>
  <cp:revision>471</cp:revision>
  <dcterms:created xsi:type="dcterms:W3CDTF">2018-10-18T09:26:04Z</dcterms:created>
  <dcterms:modified xsi:type="dcterms:W3CDTF">2022-06-15T12:41:42Z</dcterms:modified>
  <cp:category/>
</cp:coreProperties>
</file>