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6"/>
    <p:restoredTop sz="96807" autoAdjust="0"/>
  </p:normalViewPr>
  <p:slideViewPr>
    <p:cSldViewPr>
      <p:cViewPr>
        <p:scale>
          <a:sx n="145" d="100"/>
          <a:sy n="145" d="100"/>
        </p:scale>
        <p:origin x="520" y="1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5998"/>
            <a:ext cx="3132455" cy="5850255"/>
          </a:xfrm>
          <a:custGeom>
            <a:avLst/>
            <a:gdLst/>
            <a:ahLst/>
            <a:cxnLst/>
            <a:rect l="l" t="t" r="r" b="b"/>
            <a:pathLst>
              <a:path w="3132454" h="5850255">
                <a:moveTo>
                  <a:pt x="3131997" y="0"/>
                </a:moveTo>
                <a:lnTo>
                  <a:pt x="0" y="0"/>
                </a:lnTo>
                <a:lnTo>
                  <a:pt x="0" y="5850001"/>
                </a:lnTo>
                <a:lnTo>
                  <a:pt x="3131997" y="5850001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624478" y="1746008"/>
            <a:ext cx="1237615" cy="1501775"/>
          </a:xfrm>
          <a:custGeom>
            <a:avLst/>
            <a:gdLst/>
            <a:ahLst/>
            <a:cxnLst/>
            <a:rect l="l" t="t" r="r" b="b"/>
            <a:pathLst>
              <a:path w="1237614" h="1501775">
                <a:moveTo>
                  <a:pt x="0" y="1501508"/>
                </a:moveTo>
                <a:lnTo>
                  <a:pt x="1237564" y="1501508"/>
                </a:lnTo>
                <a:lnTo>
                  <a:pt x="1237564" y="0"/>
                </a:lnTo>
                <a:lnTo>
                  <a:pt x="0" y="0"/>
                </a:lnTo>
                <a:lnTo>
                  <a:pt x="0" y="150150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624478" y="3348011"/>
            <a:ext cx="2633345" cy="2402205"/>
          </a:xfrm>
          <a:custGeom>
            <a:avLst/>
            <a:gdLst/>
            <a:ahLst/>
            <a:cxnLst/>
            <a:rect l="l" t="t" r="r" b="b"/>
            <a:pathLst>
              <a:path w="2633345" h="2402204">
                <a:moveTo>
                  <a:pt x="0" y="2401620"/>
                </a:moveTo>
                <a:lnTo>
                  <a:pt x="2632875" y="2401620"/>
                </a:lnTo>
                <a:lnTo>
                  <a:pt x="2632875" y="0"/>
                </a:lnTo>
                <a:lnTo>
                  <a:pt x="0" y="0"/>
                </a:lnTo>
                <a:lnTo>
                  <a:pt x="0" y="2401620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357973" y="5871171"/>
            <a:ext cx="1647189" cy="1541780"/>
          </a:xfrm>
          <a:custGeom>
            <a:avLst/>
            <a:gdLst/>
            <a:ahLst/>
            <a:cxnLst/>
            <a:rect l="l" t="t" r="r" b="b"/>
            <a:pathLst>
              <a:path w="1647190" h="1541779">
                <a:moveTo>
                  <a:pt x="0" y="1541653"/>
                </a:moveTo>
                <a:lnTo>
                  <a:pt x="1646593" y="1541653"/>
                </a:lnTo>
                <a:lnTo>
                  <a:pt x="1646593" y="0"/>
                </a:lnTo>
                <a:lnTo>
                  <a:pt x="0" y="0"/>
                </a:lnTo>
                <a:lnTo>
                  <a:pt x="0" y="15416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C58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605018"/>
            <a:ext cx="2867025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iEySwwc6Cs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720281870/f3b13aae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605018"/>
            <a:ext cx="314257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Tech for Food (</a:t>
            </a:r>
            <a:r>
              <a:rPr lang="en-GB"/>
              <a:t>Low </a:t>
            </a:r>
            <a:r>
              <a:rPr spc="-95" dirty="0"/>
              <a:t> </a:t>
            </a:r>
            <a:r>
              <a:rPr dirty="0"/>
              <a:t>Tech)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299" y="859018"/>
            <a:ext cx="4916805" cy="43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300"/>
              </a:lnSpc>
              <a:spcBef>
                <a:spcPts val="100"/>
              </a:spcBef>
            </a:pP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To understand how technology is used for food and broaden my</a:t>
            </a:r>
            <a:r>
              <a:rPr sz="1000" b="1" spc="-1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knowledge  of careers available in this</a:t>
            </a:r>
            <a:r>
              <a:rPr sz="1000" b="1" spc="-5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field.</a:t>
            </a:r>
            <a:endParaRPr sz="1000" dirty="0">
              <a:latin typeface="Poppins"/>
              <a:cs typeface="Poppi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1760338"/>
            <a:ext cx="2694305" cy="64135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the homework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080" indent="-64135">
              <a:lnSpc>
                <a:spcPct val="104200"/>
              </a:lnSpc>
              <a:spcBef>
                <a:spcPts val="284"/>
              </a:spcBef>
              <a:buChar char="•"/>
              <a:tabLst>
                <a:tab pos="76835" algn="l"/>
              </a:tabLst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research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(these  can be completed on a computer or on</a:t>
            </a:r>
            <a:r>
              <a:rPr sz="8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paper)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2539305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028306"/>
            <a:ext cx="224980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laptops/tablets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3517307"/>
            <a:ext cx="2746375" cy="478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508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how you would like the class to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8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 research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3299" y="4133307"/>
            <a:ext cx="2755900" cy="2055495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76200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Pupils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responsible,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competent,</a:t>
            </a:r>
            <a:r>
              <a:rPr sz="8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  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 of information and communication  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 English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Giving short speeches and</a:t>
            </a:r>
            <a:r>
              <a:rPr sz="8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presentations,  expressing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ideas and keeping to the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90805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marR="145415" indent="-64135">
              <a:lnSpc>
                <a:spcPct val="104200"/>
              </a:lnSpc>
              <a:spcBef>
                <a:spcPts val="280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technology,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 impacts on individuals, society and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environments, 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responsibilities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designers, engineers and  technologists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90805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and communicate design ideas using</a:t>
            </a:r>
            <a:r>
              <a:rPr sz="8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annotated  sketches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90000" y="2051071"/>
            <a:ext cx="1087120" cy="1042669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7175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Food? 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of food  technology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 of any other examples?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6510">
              <a:lnSpc>
                <a:spcPts val="700"/>
              </a:lnSpc>
              <a:spcBef>
                <a:spcPts val="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technology shaping the way  food 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sold,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cooked 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preserved?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has food  technology evolved since the  students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33002" y="6177853"/>
            <a:ext cx="1496695" cy="113157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06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Food?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discuss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the students could pursue using or  designing the food tech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students like a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food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 of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 the students that  many people will be working with this tech 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using it in their homes but  we also need people to continue to design  this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05871" y="5878829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05871" y="6150178"/>
            <a:ext cx="3435985" cy="12026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technology being used to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‘grow’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edible meat? (20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710"/>
              </a:lnSpc>
              <a:spcBef>
                <a:spcPts val="26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if any of them have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‘lab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meat’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before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video hyperlinked on the PowerPoint: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600" u="sng" spc="-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www.youtube.com</a:t>
            </a: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600" u="sng" spc="-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watch?v</a:t>
            </a: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=QO9SS1NS6MM </a:t>
            </a: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endParaRPr lang="en-US" sz="600" u="sng" spc="-5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 the video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0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think about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limitations to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 at the moment? 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 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trying to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companies saying this advancement in technology will be good for the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you think animal charities like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the scientists working on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you consider eating this type of 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90000" y="3343556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90000" y="3614904"/>
            <a:ext cx="2527935" cy="207518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research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an example of food technology (30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the students into 6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each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food technology  question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to the class. This could be a  PowerPoint slide, short video clip, paper or verbal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 (how  they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completely up to you as their teacher). For their piece of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find out: How does the tech work? Who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technology? 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jobs could you have working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with/creating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technology? How does this technology benefit the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user/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xamples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5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Moley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robotic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kitchen?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Chef Jet 3D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Spyce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how does it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FoodMarble and how does it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Mimica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label and how does it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edible water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715">
              <a:lnSpc>
                <a:spcPts val="700"/>
              </a:lnSpc>
              <a:spcBef>
                <a:spcPts val="30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their findings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class. Ask  the students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would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interested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 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food technology they have learned about during this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74462" y="1702295"/>
            <a:ext cx="3962400" cy="1797050"/>
          </a:xfrm>
          <a:custGeom>
            <a:avLst/>
            <a:gdLst/>
            <a:ahLst/>
            <a:cxnLst/>
            <a:rect l="l" t="t" r="r" b="b"/>
            <a:pathLst>
              <a:path w="3962400" h="1797050">
                <a:moveTo>
                  <a:pt x="0" y="1796453"/>
                </a:moveTo>
                <a:lnTo>
                  <a:pt x="3962336" y="1796453"/>
                </a:lnTo>
                <a:lnTo>
                  <a:pt x="3962336" y="0"/>
                </a:lnTo>
                <a:lnTo>
                  <a:pt x="0" y="0"/>
                </a:lnTo>
                <a:lnTo>
                  <a:pt x="0" y="17964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441335" y="1746561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41334" y="2017909"/>
            <a:ext cx="3839210" cy="143319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(15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kinds of technology they have seen in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 touch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McDonalds, pagers  to let you know when your table 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1590">
              <a:lnSpc>
                <a:spcPts val="700"/>
              </a:lnSpc>
              <a:spcBef>
                <a:spcPts val="28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slide and hyperlinked video about the Mini Chef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Lego House Denmark: 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sz="600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www.youtube.com/watch?v=iEySwwc6Csw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 choose their food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1765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building their choice with Lego bricks. The food is then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conveyer belts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robots.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 the fact that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runs by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numerous different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pieces of tech being linked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together.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 students would like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like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95070">
              <a:lnSpc>
                <a:spcPts val="980"/>
              </a:lnSpc>
              <a:spcBef>
                <a:spcPts val="60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other examples of new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on the following slide.  The examples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190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waitress/waiters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interacts with customers and delivers food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kitchen to 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marR="205104" indent="-51435">
              <a:lnSpc>
                <a:spcPts val="7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Interactive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tables –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meals via the table and then play games with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people sat with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90000" y="1619546"/>
            <a:ext cx="156400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84935" algn="l"/>
              </a:tabLst>
            </a:pPr>
            <a:r>
              <a:rPr sz="3450" b="1" baseline="1207" dirty="0">
                <a:solidFill>
                  <a:srgbClr val="EC5850"/>
                </a:solidFill>
                <a:latin typeface="Poppins"/>
                <a:cs typeface="Poppins"/>
              </a:rPr>
              <a:t>1	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112656" y="5874029"/>
            <a:ext cx="1228725" cy="1538922"/>
          </a:xfrm>
          <a:custGeom>
            <a:avLst/>
            <a:gdLst/>
            <a:ahLst/>
            <a:cxnLst/>
            <a:rect l="l" t="t" r="r" b="b"/>
            <a:pathLst>
              <a:path w="1228725" h="1524634">
                <a:moveTo>
                  <a:pt x="0" y="1524406"/>
                </a:moveTo>
                <a:lnTo>
                  <a:pt x="1228610" y="1524406"/>
                </a:lnTo>
                <a:lnTo>
                  <a:pt x="1228610" y="0"/>
                </a:lnTo>
                <a:lnTo>
                  <a:pt x="0" y="0"/>
                </a:lnTo>
                <a:lnTo>
                  <a:pt x="0" y="152440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433002" y="5873053"/>
            <a:ext cx="194691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744980" algn="l"/>
              </a:tabLst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7	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178199" y="6174706"/>
            <a:ext cx="1094105" cy="103251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2222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 learning opportunities (5</a:t>
            </a:r>
            <a:r>
              <a:rPr sz="600" b="1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660"/>
              </a:lnSpc>
              <a:spcBef>
                <a:spcPts val="27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piece of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technology/Tech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9375">
              <a:lnSpc>
                <a:spcPts val="660"/>
              </a:lnSpc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themed food for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 homework. Go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example ideas on the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4290">
              <a:lnSpc>
                <a:spcPts val="66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could bring their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into class on a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or bring in a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their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classmates.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628377" y="5871171"/>
            <a:ext cx="3615690" cy="1541780"/>
          </a:xfrm>
          <a:custGeom>
            <a:avLst/>
            <a:gdLst/>
            <a:ahLst/>
            <a:cxnLst/>
            <a:rect l="l" t="t" r="r" b="b"/>
            <a:pathLst>
              <a:path w="3615690" h="1541779">
                <a:moveTo>
                  <a:pt x="0" y="1541653"/>
                </a:moveTo>
                <a:lnTo>
                  <a:pt x="3615245" y="1541653"/>
                </a:lnTo>
                <a:lnTo>
                  <a:pt x="3615245" y="0"/>
                </a:lnTo>
                <a:lnTo>
                  <a:pt x="0" y="0"/>
                </a:lnTo>
                <a:lnTo>
                  <a:pt x="0" y="15416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78370" y="3642719"/>
            <a:ext cx="3968115" cy="2092074"/>
          </a:xfrm>
          <a:custGeom>
            <a:avLst/>
            <a:gdLst/>
            <a:ahLst/>
            <a:cxnLst/>
            <a:rect l="l" t="t" r="r" b="b"/>
            <a:pathLst>
              <a:path w="3968115" h="2085339">
                <a:moveTo>
                  <a:pt x="0" y="2085035"/>
                </a:moveTo>
                <a:lnTo>
                  <a:pt x="3968051" y="2085035"/>
                </a:lnTo>
                <a:lnTo>
                  <a:pt x="3968051" y="0"/>
                </a:lnTo>
                <a:lnTo>
                  <a:pt x="0" y="0"/>
                </a:lnTo>
                <a:lnTo>
                  <a:pt x="0" y="208503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433159" y="3652306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433159" y="3923654"/>
            <a:ext cx="3834765" cy="163004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use everything they have learnt about food technology during the lesson to think about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look like in 10 to 20 years time. Ask the students how they think food technology will continue  to advance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 some ideas as a class. Ask the students to work in small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draw 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bird’s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eye plan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(example on 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their plan, ask the students 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5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food will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the food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cooked?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customers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food?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food be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tables?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any people work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so, what will they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doing?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8669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could draw their designs on paper or on a computer/tablet (using a piece of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comfortable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design with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 descr="A picture containing person, young, holding, girl&#10;&#10;Description automatically generated">
            <a:extLst>
              <a:ext uri="{FF2B5EF4-FFF2-40B4-BE49-F238E27FC236}">
                <a16:creationId xmlns:a16="http://schemas.microsoft.com/office/drawing/2014/main" id="{ADED45C1-80B9-EF45-B438-64F4D8594D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" t="21691" b="36812"/>
          <a:stretch/>
        </p:blipFill>
        <p:spPr>
          <a:xfrm flipH="1">
            <a:off x="6074993" y="356744"/>
            <a:ext cx="4253181" cy="1213202"/>
          </a:xfrm>
          <a:prstGeom prst="rect">
            <a:avLst/>
          </a:prstGeom>
        </p:spPr>
      </p:pic>
      <p:sp>
        <p:nvSpPr>
          <p:cNvPr id="33" name="object 15">
            <a:extLst>
              <a:ext uri="{FF2B5EF4-FFF2-40B4-BE49-F238E27FC236}">
                <a16:creationId xmlns:a16="http://schemas.microsoft.com/office/drawing/2014/main" id="{A8951131-0AF0-ABBF-E28D-3C62D78493F4}"/>
              </a:ext>
            </a:extLst>
          </p:cNvPr>
          <p:cNvSpPr/>
          <p:nvPr/>
        </p:nvSpPr>
        <p:spPr>
          <a:xfrm>
            <a:off x="5048802" y="1702295"/>
            <a:ext cx="1190625" cy="1573455"/>
          </a:xfrm>
          <a:custGeom>
            <a:avLst/>
            <a:gdLst/>
            <a:ahLst/>
            <a:cxnLst/>
            <a:rect l="l" t="t" r="r" b="b"/>
            <a:pathLst>
              <a:path w="1190625" h="1465580">
                <a:moveTo>
                  <a:pt x="0" y="1465516"/>
                </a:moveTo>
                <a:lnTo>
                  <a:pt x="1190345" y="1465516"/>
                </a:lnTo>
                <a:lnTo>
                  <a:pt x="1190345" y="0"/>
                </a:lnTo>
                <a:lnTo>
                  <a:pt x="0" y="0"/>
                </a:lnTo>
                <a:lnTo>
                  <a:pt x="0" y="1465516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7">
            <a:extLst>
              <a:ext uri="{FF2B5EF4-FFF2-40B4-BE49-F238E27FC236}">
                <a16:creationId xmlns:a16="http://schemas.microsoft.com/office/drawing/2014/main" id="{76CC4A78-F85E-93B7-11E4-70D752BCAF4B}"/>
              </a:ext>
            </a:extLst>
          </p:cNvPr>
          <p:cNvSpPr txBox="1"/>
          <p:nvPr/>
        </p:nvSpPr>
        <p:spPr>
          <a:xfrm>
            <a:off x="5110954" y="2009140"/>
            <a:ext cx="1002030" cy="101028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lang="en-GB" sz="600" b="1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https://vimeo.com/720281870/f3b13aae61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spcBef>
                <a:spcPts val="27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path: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spcBef>
                <a:spcPts val="27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 a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7945"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like a similar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you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10">
            <a:extLst>
              <a:ext uri="{FF2B5EF4-FFF2-40B4-BE49-F238E27FC236}">
                <a16:creationId xmlns:a16="http://schemas.microsoft.com/office/drawing/2014/main" id="{51B1CAE0-9ADC-D1B0-BA65-10D55E96706C}"/>
              </a:ext>
            </a:extLst>
          </p:cNvPr>
          <p:cNvSpPr txBox="1"/>
          <p:nvPr/>
        </p:nvSpPr>
        <p:spPr>
          <a:xfrm>
            <a:off x="5112815" y="1726070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C5850"/>
                </a:solidFill>
                <a:latin typeface="Poppins"/>
                <a:cs typeface="Poppins"/>
              </a:rPr>
              <a:t>2</a:t>
            </a:r>
            <a:endParaRPr sz="2300" dirty="0">
              <a:latin typeface="Poppins"/>
              <a:cs typeface="Poppins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1179</Words>
  <Application>Microsoft Macintosh PowerPoint</Application>
  <PresentationFormat>Custom</PresentationFormat>
  <Paragraphs>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Food (Low  Tech)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MT_Tech for Food_297x210_19.8.20.indd</dc:title>
  <cp:lastModifiedBy>Patel, Hitz</cp:lastModifiedBy>
  <cp:revision>11</cp:revision>
  <dcterms:created xsi:type="dcterms:W3CDTF">2020-08-19T13:29:51Z</dcterms:created>
  <dcterms:modified xsi:type="dcterms:W3CDTF">2022-06-15T14:54:31Z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2020-08-19T00:00:00Z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2020-08-19T00:00:00Z</vt:filetime>
  </property>
</Properties>
</file>