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723" r:id="rId1"/>
  </p:sldMasterIdLst>
  <p:notesMasterIdLst>
    <p:notesMasterId r:id="rId17"/>
  </p:notesMasterIdLst>
  <p:handoutMasterIdLst>
    <p:handoutMasterId r:id="rId18"/>
  </p:handoutMasterIdLst>
  <p:sldIdLst>
    <p:sldId id="259" r:id="rId2"/>
    <p:sldId id="260" r:id="rId3"/>
    <p:sldId id="404" r:id="rId4"/>
    <p:sldId id="391" r:id="rId5"/>
    <p:sldId id="396" r:id="rId6"/>
    <p:sldId id="389" r:id="rId7"/>
    <p:sldId id="390" r:id="rId8"/>
    <p:sldId id="398" r:id="rId9"/>
    <p:sldId id="397" r:id="rId10"/>
    <p:sldId id="399" r:id="rId11"/>
    <p:sldId id="403" r:id="rId12"/>
    <p:sldId id="383" r:id="rId13"/>
    <p:sldId id="405" r:id="rId14"/>
    <p:sldId id="393" r:id="rId15"/>
    <p:sldId id="394" r:id="rId16"/>
  </p:sldIdLst>
  <p:sldSz cx="10691813" cy="7559675"/>
  <p:notesSz cx="6858000" cy="9144000"/>
  <p:custDataLst>
    <p:tags r:id="rId19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ynne Ryan-Andrews" initials="LR" lastIdx="1" clrIdx="0">
    <p:extLst>
      <p:ext uri="{19B8F6BF-5375-455C-9EA6-DF929625EA0E}">
        <p15:presenceInfo xmlns:p15="http://schemas.microsoft.com/office/powerpoint/2012/main" userId="Lynne Ryan-Andrews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CC32A"/>
    <a:srgbClr val="D05893"/>
    <a:srgbClr val="03537E"/>
    <a:srgbClr val="701F49"/>
    <a:srgbClr val="713A62"/>
    <a:srgbClr val="2D70B7"/>
    <a:srgbClr val="FFFFFF"/>
    <a:srgbClr val="0B8C98"/>
    <a:srgbClr val="1F2E79"/>
    <a:srgbClr val="BA9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1415" autoAdjust="0"/>
    <p:restoredTop sz="94795"/>
  </p:normalViewPr>
  <p:slideViewPr>
    <p:cSldViewPr snapToGrid="0" snapToObjects="1" showGuides="1">
      <p:cViewPr varScale="1">
        <p:scale>
          <a:sx n="58" d="100"/>
          <a:sy n="58" d="100"/>
        </p:scale>
        <p:origin x="1392" y="20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 showGuides="1">
      <p:cViewPr varScale="1">
        <p:scale>
          <a:sx n="171" d="100"/>
          <a:sy n="171" d="100"/>
        </p:scale>
        <p:origin x="6552" y="16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4A09DDA-0787-4B42-881F-6B3C2393185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431845B-8C18-C246-A0D1-61FFD196315D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70301B5-88AD-1849-891D-EA2905EB5A88}" type="datetimeFigureOut">
              <a:rPr lang="en-US" smtClean="0"/>
              <a:t>5/18/22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C75FE6D-CCE1-E44E-89A4-77460EF6CCBA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AD6315B-F8F9-5649-8DCB-C363E729D5ED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A602F4-4C0C-5F4F-8771-7E15167AE55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745555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850AB23-24A6-494C-BA00-B87242B78CB4}" type="datetimeFigureOut">
              <a:rPr lang="en-GB" smtClean="0"/>
              <a:t>18/05/2022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46188" y="1143000"/>
            <a:ext cx="43656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CA530D-631F-4981-98F0-E6C07C67E1A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295411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5" name="Google Shape;435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6" name="Google Shape;436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246188" y="1143000"/>
            <a:ext cx="4365625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Lines">
    <p:bg>
      <p:bgPr>
        <a:solidFill>
          <a:srgbClr val="DEDED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4"/>
          <p:cNvSpPr>
            <a:spLocks noGrp="1"/>
          </p:cNvSpPr>
          <p:nvPr>
            <p:ph type="pic" sz="quarter" idx="10"/>
          </p:nvPr>
        </p:nvSpPr>
        <p:spPr bwMode="hidden">
          <a:xfrm>
            <a:off x="1" y="0"/>
            <a:ext cx="10691813" cy="6806241"/>
          </a:xfrm>
          <a:solidFill>
            <a:srgbClr val="DEDEDE"/>
          </a:solidFill>
        </p:spPr>
        <p:txBody>
          <a:bodyPr tIns="91440"/>
          <a:lstStyle>
            <a:lvl1pPr algn="ctr">
              <a:defRPr sz="1052" b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icon to add picture</a:t>
            </a:r>
            <a:endParaRPr lang="en-GB" dirty="0"/>
          </a:p>
        </p:txBody>
      </p:sp>
      <p:sp>
        <p:nvSpPr>
          <p:cNvPr id="2" name="Title 1"/>
          <p:cNvSpPr>
            <a:spLocks noGrp="1"/>
          </p:cNvSpPr>
          <p:nvPr userDrawn="1">
            <p:ph type="ctrTitle" hasCustomPrompt="1"/>
          </p:nvPr>
        </p:nvSpPr>
        <p:spPr>
          <a:xfrm>
            <a:off x="388416" y="472479"/>
            <a:ext cx="6505577" cy="2077192"/>
          </a:xfrm>
        </p:spPr>
        <p:txBody>
          <a:bodyPr anchor="b" anchorCtr="0">
            <a:normAutofit/>
          </a:bodyPr>
          <a:lstStyle>
            <a:lvl1pPr algn="l">
              <a:lnSpc>
                <a:spcPct val="85000"/>
              </a:lnSpc>
              <a:defRPr sz="4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[Presentation title]</a:t>
            </a:r>
            <a:endParaRPr lang="en-GB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E7AF81B-6742-4AE1-A07D-FDFD73009073}"/>
              </a:ext>
            </a:extLst>
          </p:cNvPr>
          <p:cNvSpPr/>
          <p:nvPr userDrawn="1"/>
        </p:nvSpPr>
        <p:spPr>
          <a:xfrm>
            <a:off x="0" y="6806242"/>
            <a:ext cx="10691813" cy="753434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BF49F56-1E3E-4629-933C-F6363529AF5D}"/>
              </a:ext>
            </a:extLst>
          </p:cNvPr>
          <p:cNvSpPr txBox="1"/>
          <p:nvPr userDrawn="1"/>
        </p:nvSpPr>
        <p:spPr>
          <a:xfrm>
            <a:off x="388413" y="7133330"/>
            <a:ext cx="2052000" cy="151194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400" dirty="0">
                <a:solidFill>
                  <a:schemeClr val="bg1"/>
                </a:solidFill>
              </a:rPr>
              <a:t>Tech We Can</a:t>
            </a:r>
          </a:p>
        </p:txBody>
      </p:sp>
    </p:spTree>
    <p:extLst>
      <p:ext uri="{BB962C8B-B14F-4D97-AF65-F5344CB8AC3E}">
        <p14:creationId xmlns:p14="http://schemas.microsoft.com/office/powerpoint/2010/main" val="12918934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_Title and Content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88414" y="365104"/>
            <a:ext cx="9914986" cy="900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88413" y="1512604"/>
            <a:ext cx="9914987" cy="5400000"/>
          </a:xfrm>
        </p:spPr>
        <p:txBody>
          <a:bodyPr/>
          <a:lstStyle>
            <a:lvl1pPr>
              <a:spcAft>
                <a:spcPts val="900"/>
              </a:spcAft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433AD6-7E25-3440-A0A8-374B46CA701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784CDA2-0E87-40AA-8FF7-126782782774}"/>
              </a:ext>
            </a:extLst>
          </p:cNvPr>
          <p:cNvSpPr txBox="1"/>
          <p:nvPr userDrawn="1"/>
        </p:nvSpPr>
        <p:spPr>
          <a:xfrm>
            <a:off x="388413" y="7055696"/>
            <a:ext cx="2628000" cy="151194"/>
          </a:xfrm>
          <a:prstGeom prst="rect">
            <a:avLst/>
          </a:prstGeom>
          <a:solidFill>
            <a:schemeClr val="accent3"/>
          </a:solidFill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1" dirty="0">
                <a:solidFill>
                  <a:schemeClr val="bg1"/>
                </a:solidFill>
              </a:rPr>
              <a:t>Tech We Can  </a:t>
            </a:r>
            <a:r>
              <a:rPr lang="en-GB" sz="800" dirty="0">
                <a:solidFill>
                  <a:schemeClr val="bg1"/>
                </a:solidFill>
              </a:rPr>
              <a:t>|  Tech for Fun</a:t>
            </a:r>
          </a:p>
        </p:txBody>
      </p:sp>
    </p:spTree>
    <p:extLst>
      <p:ext uri="{BB962C8B-B14F-4D97-AF65-F5344CB8AC3E}">
        <p14:creationId xmlns:p14="http://schemas.microsoft.com/office/powerpoint/2010/main" val="39883293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388415" y="1512606"/>
            <a:ext cx="4800179" cy="5400000"/>
          </a:xfrm>
        </p:spPr>
        <p:txBody>
          <a:bodyPr/>
          <a:lstStyle>
            <a:lvl1pPr>
              <a:spcAft>
                <a:spcPts val="900"/>
              </a:spcAft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5503222" y="1512605"/>
            <a:ext cx="4800179" cy="5400000"/>
          </a:xfrm>
        </p:spPr>
        <p:txBody>
          <a:bodyPr/>
          <a:lstStyle>
            <a:lvl1pPr>
              <a:spcAft>
                <a:spcPts val="900"/>
              </a:spcAft>
              <a:defRPr/>
            </a:lvl1pPr>
            <a:lvl5pP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6" name="Title 5"/>
          <p:cNvSpPr>
            <a:spLocks noGrp="1"/>
          </p:cNvSpPr>
          <p:nvPr>
            <p:ph type="title" hasCustomPrompt="1"/>
          </p:nvPr>
        </p:nvSpPr>
        <p:spPr>
          <a:xfrm>
            <a:off x="388414" y="365104"/>
            <a:ext cx="9914986" cy="900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0456CA5-A388-1D41-B4AF-6658D4C957A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6572750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388414" y="1512605"/>
            <a:ext cx="3094778" cy="5400000"/>
          </a:xfrm>
        </p:spPr>
        <p:txBody>
          <a:bodyPr/>
          <a:lstStyle>
            <a:lvl1pPr>
              <a:spcAft>
                <a:spcPts val="900"/>
              </a:spcAft>
              <a:defRPr/>
            </a:lvl1pPr>
            <a:lvl5pP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3799214" y="1512605"/>
            <a:ext cx="3094778" cy="5400000"/>
          </a:xfrm>
        </p:spPr>
        <p:txBody>
          <a:bodyPr/>
          <a:lstStyle>
            <a:lvl1pPr>
              <a:spcAft>
                <a:spcPts val="900"/>
              </a:spcAft>
              <a:defRPr/>
            </a:lvl1pPr>
            <a:lvl5pP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12" name="Content Placeholder 3"/>
          <p:cNvSpPr>
            <a:spLocks noGrp="1"/>
          </p:cNvSpPr>
          <p:nvPr>
            <p:ph sz="half" idx="13" hasCustomPrompt="1"/>
          </p:nvPr>
        </p:nvSpPr>
        <p:spPr>
          <a:xfrm>
            <a:off x="7208622" y="1512605"/>
            <a:ext cx="3094778" cy="5400000"/>
          </a:xfrm>
        </p:spPr>
        <p:txBody>
          <a:bodyPr/>
          <a:lstStyle>
            <a:lvl1pPr>
              <a:spcAft>
                <a:spcPts val="900"/>
              </a:spcAft>
              <a:defRPr/>
            </a:lvl1pPr>
            <a:lvl5pP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6" name="Title 5"/>
          <p:cNvSpPr>
            <a:spLocks noGrp="1"/>
          </p:cNvSpPr>
          <p:nvPr>
            <p:ph type="title" hasCustomPrompt="1"/>
          </p:nvPr>
        </p:nvSpPr>
        <p:spPr>
          <a:xfrm>
            <a:off x="388414" y="365104"/>
            <a:ext cx="9914986" cy="900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DE0F926-F4BA-044E-B97A-AA8668B032A8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2301901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388414" y="1512605"/>
            <a:ext cx="2241492" cy="5400000"/>
          </a:xfrm>
        </p:spPr>
        <p:txBody>
          <a:bodyPr/>
          <a:lstStyle>
            <a:lvl1pPr>
              <a:spcAft>
                <a:spcPts val="900"/>
              </a:spcAft>
              <a:defRPr/>
            </a:lvl1pPr>
            <a:lvl5pP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2947100" y="1512605"/>
            <a:ext cx="2241492" cy="5400000"/>
          </a:xfrm>
        </p:spPr>
        <p:txBody>
          <a:bodyPr/>
          <a:lstStyle>
            <a:lvl1pPr>
              <a:spcAft>
                <a:spcPts val="900"/>
              </a:spcAft>
              <a:defRPr/>
            </a:lvl1pPr>
            <a:lvl5pP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6" name="Content Placeholder 3"/>
          <p:cNvSpPr>
            <a:spLocks noGrp="1"/>
          </p:cNvSpPr>
          <p:nvPr>
            <p:ph sz="half" idx="13" hasCustomPrompt="1"/>
          </p:nvPr>
        </p:nvSpPr>
        <p:spPr>
          <a:xfrm>
            <a:off x="5503222" y="1512605"/>
            <a:ext cx="2241492" cy="5400000"/>
          </a:xfrm>
        </p:spPr>
        <p:txBody>
          <a:bodyPr/>
          <a:lstStyle>
            <a:lvl1pPr>
              <a:spcAft>
                <a:spcPts val="900"/>
              </a:spcAft>
              <a:defRPr/>
            </a:lvl1pPr>
            <a:lvl5pP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7" name="Content Placeholder 3"/>
          <p:cNvSpPr>
            <a:spLocks noGrp="1"/>
          </p:cNvSpPr>
          <p:nvPr>
            <p:ph sz="half" idx="14" hasCustomPrompt="1"/>
          </p:nvPr>
        </p:nvSpPr>
        <p:spPr>
          <a:xfrm>
            <a:off x="8059343" y="1512605"/>
            <a:ext cx="2241492" cy="5400000"/>
          </a:xfrm>
        </p:spPr>
        <p:txBody>
          <a:bodyPr/>
          <a:lstStyle>
            <a:lvl1pPr>
              <a:spcAft>
                <a:spcPts val="900"/>
              </a:spcAft>
              <a:defRPr/>
            </a:lvl1pPr>
            <a:lvl5pP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9" name="Title 8"/>
          <p:cNvSpPr>
            <a:spLocks noGrp="1"/>
          </p:cNvSpPr>
          <p:nvPr>
            <p:ph type="title" hasCustomPrompt="1"/>
          </p:nvPr>
        </p:nvSpPr>
        <p:spPr>
          <a:xfrm>
            <a:off x="388414" y="365104"/>
            <a:ext cx="9914986" cy="900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CD6E0CB0-5FCA-9E41-ACFD-7D08A524DF43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3966472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AE750E3-3DF6-B94E-959B-C6E962A30C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315883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6E9B7AB-8379-3341-BEF5-2E85A7299A7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795797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88414" y="365104"/>
            <a:ext cx="9914986" cy="900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88413" y="1512604"/>
            <a:ext cx="9914987" cy="5400000"/>
          </a:xfrm>
        </p:spPr>
        <p:txBody>
          <a:bodyPr/>
          <a:lstStyle>
            <a:lvl1pPr>
              <a:spcAft>
                <a:spcPts val="900"/>
              </a:spcAft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433AD6-7E25-3440-A0A8-374B46CA701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771131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7_Title and Conten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88414" y="365104"/>
            <a:ext cx="9914986" cy="900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88413" y="1512604"/>
            <a:ext cx="9914987" cy="5400000"/>
          </a:xfrm>
        </p:spPr>
        <p:txBody>
          <a:bodyPr/>
          <a:lstStyle>
            <a:lvl1pPr>
              <a:spcAft>
                <a:spcPts val="900"/>
              </a:spcAft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433AD6-7E25-3440-A0A8-374B46CA701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708470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8_Title and Content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88414" y="365104"/>
            <a:ext cx="9914986" cy="900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88413" y="1512604"/>
            <a:ext cx="9914987" cy="5400000"/>
          </a:xfrm>
        </p:spPr>
        <p:txBody>
          <a:bodyPr/>
          <a:lstStyle>
            <a:lvl1pPr>
              <a:spcAft>
                <a:spcPts val="900"/>
              </a:spcAft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433AD6-7E25-3440-A0A8-374B46CA701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63780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88414" y="365104"/>
            <a:ext cx="9914986" cy="900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88413" y="1512604"/>
            <a:ext cx="9914987" cy="5400000"/>
          </a:xfrm>
        </p:spPr>
        <p:txBody>
          <a:bodyPr/>
          <a:lstStyle>
            <a:lvl1pPr>
              <a:spcAft>
                <a:spcPts val="900"/>
              </a:spcAft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433AD6-7E25-3440-A0A8-374B46CA701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E23F83F-DD88-4864-B3FE-90AABC58B5B6}"/>
              </a:ext>
            </a:extLst>
          </p:cNvPr>
          <p:cNvSpPr txBox="1"/>
          <p:nvPr userDrawn="1"/>
        </p:nvSpPr>
        <p:spPr>
          <a:xfrm>
            <a:off x="388413" y="7055696"/>
            <a:ext cx="2628000" cy="151194"/>
          </a:xfrm>
          <a:prstGeom prst="rect">
            <a:avLst/>
          </a:prstGeom>
          <a:solidFill>
            <a:schemeClr val="accent5"/>
          </a:solidFill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1" dirty="0">
                <a:solidFill>
                  <a:schemeClr val="bg1"/>
                </a:solidFill>
              </a:rPr>
              <a:t>Tech We Can  </a:t>
            </a:r>
            <a:r>
              <a:rPr lang="en-GB" sz="800" dirty="0">
                <a:solidFill>
                  <a:schemeClr val="bg1"/>
                </a:solidFill>
              </a:rPr>
              <a:t>|  Tech for Fun</a:t>
            </a:r>
          </a:p>
        </p:txBody>
      </p:sp>
    </p:spTree>
    <p:extLst>
      <p:ext uri="{BB962C8B-B14F-4D97-AF65-F5344CB8AC3E}">
        <p14:creationId xmlns:p14="http://schemas.microsoft.com/office/powerpoint/2010/main" val="3409708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Title and Conten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88414" y="365104"/>
            <a:ext cx="9914986" cy="900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88413" y="1512604"/>
            <a:ext cx="9914987" cy="5400000"/>
          </a:xfrm>
        </p:spPr>
        <p:txBody>
          <a:bodyPr/>
          <a:lstStyle>
            <a:lvl1pPr>
              <a:spcAft>
                <a:spcPts val="900"/>
              </a:spcAft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433AD6-7E25-3440-A0A8-374B46CA701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294D828-E515-4FE0-B2AF-581C78F77DA8}"/>
              </a:ext>
            </a:extLst>
          </p:cNvPr>
          <p:cNvSpPr txBox="1"/>
          <p:nvPr userDrawn="1"/>
        </p:nvSpPr>
        <p:spPr>
          <a:xfrm>
            <a:off x="388413" y="7055696"/>
            <a:ext cx="2628000" cy="151194"/>
          </a:xfrm>
          <a:prstGeom prst="rect">
            <a:avLst/>
          </a:prstGeom>
          <a:solidFill>
            <a:schemeClr val="tx2"/>
          </a:solidFill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1" dirty="0">
                <a:solidFill>
                  <a:schemeClr val="bg1"/>
                </a:solidFill>
              </a:rPr>
              <a:t>Tech We Can  </a:t>
            </a:r>
            <a:r>
              <a:rPr lang="en-GB" sz="800" dirty="0">
                <a:solidFill>
                  <a:schemeClr val="bg1"/>
                </a:solidFill>
              </a:rPr>
              <a:t>|  Tech for Fun</a:t>
            </a:r>
          </a:p>
        </p:txBody>
      </p:sp>
    </p:spTree>
    <p:extLst>
      <p:ext uri="{BB962C8B-B14F-4D97-AF65-F5344CB8AC3E}">
        <p14:creationId xmlns:p14="http://schemas.microsoft.com/office/powerpoint/2010/main" val="24506907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9_Title and Conten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88414" y="365104"/>
            <a:ext cx="9914986" cy="900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88413" y="1512604"/>
            <a:ext cx="9914987" cy="5400000"/>
          </a:xfrm>
        </p:spPr>
        <p:txBody>
          <a:bodyPr/>
          <a:lstStyle>
            <a:lvl1pPr>
              <a:spcAft>
                <a:spcPts val="900"/>
              </a:spcAft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433AD6-7E25-3440-A0A8-374B46CA701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DF5A9D5-F477-4B37-AA3B-40EAE5F016C0}"/>
              </a:ext>
            </a:extLst>
          </p:cNvPr>
          <p:cNvSpPr txBox="1"/>
          <p:nvPr userDrawn="1"/>
        </p:nvSpPr>
        <p:spPr>
          <a:xfrm>
            <a:off x="388413" y="7055696"/>
            <a:ext cx="2628000" cy="151194"/>
          </a:xfrm>
          <a:prstGeom prst="rect">
            <a:avLst/>
          </a:prstGeom>
          <a:solidFill>
            <a:schemeClr val="accent1"/>
          </a:solidFill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1" dirty="0">
                <a:solidFill>
                  <a:schemeClr val="bg1"/>
                </a:solidFill>
              </a:rPr>
              <a:t>Tech We Can  </a:t>
            </a:r>
            <a:r>
              <a:rPr lang="en-GB" sz="800" dirty="0">
                <a:solidFill>
                  <a:schemeClr val="bg1"/>
                </a:solidFill>
              </a:rPr>
              <a:t>|  Tech for Fun</a:t>
            </a:r>
          </a:p>
        </p:txBody>
      </p:sp>
    </p:spTree>
    <p:extLst>
      <p:ext uri="{BB962C8B-B14F-4D97-AF65-F5344CB8AC3E}">
        <p14:creationId xmlns:p14="http://schemas.microsoft.com/office/powerpoint/2010/main" val="14330961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Title and Conten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88414" y="365104"/>
            <a:ext cx="9914986" cy="900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88413" y="1512604"/>
            <a:ext cx="9914987" cy="5400000"/>
          </a:xfrm>
        </p:spPr>
        <p:txBody>
          <a:bodyPr/>
          <a:lstStyle>
            <a:lvl1pPr>
              <a:spcAft>
                <a:spcPts val="900"/>
              </a:spcAft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433AD6-7E25-3440-A0A8-374B46CA701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E68D499-1647-48CB-BCCE-D12D17664ADA}"/>
              </a:ext>
            </a:extLst>
          </p:cNvPr>
          <p:cNvSpPr txBox="1"/>
          <p:nvPr userDrawn="1"/>
        </p:nvSpPr>
        <p:spPr>
          <a:xfrm>
            <a:off x="388413" y="7055696"/>
            <a:ext cx="2628000" cy="151194"/>
          </a:xfrm>
          <a:prstGeom prst="rect">
            <a:avLst/>
          </a:prstGeom>
          <a:solidFill>
            <a:schemeClr val="accent2"/>
          </a:solidFill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1" dirty="0">
                <a:solidFill>
                  <a:schemeClr val="bg1"/>
                </a:solidFill>
              </a:rPr>
              <a:t>Tech We Can  </a:t>
            </a:r>
            <a:r>
              <a:rPr lang="en-GB" sz="800" dirty="0">
                <a:solidFill>
                  <a:schemeClr val="bg1"/>
                </a:solidFill>
              </a:rPr>
              <a:t>|  Tech for Fun</a:t>
            </a:r>
          </a:p>
        </p:txBody>
      </p:sp>
    </p:spTree>
    <p:extLst>
      <p:ext uri="{BB962C8B-B14F-4D97-AF65-F5344CB8AC3E}">
        <p14:creationId xmlns:p14="http://schemas.microsoft.com/office/powerpoint/2010/main" val="40319442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6_Title and Content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88414" y="365104"/>
            <a:ext cx="9914986" cy="900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88413" y="1512604"/>
            <a:ext cx="9914987" cy="5400000"/>
          </a:xfrm>
        </p:spPr>
        <p:txBody>
          <a:bodyPr/>
          <a:lstStyle>
            <a:lvl1pPr>
              <a:spcAft>
                <a:spcPts val="900"/>
              </a:spcAft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433AD6-7E25-3440-A0A8-374B46CA701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AA6EF94-9322-4247-B294-91C0E5C27761}"/>
              </a:ext>
            </a:extLst>
          </p:cNvPr>
          <p:cNvSpPr txBox="1"/>
          <p:nvPr userDrawn="1"/>
        </p:nvSpPr>
        <p:spPr>
          <a:xfrm>
            <a:off x="388413" y="7055696"/>
            <a:ext cx="2628000" cy="151194"/>
          </a:xfrm>
          <a:prstGeom prst="rect">
            <a:avLst/>
          </a:prstGeom>
          <a:solidFill>
            <a:schemeClr val="accent6"/>
          </a:solidFill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1" dirty="0">
                <a:solidFill>
                  <a:schemeClr val="bg1"/>
                </a:solidFill>
              </a:rPr>
              <a:t>Tech We Can  </a:t>
            </a:r>
            <a:r>
              <a:rPr lang="en-GB" sz="800" dirty="0">
                <a:solidFill>
                  <a:schemeClr val="bg1"/>
                </a:solidFill>
              </a:rPr>
              <a:t>|  Tech for Fun</a:t>
            </a:r>
          </a:p>
        </p:txBody>
      </p:sp>
    </p:spTree>
    <p:extLst>
      <p:ext uri="{BB962C8B-B14F-4D97-AF65-F5344CB8AC3E}">
        <p14:creationId xmlns:p14="http://schemas.microsoft.com/office/powerpoint/2010/main" val="15573855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8414" y="365104"/>
            <a:ext cx="9914986" cy="900000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8414" y="1512606"/>
            <a:ext cx="9914986" cy="5400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33364" y="7055696"/>
            <a:ext cx="370037" cy="15119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8" name="TextBox 7"/>
          <p:cNvSpPr txBox="1"/>
          <p:nvPr/>
        </p:nvSpPr>
        <p:spPr>
          <a:xfrm>
            <a:off x="388413" y="7055696"/>
            <a:ext cx="2700000" cy="151194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1" dirty="0">
                <a:solidFill>
                  <a:schemeClr val="tx1"/>
                </a:solidFill>
              </a:rPr>
              <a:t>Tech We Can  </a:t>
            </a:r>
            <a:r>
              <a:rPr lang="en-GB" sz="800" dirty="0">
                <a:solidFill>
                  <a:schemeClr val="tx1"/>
                </a:solidFill>
              </a:rPr>
              <a:t>|  Tech for Fun</a:t>
            </a:r>
          </a:p>
        </p:txBody>
      </p:sp>
    </p:spTree>
    <p:extLst>
      <p:ext uri="{BB962C8B-B14F-4D97-AF65-F5344CB8AC3E}">
        <p14:creationId xmlns:p14="http://schemas.microsoft.com/office/powerpoint/2010/main" val="30111015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1" r:id="rId1"/>
    <p:sldLayoutId id="2147483741" r:id="rId2"/>
    <p:sldLayoutId id="2147483797" r:id="rId3"/>
    <p:sldLayoutId id="2147483798" r:id="rId4"/>
    <p:sldLayoutId id="2147483791" r:id="rId5"/>
    <p:sldLayoutId id="2147483792" r:id="rId6"/>
    <p:sldLayoutId id="2147483799" r:id="rId7"/>
    <p:sldLayoutId id="2147483793" r:id="rId8"/>
    <p:sldLayoutId id="2147483796" r:id="rId9"/>
    <p:sldLayoutId id="2147483794" r:id="rId10"/>
    <p:sldLayoutId id="2147483744" r:id="rId11"/>
    <p:sldLayoutId id="2147483746" r:id="rId12"/>
    <p:sldLayoutId id="2147483747" r:id="rId13"/>
    <p:sldLayoutId id="2147483786" r:id="rId14"/>
    <p:sldLayoutId id="2147483787" r:id="rId15"/>
  </p:sldLayoutIdLst>
  <p:hf hdr="0" ftr="0" dt="0"/>
  <p:txStyles>
    <p:titleStyle>
      <a:lvl1pPr algn="l" defTabSz="801934" rtl="0" eaLnBrk="1" latinLnBrk="0" hangingPunct="1">
        <a:lnSpc>
          <a:spcPct val="10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801934" rtl="0" eaLnBrk="1" latinLnBrk="0" hangingPunct="1">
        <a:lnSpc>
          <a:spcPct val="100000"/>
        </a:lnSpc>
        <a:spcBef>
          <a:spcPts val="0"/>
        </a:spcBef>
        <a:spcAft>
          <a:spcPts val="900"/>
        </a:spcAft>
        <a:buFont typeface="Arial" panose="020B0604020202020204" pitchFamily="34" charset="0"/>
        <a:buNone/>
        <a:defRPr sz="1600" b="1" kern="1200">
          <a:solidFill>
            <a:schemeClr val="tx2"/>
          </a:solidFill>
          <a:latin typeface="+mn-lt"/>
          <a:ea typeface="+mn-ea"/>
          <a:cs typeface="+mn-cs"/>
        </a:defRPr>
      </a:lvl1pPr>
      <a:lvl2pPr marL="0" indent="0" algn="l" defTabSz="801934" rtl="0" eaLnBrk="1" latinLnBrk="0" hangingPunct="1">
        <a:lnSpc>
          <a:spcPct val="100000"/>
        </a:lnSpc>
        <a:spcBef>
          <a:spcPts val="0"/>
        </a:spcBef>
        <a:spcAft>
          <a:spcPts val="526"/>
        </a:spcAft>
        <a:buFont typeface="Arial" panose="020B0604020202020204" pitchFamily="34" charset="0"/>
        <a:buNone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265113" indent="-265113" algn="l" defTabSz="801934" rtl="0" eaLnBrk="1" latinLnBrk="0" hangingPunct="1">
        <a:lnSpc>
          <a:spcPct val="100000"/>
        </a:lnSpc>
        <a:spcBef>
          <a:spcPts val="0"/>
        </a:spcBef>
        <a:spcAft>
          <a:spcPts val="526"/>
        </a:spcAft>
        <a:buFont typeface="Arial" panose="020B0604020202020204" pitchFamily="34" charset="0"/>
        <a:buChar char="•"/>
        <a:tabLst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538163" indent="-273050" algn="l" defTabSz="801934" rtl="0" eaLnBrk="1" latinLnBrk="0" hangingPunct="1">
        <a:lnSpc>
          <a:spcPct val="100000"/>
        </a:lnSpc>
        <a:spcBef>
          <a:spcPts val="0"/>
        </a:spcBef>
        <a:spcAft>
          <a:spcPts val="526"/>
        </a:spcAft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803275" indent="-265113" algn="l" defTabSz="801934" rtl="0" eaLnBrk="1" latinLnBrk="0" hangingPunct="1">
        <a:lnSpc>
          <a:spcPct val="100000"/>
        </a:lnSpc>
        <a:spcBef>
          <a:spcPts val="0"/>
        </a:spcBef>
        <a:spcAft>
          <a:spcPts val="526"/>
        </a:spcAft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641547" indent="-160388" algn="l" defTabSz="801934" rtl="0" eaLnBrk="1" latinLnBrk="0" hangingPunct="1">
        <a:lnSpc>
          <a:spcPct val="100000"/>
        </a:lnSpc>
        <a:spcBef>
          <a:spcPts val="0"/>
        </a:spcBef>
        <a:spcAft>
          <a:spcPts val="526"/>
        </a:spcAft>
        <a:buFont typeface="Arial" panose="020B0604020202020204" pitchFamily="34" charset="0"/>
        <a:buChar char="–"/>
        <a:defRPr sz="1403" kern="1200">
          <a:solidFill>
            <a:schemeClr val="tx1"/>
          </a:solidFill>
          <a:latin typeface="+mn-lt"/>
          <a:ea typeface="+mn-ea"/>
          <a:cs typeface="+mn-cs"/>
        </a:defRPr>
      </a:lvl6pPr>
      <a:lvl7pPr marL="801934" indent="-160388" algn="l" defTabSz="801934" rtl="0" eaLnBrk="1" latinLnBrk="0" hangingPunct="1">
        <a:lnSpc>
          <a:spcPct val="100000"/>
        </a:lnSpc>
        <a:spcBef>
          <a:spcPts val="0"/>
        </a:spcBef>
        <a:spcAft>
          <a:spcPts val="526"/>
        </a:spcAft>
        <a:buFont typeface="Arial" panose="020B0604020202020204" pitchFamily="34" charset="0"/>
        <a:buChar char="•"/>
        <a:defRPr sz="1403" kern="1200">
          <a:solidFill>
            <a:schemeClr val="tx1"/>
          </a:solidFill>
          <a:latin typeface="+mn-lt"/>
          <a:ea typeface="+mn-ea"/>
          <a:cs typeface="+mn-cs"/>
        </a:defRPr>
      </a:lvl7pPr>
      <a:lvl8pPr marL="962321" indent="-160388" algn="l" defTabSz="801934" rtl="0" eaLnBrk="1" latinLnBrk="0" hangingPunct="1">
        <a:lnSpc>
          <a:spcPct val="100000"/>
        </a:lnSpc>
        <a:spcBef>
          <a:spcPts val="0"/>
        </a:spcBef>
        <a:spcAft>
          <a:spcPts val="526"/>
        </a:spcAft>
        <a:buFont typeface="Arial" panose="020B0604020202020204" pitchFamily="34" charset="0"/>
        <a:buChar char="–"/>
        <a:defRPr sz="1403" kern="1200">
          <a:solidFill>
            <a:schemeClr val="tx1"/>
          </a:solidFill>
          <a:latin typeface="+mn-lt"/>
          <a:ea typeface="+mn-ea"/>
          <a:cs typeface="+mn-cs"/>
        </a:defRPr>
      </a:lvl8pPr>
      <a:lvl9pPr marL="1122707" indent="-160388" algn="l" defTabSz="801934" rtl="0" eaLnBrk="1" latinLnBrk="0" hangingPunct="1">
        <a:lnSpc>
          <a:spcPct val="100000"/>
        </a:lnSpc>
        <a:spcBef>
          <a:spcPts val="0"/>
        </a:spcBef>
        <a:spcAft>
          <a:spcPts val="526"/>
        </a:spcAft>
        <a:buFont typeface="Arial" panose="020B0604020202020204" pitchFamily="34" charset="0"/>
        <a:buChar char="•"/>
        <a:defRPr sz="140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801934" rtl="0" eaLnBrk="1" latinLnBrk="0" hangingPunct="1">
        <a:defRPr sz="1403" kern="1200">
          <a:solidFill>
            <a:schemeClr val="tx1"/>
          </a:solidFill>
          <a:latin typeface="+mn-lt"/>
          <a:ea typeface="+mn-ea"/>
          <a:cs typeface="+mn-cs"/>
        </a:defRPr>
      </a:lvl1pPr>
      <a:lvl2pPr marL="400967" algn="l" defTabSz="801934" rtl="0" eaLnBrk="1" latinLnBrk="0" hangingPunct="1">
        <a:defRPr sz="1403" kern="1200">
          <a:solidFill>
            <a:schemeClr val="tx1"/>
          </a:solidFill>
          <a:latin typeface="+mn-lt"/>
          <a:ea typeface="+mn-ea"/>
          <a:cs typeface="+mn-cs"/>
        </a:defRPr>
      </a:lvl2pPr>
      <a:lvl3pPr marL="801934" algn="l" defTabSz="801934" rtl="0" eaLnBrk="1" latinLnBrk="0" hangingPunct="1">
        <a:defRPr sz="1403" kern="1200">
          <a:solidFill>
            <a:schemeClr val="tx1"/>
          </a:solidFill>
          <a:latin typeface="+mn-lt"/>
          <a:ea typeface="+mn-ea"/>
          <a:cs typeface="+mn-cs"/>
        </a:defRPr>
      </a:lvl3pPr>
      <a:lvl4pPr marL="1202901" algn="l" defTabSz="801934" rtl="0" eaLnBrk="1" latinLnBrk="0" hangingPunct="1">
        <a:defRPr sz="1403" kern="1200">
          <a:solidFill>
            <a:schemeClr val="tx1"/>
          </a:solidFill>
          <a:latin typeface="+mn-lt"/>
          <a:ea typeface="+mn-ea"/>
          <a:cs typeface="+mn-cs"/>
        </a:defRPr>
      </a:lvl4pPr>
      <a:lvl5pPr marL="1603868" algn="l" defTabSz="801934" rtl="0" eaLnBrk="1" latinLnBrk="0" hangingPunct="1">
        <a:defRPr sz="1403" kern="1200">
          <a:solidFill>
            <a:schemeClr val="tx1"/>
          </a:solidFill>
          <a:latin typeface="+mn-lt"/>
          <a:ea typeface="+mn-ea"/>
          <a:cs typeface="+mn-cs"/>
        </a:defRPr>
      </a:lvl5pPr>
      <a:lvl6pPr marL="2004835" algn="l" defTabSz="801934" rtl="0" eaLnBrk="1" latinLnBrk="0" hangingPunct="1">
        <a:defRPr sz="1403" kern="1200">
          <a:solidFill>
            <a:schemeClr val="tx1"/>
          </a:solidFill>
          <a:latin typeface="+mn-lt"/>
          <a:ea typeface="+mn-ea"/>
          <a:cs typeface="+mn-cs"/>
        </a:defRPr>
      </a:lvl6pPr>
      <a:lvl7pPr marL="2405802" algn="l" defTabSz="801934" rtl="0" eaLnBrk="1" latinLnBrk="0" hangingPunct="1">
        <a:defRPr sz="1403" kern="1200">
          <a:solidFill>
            <a:schemeClr val="tx1"/>
          </a:solidFill>
          <a:latin typeface="+mn-lt"/>
          <a:ea typeface="+mn-ea"/>
          <a:cs typeface="+mn-cs"/>
        </a:defRPr>
      </a:lvl7pPr>
      <a:lvl8pPr marL="2806769" algn="l" defTabSz="801934" rtl="0" eaLnBrk="1" latinLnBrk="0" hangingPunct="1">
        <a:defRPr sz="1403" kern="1200">
          <a:solidFill>
            <a:schemeClr val="tx1"/>
          </a:solidFill>
          <a:latin typeface="+mn-lt"/>
          <a:ea typeface="+mn-ea"/>
          <a:cs typeface="+mn-cs"/>
        </a:defRPr>
      </a:lvl8pPr>
      <a:lvl9pPr marL="3207736" algn="l" defTabSz="801934" rtl="0" eaLnBrk="1" latinLnBrk="0" hangingPunct="1">
        <a:defRPr sz="140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0" pos="3368" userDrawn="1">
          <p15:clr>
            <a:srgbClr val="F26B43"/>
          </p15:clr>
        </p15:guide>
        <p15:guide id="1" pos="245" userDrawn="1">
          <p15:clr>
            <a:srgbClr val="F26B43"/>
          </p15:clr>
        </p15:guide>
        <p15:guide id="2" pos="6490" userDrawn="1">
          <p15:clr>
            <a:srgbClr val="F26B43"/>
          </p15:clr>
        </p15:guide>
        <p15:guide id="3" pos="3467" userDrawn="1">
          <p15:clr>
            <a:srgbClr val="F26B43"/>
          </p15:clr>
        </p15:guide>
        <p15:guide id="4" pos="3268" userDrawn="1">
          <p15:clr>
            <a:srgbClr val="F26B43"/>
          </p15:clr>
        </p15:guide>
        <p15:guide id="5" orient="horz" pos="4286" userDrawn="1">
          <p15:clr>
            <a:srgbClr val="F26B43"/>
          </p15:clr>
        </p15:guide>
        <p15:guide id="6" pos="2391" userDrawn="1">
          <p15:clr>
            <a:srgbClr val="F26B43"/>
          </p15:clr>
        </p15:guide>
        <p15:guide id="7" pos="2194" userDrawn="1">
          <p15:clr>
            <a:srgbClr val="F26B43"/>
          </p15:clr>
        </p15:guide>
        <p15:guide id="8" pos="4343" userDrawn="1">
          <p15:clr>
            <a:srgbClr val="F26B43"/>
          </p15:clr>
        </p15:guide>
        <p15:guide id="9" pos="4540" userDrawn="1">
          <p15:clr>
            <a:srgbClr val="F26B43"/>
          </p15:clr>
        </p15:guide>
        <p15:guide id="10" orient="horz" pos="2381" userDrawn="1">
          <p15:clr>
            <a:srgbClr val="F26B43"/>
          </p15:clr>
        </p15:guide>
        <p15:guide id="11" orient="horz" pos="1461" userDrawn="1">
          <p15:clr>
            <a:srgbClr val="F26B43"/>
          </p15:clr>
        </p15:guide>
        <p15:guide id="12" orient="horz" pos="1263" userDrawn="1">
          <p15:clr>
            <a:srgbClr val="F26B43"/>
          </p15:clr>
        </p15:guide>
        <p15:guide id="13" orient="horz" pos="298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hyperlink" Target="https://www.youtube.com/watch?v=wFTmQ27S7OQ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firstcareers.co.uk/careers/what-does-a-theme-park-designer-do" TargetMode="Externa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20.png"/><Relationship Id="rId2" Type="http://schemas.openxmlformats.org/officeDocument/2006/relationships/hyperlink" Target="https://careers.google.com/locations/london/" TargetMode="External"/><Relationship Id="rId1" Type="http://schemas.openxmlformats.org/officeDocument/2006/relationships/slideLayout" Target="../slideLayouts/slideLayout4.xml"/><Relationship Id="rId6" Type="http://schemas.openxmlformats.org/officeDocument/2006/relationships/hyperlink" Target="https://www.apple.com/careers/uk/work-at-apple.html" TargetMode="External"/><Relationship Id="rId5" Type="http://schemas.openxmlformats.org/officeDocument/2006/relationships/image" Target="../media/image19.png"/><Relationship Id="rId4" Type="http://schemas.openxmlformats.org/officeDocument/2006/relationships/hyperlink" Target="https://www.youtube.com/watch?v=MaNKp8LYY_A" TargetMode="Externa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learning-resources.sciencemuseum.org.uk/resources/total-darkness/" TargetMode="External"/><Relationship Id="rId2" Type="http://schemas.openxmlformats.org/officeDocument/2006/relationships/hyperlink" Target="https://totaldarkness.sciencemuseum.org.uk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vz0UUVDt2ps" TargetMode="Externa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hyperlink" Target="https://www.youtube.com/watch?v=33-uJiUwMN8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4486DD47-E29D-479C-AA99-707C7E4827E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88414" y="1512605"/>
            <a:ext cx="5986507" cy="3934038"/>
          </a:xfrm>
        </p:spPr>
        <p:txBody>
          <a:bodyPr/>
          <a:lstStyle/>
          <a:p>
            <a:pPr lvl="1">
              <a:spcAft>
                <a:spcPts val="600"/>
              </a:spcAft>
            </a:pPr>
            <a:r>
              <a:rPr lang="en-GB" b="0" dirty="0"/>
              <a:t>Before delivering Tech for Fun please make sure you have: </a:t>
            </a:r>
            <a:endParaRPr lang="en-GB" dirty="0"/>
          </a:p>
          <a:p>
            <a:pPr lvl="2">
              <a:spcAft>
                <a:spcPts val="600"/>
              </a:spcAft>
            </a:pPr>
            <a:r>
              <a:rPr lang="en-GB" dirty="0"/>
              <a:t>Watched the short video tutorial found on the Tech We Can site. </a:t>
            </a:r>
          </a:p>
          <a:p>
            <a:pPr lvl="2">
              <a:spcAft>
                <a:spcPts val="600"/>
              </a:spcAft>
            </a:pPr>
            <a:r>
              <a:rPr lang="en-GB" dirty="0"/>
              <a:t>Downloaded and read the Tech for Fun plan. </a:t>
            </a:r>
            <a:endParaRPr lang="en-GB" b="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97760B4-4E69-4C88-82C6-9DB70C1688FC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668219" y="1512605"/>
            <a:ext cx="3635181" cy="5400000"/>
          </a:xfrm>
        </p:spPr>
        <p:txBody>
          <a:bodyPr/>
          <a:lstStyle/>
          <a:p>
            <a:pPr lvl="1">
              <a:spcAft>
                <a:spcPts val="600"/>
              </a:spcAft>
            </a:pPr>
            <a:r>
              <a:rPr lang="en-GB" dirty="0"/>
              <a:t>Resources needed for Tech for Fun: </a:t>
            </a:r>
          </a:p>
          <a:p>
            <a:pPr lvl="2">
              <a:spcAft>
                <a:spcPts val="600"/>
              </a:spcAft>
            </a:pPr>
            <a:r>
              <a:rPr lang="en-GB" dirty="0"/>
              <a:t>Access to the internet either through the tablets or laptops / desktops – individually or small groups</a:t>
            </a:r>
          </a:p>
          <a:p>
            <a:pPr lvl="2">
              <a:spcAft>
                <a:spcPts val="600"/>
              </a:spcAft>
            </a:pPr>
            <a:r>
              <a:rPr lang="en-GB" dirty="0"/>
              <a:t>Paper for group notes</a:t>
            </a:r>
          </a:p>
          <a:p>
            <a:pPr lvl="2">
              <a:spcAft>
                <a:spcPts val="600"/>
              </a:spcAft>
            </a:pPr>
            <a:r>
              <a:rPr lang="en-GB" dirty="0"/>
              <a:t>Printouts of homework sheets</a:t>
            </a:r>
            <a:br>
              <a:rPr lang="en-GB" dirty="0"/>
            </a:br>
            <a:endParaRPr lang="en-GB" dirty="0"/>
          </a:p>
        </p:txBody>
      </p:sp>
      <p:sp>
        <p:nvSpPr>
          <p:cNvPr id="438" name="Google Shape;438;p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vert="horz" wrap="square" lIns="0" tIns="0" rIns="0" bIns="0" rtlCol="0" anchor="t" anchorCtr="0">
            <a:noAutofit/>
          </a:bodyPr>
          <a:lstStyle/>
          <a:p>
            <a:pPr>
              <a:spcBef>
                <a:spcPts val="0"/>
              </a:spcBef>
              <a:buClr>
                <a:schemeClr val="lt1"/>
              </a:buClr>
              <a:buSzPts val="3200"/>
            </a:pPr>
            <a:r>
              <a:rPr lang="en-GB" dirty="0"/>
              <a:t>Tech for Fun: Teacher notes</a:t>
            </a:r>
            <a:endParaRPr sz="24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8342A22-343D-4009-A2DF-F343FCEE8A68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1</a:t>
            </a:fld>
            <a:endParaRPr lang="en-GB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Flowchart: Manual Input 25">
            <a:extLst>
              <a:ext uri="{FF2B5EF4-FFF2-40B4-BE49-F238E27FC236}">
                <a16:creationId xmlns:a16="http://schemas.microsoft.com/office/drawing/2014/main" id="{95EC9AD6-36E6-4ABF-AEB7-8D37290ECC34}"/>
              </a:ext>
            </a:extLst>
          </p:cNvPr>
          <p:cNvSpPr/>
          <p:nvPr/>
        </p:nvSpPr>
        <p:spPr>
          <a:xfrm>
            <a:off x="0" y="3647209"/>
            <a:ext cx="10691813" cy="3912466"/>
          </a:xfrm>
          <a:prstGeom prst="flowChartManualInput">
            <a:avLst/>
          </a:prstGeom>
          <a:solidFill>
            <a:schemeClr val="accent6"/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2F0CE92-9145-4851-A135-8EB31B538E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Using Augmented Reality (AR) and Virtual Reality (VR) in gaming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553DC5-96D2-4C90-ABA9-F143E511FD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413" y="1512604"/>
            <a:ext cx="2219705" cy="1961884"/>
          </a:xfrm>
        </p:spPr>
        <p:txBody>
          <a:bodyPr/>
          <a:lstStyle/>
          <a:p>
            <a:pPr lvl="0">
              <a:buClr>
                <a:srgbClr val="000000"/>
              </a:buClr>
              <a:buSzPts val="1800"/>
            </a:pPr>
            <a:r>
              <a:rPr lang="en-GB" sz="2400" b="0" dirty="0">
                <a:solidFill>
                  <a:schemeClr val="accent6"/>
                </a:solidFill>
              </a:rPr>
              <a:t>What do you think the future possibilities are for AR and VR in gaming?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D1955EA-4D88-4DFB-81F9-FB6FF3A9464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>
                <a:solidFill>
                  <a:schemeClr val="bg1"/>
                </a:solidFill>
              </a:rPr>
              <a:pPr/>
              <a:t>10</a:t>
            </a:fld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8B4EA22-4BD4-40F5-B746-BA2A2C47963C}"/>
              </a:ext>
            </a:extLst>
          </p:cNvPr>
          <p:cNvSpPr txBox="1"/>
          <p:nvPr/>
        </p:nvSpPr>
        <p:spPr>
          <a:xfrm>
            <a:off x="388413" y="7055696"/>
            <a:ext cx="2628000" cy="151194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1" dirty="0">
                <a:solidFill>
                  <a:schemeClr val="bg1"/>
                </a:solidFill>
              </a:rPr>
              <a:t>Tech We Can  </a:t>
            </a:r>
            <a:r>
              <a:rPr lang="en-GB" sz="800" dirty="0">
                <a:solidFill>
                  <a:schemeClr val="bg1"/>
                </a:solidFill>
              </a:rPr>
              <a:t>|  Tech for Fun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F662AD64-B239-4A04-A126-6065EBC9EB29}"/>
              </a:ext>
            </a:extLst>
          </p:cNvPr>
          <p:cNvGrpSpPr/>
          <p:nvPr/>
        </p:nvGrpSpPr>
        <p:grpSpPr>
          <a:xfrm>
            <a:off x="388414" y="6238752"/>
            <a:ext cx="1558374" cy="509518"/>
            <a:chOff x="388414" y="6238752"/>
            <a:chExt cx="1558374" cy="509518"/>
          </a:xfrm>
        </p:grpSpPr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id="{72DAE448-D234-4D2B-A588-C7CCD8222304}"/>
                </a:ext>
              </a:extLst>
            </p:cNvPr>
            <p:cNvSpPr/>
            <p:nvPr/>
          </p:nvSpPr>
          <p:spPr>
            <a:xfrm>
              <a:off x="388414" y="6238752"/>
              <a:ext cx="1558374" cy="509518"/>
            </a:xfrm>
            <a:prstGeom prst="round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Ins="144000" rtlCol="0" anchor="ctr"/>
            <a:lstStyle/>
            <a:p>
              <a:pPr algn="r">
                <a:lnSpc>
                  <a:spcPct val="100000"/>
                </a:lnSpc>
              </a:pPr>
              <a:r>
                <a:rPr lang="en-GB" sz="1400" dirty="0">
                  <a:solidFill>
                    <a:schemeClr val="accent2"/>
                  </a:solidFill>
                </a:rPr>
                <a:t>Watch video</a:t>
              </a:r>
            </a:p>
          </p:txBody>
        </p:sp>
        <p:sp>
          <p:nvSpPr>
            <p:cNvPr id="12" name="Isosceles Triangle 11">
              <a:extLst>
                <a:ext uri="{FF2B5EF4-FFF2-40B4-BE49-F238E27FC236}">
                  <a16:creationId xmlns:a16="http://schemas.microsoft.com/office/drawing/2014/main" id="{351F7B00-D3AE-45C3-BE32-975F568F3AB1}"/>
                </a:ext>
              </a:extLst>
            </p:cNvPr>
            <p:cNvSpPr/>
            <p:nvPr/>
          </p:nvSpPr>
          <p:spPr>
            <a:xfrm rot="5400000">
              <a:off x="542283" y="6422789"/>
              <a:ext cx="164076" cy="141444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00000"/>
                </a:lnSpc>
              </a:pPr>
              <a:endParaRPr lang="en-GB" sz="1600"/>
            </a:p>
          </p:txBody>
        </p:sp>
      </p:grpSp>
      <p:sp>
        <p:nvSpPr>
          <p:cNvPr id="14" name="Rectangle 13">
            <a:extLst>
              <a:ext uri="{FF2B5EF4-FFF2-40B4-BE49-F238E27FC236}">
                <a16:creationId xmlns:a16="http://schemas.microsoft.com/office/drawing/2014/main" id="{3D48953C-E139-48D4-ACEC-4DAC870595DD}"/>
              </a:ext>
            </a:extLst>
          </p:cNvPr>
          <p:cNvSpPr/>
          <p:nvPr/>
        </p:nvSpPr>
        <p:spPr>
          <a:xfrm>
            <a:off x="3013598" y="6296877"/>
            <a:ext cx="7002279" cy="36933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lvl="0">
              <a:buClr>
                <a:srgbClr val="000000"/>
              </a:buClr>
              <a:buSzPts val="1800"/>
            </a:pPr>
            <a:r>
              <a:rPr lang="en-GB" sz="2400" dirty="0">
                <a:solidFill>
                  <a:schemeClr val="bg1"/>
                </a:solidFill>
                <a:ea typeface="Arial"/>
                <a:cs typeface="Arial"/>
                <a:sym typeface="Arial"/>
              </a:rPr>
              <a:t>What would you like to see invented? </a:t>
            </a:r>
          </a:p>
        </p:txBody>
      </p:sp>
      <p:pic>
        <p:nvPicPr>
          <p:cNvPr id="13" name="Google Shape;1232;p210" descr="Image result for apple launch 2018 ar game">
            <a:hlinkClick r:id="rId2"/>
            <a:extLst>
              <a:ext uri="{FF2B5EF4-FFF2-40B4-BE49-F238E27FC236}">
                <a16:creationId xmlns:a16="http://schemas.microsoft.com/office/drawing/2014/main" id="{E3324F48-9CFA-4CCD-9528-C4A757C4993A}"/>
              </a:ext>
            </a:extLst>
          </p:cNvPr>
          <p:cNvPicPr preferRelativeResize="0"/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/>
        </p:blipFill>
        <p:spPr>
          <a:xfrm>
            <a:off x="3013598" y="1630149"/>
            <a:ext cx="7289804" cy="4277241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14">
            <a:hlinkClick r:id="rId2"/>
            <a:extLst>
              <a:ext uri="{FF2B5EF4-FFF2-40B4-BE49-F238E27FC236}">
                <a16:creationId xmlns:a16="http://schemas.microsoft.com/office/drawing/2014/main" id="{B3441487-2B98-4F77-B045-30E7271E19B1}"/>
              </a:ext>
            </a:extLst>
          </p:cNvPr>
          <p:cNvSpPr/>
          <p:nvPr/>
        </p:nvSpPr>
        <p:spPr>
          <a:xfrm>
            <a:off x="303588" y="6161126"/>
            <a:ext cx="1728024" cy="664772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 dirty="0"/>
          </a:p>
        </p:txBody>
      </p:sp>
    </p:spTree>
    <p:extLst>
      <p:ext uri="{BB962C8B-B14F-4D97-AF65-F5344CB8AC3E}">
        <p14:creationId xmlns:p14="http://schemas.microsoft.com/office/powerpoint/2010/main" val="18300783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2450C8E2-0FE7-4E84-9FD5-85482DD6F7B9}"/>
              </a:ext>
            </a:extLst>
          </p:cNvPr>
          <p:cNvSpPr/>
          <p:nvPr/>
        </p:nvSpPr>
        <p:spPr>
          <a:xfrm>
            <a:off x="3597215" y="0"/>
            <a:ext cx="7094599" cy="75596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00000"/>
              </a:lnSpc>
            </a:pPr>
            <a:endParaRPr lang="en-GB" sz="16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ED76E42-991C-41A3-997A-4B25459365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8414" y="365104"/>
            <a:ext cx="3208801" cy="900000"/>
          </a:xfrm>
        </p:spPr>
        <p:txBody>
          <a:bodyPr>
            <a:noAutofit/>
          </a:bodyPr>
          <a:lstStyle/>
          <a:p>
            <a:r>
              <a:rPr lang="en-GB" dirty="0"/>
              <a:t>Design your own computer game character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8F323B4-7269-45B1-B477-0166F8B1EF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415" y="2356370"/>
            <a:ext cx="2975888" cy="3893087"/>
          </a:xfrm>
        </p:spPr>
        <p:txBody>
          <a:bodyPr/>
          <a:lstStyle/>
          <a:p>
            <a:pPr>
              <a:lnSpc>
                <a:spcPts val="2800"/>
              </a:lnSpc>
              <a:buClr>
                <a:srgbClr val="000000"/>
              </a:buClr>
              <a:buSzPts val="1800"/>
            </a:pPr>
            <a:r>
              <a:rPr lang="en-GB" sz="2400" b="0" dirty="0"/>
              <a:t>Work in small groups to design your own computer game character following the design criteria. </a:t>
            </a:r>
          </a:p>
          <a:p>
            <a:pPr>
              <a:lnSpc>
                <a:spcPts val="2800"/>
              </a:lnSpc>
              <a:buClr>
                <a:srgbClr val="000000"/>
              </a:buClr>
              <a:buSzPts val="1800"/>
            </a:pPr>
            <a:r>
              <a:rPr lang="en-GB" sz="2400" b="0" dirty="0"/>
              <a:t>Create an image of your character and detailed labels to explain their special features. </a:t>
            </a:r>
          </a:p>
          <a:p>
            <a:pPr>
              <a:lnSpc>
                <a:spcPts val="2800"/>
              </a:lnSpc>
            </a:pPr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51F727D-DF01-4CED-85D6-27E41D95B64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>
                <a:solidFill>
                  <a:schemeClr val="tx1"/>
                </a:solidFill>
              </a:rPr>
              <a:pPr/>
              <a:t>11</a:t>
            </a:fld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F25CFAF-45CB-4648-AE33-7EF36A14FFCC}"/>
              </a:ext>
            </a:extLst>
          </p:cNvPr>
          <p:cNvSpPr/>
          <p:nvPr/>
        </p:nvSpPr>
        <p:spPr>
          <a:xfrm>
            <a:off x="4045273" y="2356370"/>
            <a:ext cx="6258124" cy="4346541"/>
          </a:xfrm>
          <a:prstGeom prst="rect">
            <a:avLst/>
          </a:prstGeom>
          <a:ln>
            <a:solidFill>
              <a:schemeClr val="accent3"/>
            </a:solidFill>
          </a:ln>
        </p:spPr>
        <p:txBody>
          <a:bodyPr wrap="square" lIns="108000" tIns="144000" rIns="72000" bIns="72000">
            <a:noAutofit/>
          </a:bodyPr>
          <a:lstStyle/>
          <a:p>
            <a:pPr marL="76200" marR="105410">
              <a:spcAft>
                <a:spcPts val="600"/>
              </a:spcAft>
            </a:pPr>
            <a:r>
              <a:rPr lang="en-GB" sz="2000" b="1" dirty="0">
                <a:solidFill>
                  <a:schemeClr val="accent3"/>
                </a:solidFill>
                <a:cs typeface="Arial"/>
              </a:rPr>
              <a:t>Design Criteria: </a:t>
            </a:r>
          </a:p>
          <a:p>
            <a:pPr marL="419100" marR="10541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cs typeface="Arial"/>
              </a:rPr>
              <a:t>Cannot be a copy of an existing character </a:t>
            </a:r>
          </a:p>
          <a:p>
            <a:pPr marL="419100" marR="10541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cs typeface="Arial"/>
              </a:rPr>
              <a:t>Must be able to survive in space and on Earth </a:t>
            </a:r>
          </a:p>
          <a:p>
            <a:pPr marL="419100" marR="10541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cs typeface="Arial"/>
              </a:rPr>
              <a:t>Must have a power which allows it to save / protect others</a:t>
            </a:r>
          </a:p>
          <a:p>
            <a:pPr marL="419100" marR="10541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cs typeface="Arial"/>
              </a:rPr>
              <a:t>Must have a special ‘techy’ tool they use all the time</a:t>
            </a:r>
          </a:p>
          <a:p>
            <a:pPr marL="419100" marR="10541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cs typeface="Arial"/>
              </a:rPr>
              <a:t>Must be suitable for children from 6 years and above (not scary)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2066CEB4-16DC-4481-AB45-544BD112E158}"/>
              </a:ext>
            </a:extLst>
          </p:cNvPr>
          <p:cNvSpPr/>
          <p:nvPr/>
        </p:nvSpPr>
        <p:spPr>
          <a:xfrm>
            <a:off x="4175185" y="5870766"/>
            <a:ext cx="6003985" cy="707886"/>
          </a:xfrm>
          <a:prstGeom prst="rect">
            <a:avLst/>
          </a:prstGeom>
          <a:solidFill>
            <a:schemeClr val="accent3"/>
          </a:solidFill>
        </p:spPr>
        <p:txBody>
          <a:bodyPr wrap="square">
            <a:spAutoFit/>
          </a:bodyPr>
          <a:lstStyle/>
          <a:p>
            <a:pPr marL="76200" marR="105410">
              <a:spcBef>
                <a:spcPts val="100"/>
              </a:spcBef>
            </a:pPr>
            <a:r>
              <a:rPr lang="en-GB" sz="2000" dirty="0">
                <a:solidFill>
                  <a:schemeClr val="bg1"/>
                </a:solidFill>
                <a:cs typeface="Arial"/>
              </a:rPr>
              <a:t>We are going to present your characters to the rest of the class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98525B7E-D033-4BB3-8373-2CEAA1E0A18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7381" y="403185"/>
            <a:ext cx="6256020" cy="1531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414270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Flowchart: Manual Input 17">
            <a:extLst>
              <a:ext uri="{FF2B5EF4-FFF2-40B4-BE49-F238E27FC236}">
                <a16:creationId xmlns:a16="http://schemas.microsoft.com/office/drawing/2014/main" id="{C4953F51-D60A-48AF-9F10-D078858B9FC7}"/>
              </a:ext>
            </a:extLst>
          </p:cNvPr>
          <p:cNvSpPr/>
          <p:nvPr/>
        </p:nvSpPr>
        <p:spPr>
          <a:xfrm>
            <a:off x="0" y="4140679"/>
            <a:ext cx="10691813" cy="3418996"/>
          </a:xfrm>
          <a:prstGeom prst="flowChartManualInput">
            <a:avLst/>
          </a:prstGeom>
          <a:solidFill>
            <a:schemeClr val="accent4"/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 dirty="0"/>
          </a:p>
        </p:txBody>
      </p:sp>
      <p:sp>
        <p:nvSpPr>
          <p:cNvPr id="14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How is technology changing the world of work?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C6C13475-0FF9-4D22-8BB7-E99B4B7860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414" y="1512604"/>
            <a:ext cx="3071759" cy="4036141"/>
          </a:xfrm>
        </p:spPr>
        <p:txBody>
          <a:bodyPr/>
          <a:lstStyle/>
          <a:p>
            <a:pPr>
              <a:spcAft>
                <a:spcPts val="1200"/>
              </a:spcAft>
            </a:pPr>
            <a:r>
              <a:rPr lang="en-GB" sz="2400" b="0" dirty="0"/>
              <a:t>What does Mike’s job as the Head of Theme Park Development involve and how does he use technology in his role? 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12</a:t>
            </a:fld>
            <a:endParaRPr lang="en-GB" dirty="0"/>
          </a:p>
        </p:txBody>
      </p:sp>
      <p:pic>
        <p:nvPicPr>
          <p:cNvPr id="1032" name="Picture 8" descr="Image result for first career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599" y="4811748"/>
            <a:ext cx="1357521" cy="13575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D3C11E2F-6C06-4314-97FC-E879894717C7}"/>
              </a:ext>
            </a:extLst>
          </p:cNvPr>
          <p:cNvSpPr txBox="1"/>
          <p:nvPr/>
        </p:nvSpPr>
        <p:spPr>
          <a:xfrm>
            <a:off x="388413" y="7055696"/>
            <a:ext cx="2628000" cy="151194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1" dirty="0"/>
              <a:t>Tech We Can  </a:t>
            </a:r>
            <a:r>
              <a:rPr lang="en-GB" sz="800" dirty="0"/>
              <a:t>|  Tech for Fun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C0863E48-F0D5-4FCC-A1CA-3A49981CB66B}"/>
              </a:ext>
            </a:extLst>
          </p:cNvPr>
          <p:cNvGrpSpPr/>
          <p:nvPr/>
        </p:nvGrpSpPr>
        <p:grpSpPr>
          <a:xfrm>
            <a:off x="388414" y="6238752"/>
            <a:ext cx="1558374" cy="509518"/>
            <a:chOff x="388414" y="6238752"/>
            <a:chExt cx="1558374" cy="509518"/>
          </a:xfrm>
        </p:grpSpPr>
        <p:sp>
          <p:nvSpPr>
            <p:cNvPr id="13" name="Rectangle: Rounded Corners 12">
              <a:extLst>
                <a:ext uri="{FF2B5EF4-FFF2-40B4-BE49-F238E27FC236}">
                  <a16:creationId xmlns:a16="http://schemas.microsoft.com/office/drawing/2014/main" id="{92EA4EC9-4706-482D-B3FE-2BBBDB10770E}"/>
                </a:ext>
              </a:extLst>
            </p:cNvPr>
            <p:cNvSpPr/>
            <p:nvPr/>
          </p:nvSpPr>
          <p:spPr>
            <a:xfrm>
              <a:off x="388414" y="6238752"/>
              <a:ext cx="1558374" cy="509518"/>
            </a:xfrm>
            <a:prstGeom prst="roundRect">
              <a:avLst/>
            </a:prstGeom>
            <a:solidFill>
              <a:srgbClr val="2D70B7"/>
            </a:solidFill>
            <a:ln>
              <a:noFill/>
            </a:ln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Ins="144000" rtlCol="0" anchor="ctr"/>
            <a:lstStyle/>
            <a:p>
              <a:pPr algn="r">
                <a:lnSpc>
                  <a:spcPct val="100000"/>
                </a:lnSpc>
              </a:pPr>
              <a:r>
                <a:rPr lang="en-GB" sz="1400" dirty="0"/>
                <a:t>Watch video</a:t>
              </a:r>
            </a:p>
          </p:txBody>
        </p:sp>
        <p:sp>
          <p:nvSpPr>
            <p:cNvPr id="16" name="Isosceles Triangle 15">
              <a:extLst>
                <a:ext uri="{FF2B5EF4-FFF2-40B4-BE49-F238E27FC236}">
                  <a16:creationId xmlns:a16="http://schemas.microsoft.com/office/drawing/2014/main" id="{03981405-A7A9-4895-B7CA-2B7DB4E180CB}"/>
                </a:ext>
              </a:extLst>
            </p:cNvPr>
            <p:cNvSpPr/>
            <p:nvPr/>
          </p:nvSpPr>
          <p:spPr>
            <a:xfrm rot="5400000">
              <a:off x="542283" y="6422789"/>
              <a:ext cx="164076" cy="141444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00000"/>
                </a:lnSpc>
              </a:pPr>
              <a:endParaRPr lang="en-GB" sz="1600"/>
            </a:p>
          </p:txBody>
        </p:sp>
      </p:grpSp>
      <p:sp>
        <p:nvSpPr>
          <p:cNvPr id="17" name="Rectangle 16">
            <a:hlinkClick r:id="rId3"/>
            <a:extLst>
              <a:ext uri="{FF2B5EF4-FFF2-40B4-BE49-F238E27FC236}">
                <a16:creationId xmlns:a16="http://schemas.microsoft.com/office/drawing/2014/main" id="{72948524-CF26-400B-9A73-4D15C697C81A}"/>
              </a:ext>
            </a:extLst>
          </p:cNvPr>
          <p:cNvSpPr/>
          <p:nvPr/>
        </p:nvSpPr>
        <p:spPr>
          <a:xfrm>
            <a:off x="303588" y="6161126"/>
            <a:ext cx="1728024" cy="664772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  <p:sp>
        <p:nvSpPr>
          <p:cNvPr id="15" name="Content Placeholder 4">
            <a:extLst>
              <a:ext uri="{FF2B5EF4-FFF2-40B4-BE49-F238E27FC236}">
                <a16:creationId xmlns:a16="http://schemas.microsoft.com/office/drawing/2014/main" id="{E32EAFEE-A981-4FBE-8DD8-03477F99B45E}"/>
              </a:ext>
            </a:extLst>
          </p:cNvPr>
          <p:cNvSpPr txBox="1">
            <a:spLocks/>
          </p:cNvSpPr>
          <p:nvPr/>
        </p:nvSpPr>
        <p:spPr>
          <a:xfrm>
            <a:off x="4097969" y="5536459"/>
            <a:ext cx="6290256" cy="1363404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Font typeface="Arial" panose="020B0604020202020204" pitchFamily="34" charset="0"/>
              <a:buNone/>
              <a:defRPr sz="16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0" indent="0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65113" indent="-265113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tabLst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38163" indent="-273050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03275" indent="-265113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41547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–"/>
              <a:defRPr sz="140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01934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defRPr sz="140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62321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–"/>
              <a:defRPr sz="140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122707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defRPr sz="140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1200"/>
              </a:spcAft>
            </a:pPr>
            <a:r>
              <a:rPr lang="en-GB" sz="2400" b="0" dirty="0"/>
              <a:t>If you could design a rollercoaster, what would it be like? </a:t>
            </a:r>
          </a:p>
          <a:p>
            <a:pPr>
              <a:spcAft>
                <a:spcPts val="1200"/>
              </a:spcAft>
            </a:pPr>
            <a:r>
              <a:rPr lang="en-GB" sz="2400" b="0" dirty="0"/>
              <a:t>Would any of you like a career like this?</a:t>
            </a:r>
          </a:p>
          <a:p>
            <a:pPr>
              <a:spcAft>
                <a:spcPts val="1200"/>
              </a:spcAft>
            </a:pPr>
            <a:endParaRPr lang="en-GB" sz="2400" b="0" dirty="0"/>
          </a:p>
        </p:txBody>
      </p:sp>
      <p:pic>
        <p:nvPicPr>
          <p:cNvPr id="6" name="Picture 5">
            <a:hlinkClick r:id="rId3"/>
            <a:extLst>
              <a:ext uri="{FF2B5EF4-FFF2-40B4-BE49-F238E27FC236}">
                <a16:creationId xmlns:a16="http://schemas.microsoft.com/office/drawing/2014/main" id="{52612804-2A04-4741-BBA8-61AD1002D3B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093102" y="1512604"/>
            <a:ext cx="6210298" cy="37148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071471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388414" y="365104"/>
            <a:ext cx="9914987" cy="1577996"/>
          </a:xfrm>
        </p:spPr>
        <p:txBody>
          <a:bodyPr>
            <a:normAutofit/>
          </a:bodyPr>
          <a:lstStyle/>
          <a:p>
            <a:r>
              <a:rPr lang="en-GB" dirty="0"/>
              <a:t>Would you like to work here? Follow the link to look at images from the Google and Apple Offices and watch a short video from Facebook. 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BCBC91C-C3D3-784B-A60A-49E11318055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13</a:t>
            </a:fld>
            <a:endParaRPr lang="en-GB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5AC5CDB-3217-4EBB-B584-F57C70C05190}"/>
              </a:ext>
            </a:extLst>
          </p:cNvPr>
          <p:cNvSpPr txBox="1"/>
          <p:nvPr/>
        </p:nvSpPr>
        <p:spPr>
          <a:xfrm>
            <a:off x="388413" y="7055696"/>
            <a:ext cx="2628000" cy="151194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1" dirty="0"/>
              <a:t>Tech We Can  </a:t>
            </a:r>
            <a:r>
              <a:rPr lang="en-GB" sz="800" dirty="0"/>
              <a:t>|  Tech for Fun</a:t>
            </a:r>
          </a:p>
        </p:txBody>
      </p:sp>
      <p:pic>
        <p:nvPicPr>
          <p:cNvPr id="1028" name="Picture 4" descr="Image result for google icon">
            <a:hlinkClick r:id="rId2"/>
            <a:extLst>
              <a:ext uri="{FF2B5EF4-FFF2-40B4-BE49-F238E27FC236}">
                <a16:creationId xmlns:a16="http://schemas.microsoft.com/office/drawing/2014/main" id="{6D96A9C3-1814-41CA-B3E0-61CC26EC23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722" y="2769165"/>
            <a:ext cx="2299381" cy="2299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Image result for facebook logo">
            <a:hlinkClick r:id="rId4"/>
            <a:extLst>
              <a:ext uri="{FF2B5EF4-FFF2-40B4-BE49-F238E27FC236}">
                <a16:creationId xmlns:a16="http://schemas.microsoft.com/office/drawing/2014/main" id="{08C69C58-C7D2-40E1-813F-D43F04D565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6977" y="2114523"/>
            <a:ext cx="3537858" cy="35378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>
            <a:hlinkClick r:id="rId6"/>
            <a:extLst>
              <a:ext uri="{FF2B5EF4-FFF2-40B4-BE49-F238E27FC236}">
                <a16:creationId xmlns:a16="http://schemas.microsoft.com/office/drawing/2014/main" id="{CEAE844C-CC6B-4358-B80F-99D49C52C93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597093" y="2396063"/>
            <a:ext cx="2521289" cy="25212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433627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63EC41CB-06ED-4E09-8F44-2725B78CD5B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42581" y="365104"/>
            <a:ext cx="6560820" cy="64008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E75B429-6913-4866-AE3D-7595824E5A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Class discussion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5881F6D-6CFC-42CD-92A4-5B62F6764A0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14</a:t>
            </a:fld>
            <a:endParaRPr lang="en-GB" dirty="0"/>
          </a:p>
        </p:txBody>
      </p:sp>
      <p:sp>
        <p:nvSpPr>
          <p:cNvPr id="5" name="Google Shape;1611;p273">
            <a:extLst>
              <a:ext uri="{FF2B5EF4-FFF2-40B4-BE49-F238E27FC236}">
                <a16:creationId xmlns:a16="http://schemas.microsoft.com/office/drawing/2014/main" id="{B2C86278-99AB-47E0-96A4-6B0122F0069D}"/>
              </a:ext>
            </a:extLst>
          </p:cNvPr>
          <p:cNvSpPr/>
          <p:nvPr/>
        </p:nvSpPr>
        <p:spPr>
          <a:xfrm>
            <a:off x="399106" y="1512604"/>
            <a:ext cx="3850776" cy="385077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4711" tIns="94711" rIns="94711" bIns="94711" anchor="t" anchorCtr="0">
            <a:noAutofit/>
          </a:bodyPr>
          <a:lstStyle/>
          <a:p>
            <a:pPr marL="66827" marR="188789">
              <a:spcAft>
                <a:spcPts val="1200"/>
              </a:spcAft>
            </a:pPr>
            <a:r>
              <a:rPr lang="en-GB" sz="2400" spc="-4" dirty="0">
                <a:solidFill>
                  <a:schemeClr val="bg1"/>
                </a:solidFill>
                <a:cs typeface="Arial"/>
              </a:rPr>
              <a:t>Can you see yourself working in any tech for fun careers?</a:t>
            </a:r>
          </a:p>
          <a:p>
            <a:pPr marL="66827" marR="188789">
              <a:spcAft>
                <a:spcPts val="1200"/>
              </a:spcAft>
            </a:pPr>
            <a:r>
              <a:rPr lang="en-GB" sz="2400" spc="-4" dirty="0">
                <a:solidFill>
                  <a:schemeClr val="bg1"/>
                </a:solidFill>
                <a:cs typeface="Arial"/>
              </a:rPr>
              <a:t>Did anything particularly interest you today?</a:t>
            </a:r>
          </a:p>
        </p:txBody>
      </p:sp>
    </p:spTree>
    <p:extLst>
      <p:ext uri="{BB962C8B-B14F-4D97-AF65-F5344CB8AC3E}">
        <p14:creationId xmlns:p14="http://schemas.microsoft.com/office/powerpoint/2010/main" val="349365845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>
            <a:extLst>
              <a:ext uri="{FF2B5EF4-FFF2-40B4-BE49-F238E27FC236}">
                <a16:creationId xmlns:a16="http://schemas.microsoft.com/office/drawing/2014/main" id="{8DBFF5B9-01CA-4FDC-A475-D916C70A88F0}"/>
              </a:ext>
            </a:extLst>
          </p:cNvPr>
          <p:cNvSpPr/>
          <p:nvPr/>
        </p:nvSpPr>
        <p:spPr>
          <a:xfrm>
            <a:off x="1" y="3865418"/>
            <a:ext cx="10691814" cy="36942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00000"/>
              </a:lnSpc>
            </a:pPr>
            <a:endParaRPr lang="en-GB" sz="16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E75B429-6913-4866-AE3D-7595824E5A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Homework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EB477BB-A45F-43B6-807B-EE3DADC272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413" y="1512604"/>
            <a:ext cx="3995755" cy="1050714"/>
          </a:xfrm>
        </p:spPr>
        <p:txBody>
          <a:bodyPr/>
          <a:lstStyle/>
          <a:p>
            <a:r>
              <a:rPr lang="en-GB" sz="2000" b="0" dirty="0"/>
              <a:t>Find a currently advertised job in tech that you would like to apply for and create an overview of </a:t>
            </a:r>
            <a:r>
              <a:rPr lang="en-GB" sz="2000" b="0"/>
              <a:t>the job.</a:t>
            </a:r>
            <a:endParaRPr lang="en-GB" sz="2000" b="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5881F6D-6CFC-42CD-92A4-5B62F6764A0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>
                <a:solidFill>
                  <a:schemeClr val="tx1"/>
                </a:solidFill>
              </a:rPr>
              <a:pPr/>
              <a:t>15</a:t>
            </a:fld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21" name="Google Shape;1611;p273">
            <a:extLst>
              <a:ext uri="{FF2B5EF4-FFF2-40B4-BE49-F238E27FC236}">
                <a16:creationId xmlns:a16="http://schemas.microsoft.com/office/drawing/2014/main" id="{7A2E96FE-A105-42B2-B370-CE0D39D66ABC}"/>
              </a:ext>
            </a:extLst>
          </p:cNvPr>
          <p:cNvSpPr/>
          <p:nvPr/>
        </p:nvSpPr>
        <p:spPr>
          <a:xfrm>
            <a:off x="388414" y="3438866"/>
            <a:ext cx="9904293" cy="3305878"/>
          </a:xfrm>
          <a:prstGeom prst="rect">
            <a:avLst/>
          </a:prstGeom>
          <a:solidFill>
            <a:srgbClr val="ACC32A"/>
          </a:solidFill>
          <a:ln>
            <a:noFill/>
          </a:ln>
        </p:spPr>
        <p:txBody>
          <a:bodyPr spcFirstLastPara="1" wrap="square" lIns="94711" tIns="94711" rIns="94711" bIns="94711" anchor="t" anchorCtr="0">
            <a:noAutofit/>
          </a:bodyPr>
          <a:lstStyle/>
          <a:p>
            <a:pPr marL="66827" marR="188789">
              <a:spcBef>
                <a:spcPts val="88"/>
              </a:spcBef>
            </a:pPr>
            <a:endParaRPr lang="en-GB" sz="2000" b="1" spc="-4" dirty="0">
              <a:solidFill>
                <a:schemeClr val="bg1"/>
              </a:solidFill>
              <a:cs typeface="Arial"/>
            </a:endParaRPr>
          </a:p>
        </p:txBody>
      </p:sp>
      <p:sp>
        <p:nvSpPr>
          <p:cNvPr id="22" name="Google Shape;1681;p279">
            <a:extLst>
              <a:ext uri="{FF2B5EF4-FFF2-40B4-BE49-F238E27FC236}">
                <a16:creationId xmlns:a16="http://schemas.microsoft.com/office/drawing/2014/main" id="{DF2A8E73-3913-4440-9C84-912670D4EF4A}"/>
              </a:ext>
            </a:extLst>
          </p:cNvPr>
          <p:cNvSpPr/>
          <p:nvPr/>
        </p:nvSpPr>
        <p:spPr>
          <a:xfrm>
            <a:off x="571950" y="4584764"/>
            <a:ext cx="1723903" cy="5223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>
              <a:buClr>
                <a:srgbClr val="000000"/>
              </a:buClr>
              <a:buSzPts val="1600"/>
            </a:pPr>
            <a:r>
              <a:rPr lang="en-GB" dirty="0">
                <a:solidFill>
                  <a:schemeClr val="bg1"/>
                </a:solidFill>
                <a:ea typeface="Arial"/>
                <a:cs typeface="Arial"/>
                <a:sym typeface="Arial"/>
              </a:rPr>
              <a:t>What roles and responsibilities does the job include?</a:t>
            </a:r>
          </a:p>
        </p:txBody>
      </p:sp>
      <p:sp>
        <p:nvSpPr>
          <p:cNvPr id="25" name="Google Shape;1682;p279">
            <a:extLst>
              <a:ext uri="{FF2B5EF4-FFF2-40B4-BE49-F238E27FC236}">
                <a16:creationId xmlns:a16="http://schemas.microsoft.com/office/drawing/2014/main" id="{B8E9C2D8-8706-45E8-8828-F0A0F5D4AE49}"/>
              </a:ext>
            </a:extLst>
          </p:cNvPr>
          <p:cNvSpPr/>
          <p:nvPr/>
        </p:nvSpPr>
        <p:spPr>
          <a:xfrm>
            <a:off x="571951" y="3537175"/>
            <a:ext cx="407539" cy="5398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algn="ctr">
              <a:buClr>
                <a:srgbClr val="000000"/>
              </a:buClr>
              <a:buSzPts val="4000"/>
            </a:pPr>
            <a:r>
              <a:rPr lang="en-IN" sz="6600" dirty="0">
                <a:ln>
                  <a:solidFill>
                    <a:schemeClr val="bg1"/>
                  </a:solidFill>
                </a:ln>
                <a:solidFill>
                  <a:srgbClr val="ACC32A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6600" dirty="0">
              <a:ln>
                <a:solidFill>
                  <a:schemeClr val="bg1"/>
                </a:solidFill>
              </a:ln>
              <a:solidFill>
                <a:srgbClr val="ACC32A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" name="Google Shape;1683;p279">
            <a:extLst>
              <a:ext uri="{FF2B5EF4-FFF2-40B4-BE49-F238E27FC236}">
                <a16:creationId xmlns:a16="http://schemas.microsoft.com/office/drawing/2014/main" id="{864692DB-7B55-478B-A5F9-23B010B65899}"/>
              </a:ext>
            </a:extLst>
          </p:cNvPr>
          <p:cNvSpPr/>
          <p:nvPr/>
        </p:nvSpPr>
        <p:spPr>
          <a:xfrm>
            <a:off x="2504771" y="4584764"/>
            <a:ext cx="1879397" cy="5223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>
              <a:buClr>
                <a:srgbClr val="000000"/>
              </a:buClr>
              <a:buSzPts val="1600"/>
            </a:pPr>
            <a:r>
              <a:rPr lang="en-GB" dirty="0">
                <a:solidFill>
                  <a:schemeClr val="bg1"/>
                </a:solidFill>
                <a:ea typeface="Arial"/>
                <a:cs typeface="Arial"/>
                <a:sym typeface="Arial"/>
              </a:rPr>
              <a:t>What personal qualities should the successful candidate have? </a:t>
            </a:r>
          </a:p>
        </p:txBody>
      </p:sp>
      <p:sp>
        <p:nvSpPr>
          <p:cNvPr id="27" name="Google Shape;1684;p279">
            <a:extLst>
              <a:ext uri="{FF2B5EF4-FFF2-40B4-BE49-F238E27FC236}">
                <a16:creationId xmlns:a16="http://schemas.microsoft.com/office/drawing/2014/main" id="{8E2A1618-B8C1-4149-9948-3565017BE8DC}"/>
              </a:ext>
            </a:extLst>
          </p:cNvPr>
          <p:cNvSpPr/>
          <p:nvPr/>
        </p:nvSpPr>
        <p:spPr>
          <a:xfrm>
            <a:off x="2504772" y="3537175"/>
            <a:ext cx="407539" cy="5398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algn="ctr">
              <a:buClr>
                <a:srgbClr val="000000"/>
              </a:buClr>
              <a:buSzPts val="4000"/>
            </a:pPr>
            <a:r>
              <a:rPr lang="en-IN" sz="6600" dirty="0">
                <a:ln>
                  <a:solidFill>
                    <a:schemeClr val="bg1"/>
                  </a:solidFill>
                </a:ln>
                <a:solidFill>
                  <a:srgbClr val="ACC32A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endParaRPr sz="6600" dirty="0">
              <a:ln>
                <a:solidFill>
                  <a:schemeClr val="bg1"/>
                </a:solidFill>
              </a:ln>
              <a:solidFill>
                <a:srgbClr val="ACC32A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" name="Google Shape;1685;p279">
            <a:extLst>
              <a:ext uri="{FF2B5EF4-FFF2-40B4-BE49-F238E27FC236}">
                <a16:creationId xmlns:a16="http://schemas.microsoft.com/office/drawing/2014/main" id="{66F6F9DA-CAAA-4D85-B16A-B63EB3530C4B}"/>
              </a:ext>
            </a:extLst>
          </p:cNvPr>
          <p:cNvSpPr/>
          <p:nvPr/>
        </p:nvSpPr>
        <p:spPr>
          <a:xfrm>
            <a:off x="4565065" y="4584764"/>
            <a:ext cx="1648699" cy="5223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>
              <a:buClr>
                <a:srgbClr val="000000"/>
              </a:buClr>
              <a:buSzPts val="1600"/>
            </a:pPr>
            <a:r>
              <a:rPr lang="en-GB" dirty="0">
                <a:solidFill>
                  <a:schemeClr val="bg1"/>
                </a:solidFill>
                <a:ea typeface="Arial"/>
                <a:cs typeface="Arial"/>
                <a:sym typeface="Arial"/>
              </a:rPr>
              <a:t>What qualifications would you need?</a:t>
            </a:r>
          </a:p>
        </p:txBody>
      </p:sp>
      <p:sp>
        <p:nvSpPr>
          <p:cNvPr id="29" name="Google Shape;1686;p279">
            <a:extLst>
              <a:ext uri="{FF2B5EF4-FFF2-40B4-BE49-F238E27FC236}">
                <a16:creationId xmlns:a16="http://schemas.microsoft.com/office/drawing/2014/main" id="{2500DFD5-4F86-46ED-94B7-52130621B115}"/>
              </a:ext>
            </a:extLst>
          </p:cNvPr>
          <p:cNvSpPr/>
          <p:nvPr/>
        </p:nvSpPr>
        <p:spPr>
          <a:xfrm>
            <a:off x="4565065" y="3537175"/>
            <a:ext cx="407539" cy="5398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algn="ctr">
              <a:buClr>
                <a:srgbClr val="000000"/>
              </a:buClr>
              <a:buSzPts val="4000"/>
            </a:pPr>
            <a:r>
              <a:rPr lang="en-IN" sz="6600" dirty="0">
                <a:ln>
                  <a:solidFill>
                    <a:schemeClr val="bg1"/>
                  </a:solidFill>
                </a:ln>
                <a:solidFill>
                  <a:srgbClr val="ACC32A"/>
                </a:solidFill>
                <a:latin typeface="Arial"/>
                <a:ea typeface="Arial"/>
                <a:cs typeface="Arial"/>
                <a:sym typeface="Arial"/>
              </a:rPr>
              <a:t>3</a:t>
            </a:r>
            <a:endParaRPr sz="6600" dirty="0">
              <a:ln>
                <a:solidFill>
                  <a:schemeClr val="bg1"/>
                </a:solidFill>
              </a:ln>
              <a:solidFill>
                <a:srgbClr val="ACC32A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" name="Google Shape;1685;p279">
            <a:extLst>
              <a:ext uri="{FF2B5EF4-FFF2-40B4-BE49-F238E27FC236}">
                <a16:creationId xmlns:a16="http://schemas.microsoft.com/office/drawing/2014/main" id="{1190C266-4088-4683-9A9F-B8215A0223A3}"/>
              </a:ext>
            </a:extLst>
          </p:cNvPr>
          <p:cNvSpPr/>
          <p:nvPr/>
        </p:nvSpPr>
        <p:spPr>
          <a:xfrm>
            <a:off x="6343017" y="4584764"/>
            <a:ext cx="1419105" cy="5223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>
              <a:buClr>
                <a:srgbClr val="000000"/>
              </a:buClr>
              <a:buSzPts val="1600"/>
            </a:pPr>
            <a:r>
              <a:rPr lang="en-GB" dirty="0">
                <a:solidFill>
                  <a:schemeClr val="bg1"/>
                </a:solidFill>
                <a:ea typeface="Arial"/>
                <a:cs typeface="Arial"/>
                <a:sym typeface="Arial"/>
              </a:rPr>
              <a:t>Which GCSEs would you need to take? </a:t>
            </a:r>
          </a:p>
        </p:txBody>
      </p:sp>
      <p:sp>
        <p:nvSpPr>
          <p:cNvPr id="18" name="Google Shape;1686;p279">
            <a:extLst>
              <a:ext uri="{FF2B5EF4-FFF2-40B4-BE49-F238E27FC236}">
                <a16:creationId xmlns:a16="http://schemas.microsoft.com/office/drawing/2014/main" id="{7A488946-982F-48B1-B96A-2EEB006DFAF7}"/>
              </a:ext>
            </a:extLst>
          </p:cNvPr>
          <p:cNvSpPr/>
          <p:nvPr/>
        </p:nvSpPr>
        <p:spPr>
          <a:xfrm>
            <a:off x="6343017" y="3537175"/>
            <a:ext cx="407539" cy="5398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algn="ctr">
              <a:buClr>
                <a:srgbClr val="000000"/>
              </a:buClr>
              <a:buSzPts val="4000"/>
            </a:pPr>
            <a:r>
              <a:rPr lang="en-IN" sz="6600" dirty="0">
                <a:ln>
                  <a:solidFill>
                    <a:schemeClr val="bg1"/>
                  </a:solidFill>
                </a:ln>
                <a:solidFill>
                  <a:srgbClr val="ACC32A"/>
                </a:solidFill>
                <a:latin typeface="Arial"/>
                <a:ea typeface="Arial"/>
                <a:cs typeface="Arial"/>
                <a:sym typeface="Arial"/>
              </a:rPr>
              <a:t>4</a:t>
            </a:r>
            <a:endParaRPr sz="6600" dirty="0">
              <a:ln>
                <a:solidFill>
                  <a:schemeClr val="bg1"/>
                </a:solidFill>
              </a:ln>
              <a:solidFill>
                <a:srgbClr val="ACC32A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" name="Google Shape;1685;p279">
            <a:extLst>
              <a:ext uri="{FF2B5EF4-FFF2-40B4-BE49-F238E27FC236}">
                <a16:creationId xmlns:a16="http://schemas.microsoft.com/office/drawing/2014/main" id="{CD64DBC1-9801-40EA-A5CA-932143B94427}"/>
              </a:ext>
            </a:extLst>
          </p:cNvPr>
          <p:cNvSpPr/>
          <p:nvPr/>
        </p:nvSpPr>
        <p:spPr>
          <a:xfrm>
            <a:off x="8110869" y="4584764"/>
            <a:ext cx="2008994" cy="5223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>
              <a:buClr>
                <a:srgbClr val="000000"/>
              </a:buClr>
              <a:buSzPts val="1600"/>
            </a:pPr>
            <a:r>
              <a:rPr lang="en-GB" dirty="0">
                <a:solidFill>
                  <a:schemeClr val="bg1"/>
                </a:solidFill>
                <a:ea typeface="Arial"/>
                <a:cs typeface="Arial"/>
                <a:sym typeface="Arial"/>
              </a:rPr>
              <a:t>Make notes to share with your group next lesson or create a presentation all about the role and that specific career.</a:t>
            </a:r>
          </a:p>
        </p:txBody>
      </p:sp>
      <p:sp>
        <p:nvSpPr>
          <p:cNvPr id="20" name="Google Shape;1686;p279">
            <a:extLst>
              <a:ext uri="{FF2B5EF4-FFF2-40B4-BE49-F238E27FC236}">
                <a16:creationId xmlns:a16="http://schemas.microsoft.com/office/drawing/2014/main" id="{8947E845-CAFC-4DE7-B7BB-4B29AFCE79D7}"/>
              </a:ext>
            </a:extLst>
          </p:cNvPr>
          <p:cNvSpPr/>
          <p:nvPr/>
        </p:nvSpPr>
        <p:spPr>
          <a:xfrm>
            <a:off x="8110869" y="3537175"/>
            <a:ext cx="407539" cy="5398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algn="ctr">
              <a:buClr>
                <a:srgbClr val="000000"/>
              </a:buClr>
              <a:buSzPts val="4000"/>
            </a:pPr>
            <a:r>
              <a:rPr lang="en-IN" sz="6600" dirty="0">
                <a:ln>
                  <a:solidFill>
                    <a:schemeClr val="bg1"/>
                  </a:solidFill>
                </a:ln>
                <a:solidFill>
                  <a:srgbClr val="ACC32A"/>
                </a:solidFill>
                <a:latin typeface="Arial"/>
                <a:ea typeface="Arial"/>
                <a:cs typeface="Arial"/>
                <a:sym typeface="Arial"/>
              </a:rPr>
              <a:t>5</a:t>
            </a:r>
            <a:endParaRPr sz="6600" dirty="0">
              <a:ln>
                <a:solidFill>
                  <a:schemeClr val="bg1"/>
                </a:solidFill>
              </a:ln>
              <a:solidFill>
                <a:srgbClr val="ACC32A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FB07C024-1D17-443F-A301-BE2DBEC3A801}"/>
              </a:ext>
            </a:extLst>
          </p:cNvPr>
          <p:cNvSpPr txBox="1"/>
          <p:nvPr/>
        </p:nvSpPr>
        <p:spPr>
          <a:xfrm>
            <a:off x="388413" y="7055696"/>
            <a:ext cx="2628000" cy="151194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1" dirty="0"/>
              <a:t>Tech We Can  </a:t>
            </a:r>
            <a:r>
              <a:rPr lang="en-GB" sz="800" dirty="0"/>
              <a:t>|  Tech for Fun</a:t>
            </a: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A10000E6-B31D-456B-9B48-37C4728CDD4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46786" y="458897"/>
            <a:ext cx="3715664" cy="2627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87067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lowchart: Manual Input 6">
            <a:extLst>
              <a:ext uri="{FF2B5EF4-FFF2-40B4-BE49-F238E27FC236}">
                <a16:creationId xmlns:a16="http://schemas.microsoft.com/office/drawing/2014/main" id="{F465FB07-4C97-4BDD-9DC9-651DAC37B5DC}"/>
              </a:ext>
            </a:extLst>
          </p:cNvPr>
          <p:cNvSpPr/>
          <p:nvPr/>
        </p:nvSpPr>
        <p:spPr>
          <a:xfrm>
            <a:off x="0" y="2159674"/>
            <a:ext cx="10691813" cy="5400001"/>
          </a:xfrm>
          <a:prstGeom prst="flowChartManualInput">
            <a:avLst/>
          </a:prstGeom>
          <a:solidFill>
            <a:schemeClr val="bg1"/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Share homework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0726D22-EDDF-4ACD-A6F1-8133145335F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>
                <a:solidFill>
                  <a:schemeClr val="tx1"/>
                </a:solidFill>
              </a:rPr>
              <a:pPr/>
              <a:t>2</a:t>
            </a:fld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EC3EAB4-C5D0-4F00-8276-E33EE24F56F8}"/>
              </a:ext>
            </a:extLst>
          </p:cNvPr>
          <p:cNvSpPr txBox="1"/>
          <p:nvPr/>
        </p:nvSpPr>
        <p:spPr>
          <a:xfrm>
            <a:off x="388413" y="7055696"/>
            <a:ext cx="2628000" cy="151194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1" dirty="0"/>
              <a:t>Tech We Can  </a:t>
            </a:r>
            <a:r>
              <a:rPr lang="en-GB" sz="800" dirty="0"/>
              <a:t>|  Tech for Fun</a:t>
            </a:r>
          </a:p>
        </p:txBody>
      </p:sp>
    </p:spTree>
    <p:extLst>
      <p:ext uri="{BB962C8B-B14F-4D97-AF65-F5344CB8AC3E}">
        <p14:creationId xmlns:p14="http://schemas.microsoft.com/office/powerpoint/2010/main" val="31256879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B857D35-1E76-43E7-9AF1-E0D6D876EC2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" b="16"/>
          <a:stretch/>
        </p:blipFill>
        <p:spPr>
          <a:xfrm>
            <a:off x="476" y="0"/>
            <a:ext cx="10690860" cy="6818749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3BCA37D7-410F-4E3F-A8B1-378173AAD288}"/>
              </a:ext>
            </a:extLst>
          </p:cNvPr>
          <p:cNvSpPr/>
          <p:nvPr/>
        </p:nvSpPr>
        <p:spPr>
          <a:xfrm>
            <a:off x="0" y="4176193"/>
            <a:ext cx="10691813" cy="2642556"/>
          </a:xfrm>
          <a:prstGeom prst="rect">
            <a:avLst/>
          </a:prstGeom>
          <a:solidFill>
            <a:schemeClr val="tx2">
              <a:alpha val="60000"/>
            </a:schemeClr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8416" y="4870408"/>
            <a:ext cx="8677946" cy="663845"/>
          </a:xfrm>
        </p:spPr>
        <p:txBody>
          <a:bodyPr/>
          <a:lstStyle/>
          <a:p>
            <a:r>
              <a:rPr lang="en-GB" dirty="0"/>
              <a:t>Fun</a:t>
            </a:r>
          </a:p>
        </p:txBody>
      </p:sp>
      <p:sp>
        <p:nvSpPr>
          <p:cNvPr id="4" name="Rectangle 3"/>
          <p:cNvSpPr/>
          <p:nvPr/>
        </p:nvSpPr>
        <p:spPr>
          <a:xfrm>
            <a:off x="388413" y="5808072"/>
            <a:ext cx="5891617" cy="61555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GB" sz="2000" spc="-70" dirty="0">
                <a:solidFill>
                  <a:schemeClr val="bg1"/>
                </a:solidFill>
                <a:cs typeface="Arial"/>
              </a:rPr>
              <a:t>To understand how technology is used for fun and broaden my knowledge of careers available in this field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8AFF9F6-91B6-4E76-84F7-AE74E0DA8B8C}"/>
              </a:ext>
            </a:extLst>
          </p:cNvPr>
          <p:cNvSpPr/>
          <p:nvPr/>
        </p:nvSpPr>
        <p:spPr>
          <a:xfrm>
            <a:off x="388414" y="4562632"/>
            <a:ext cx="1360874" cy="3077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GB" sz="2000" spc="-70" dirty="0">
                <a:solidFill>
                  <a:schemeClr val="bg1"/>
                </a:solidFill>
                <a:cs typeface="Arial"/>
              </a:rPr>
              <a:t>TECH FOR</a:t>
            </a:r>
          </a:p>
        </p:txBody>
      </p:sp>
      <p:grpSp>
        <p:nvGrpSpPr>
          <p:cNvPr id="8" name="Group 4">
            <a:extLst>
              <a:ext uri="{FF2B5EF4-FFF2-40B4-BE49-F238E27FC236}">
                <a16:creationId xmlns:a16="http://schemas.microsoft.com/office/drawing/2014/main" id="{C873B25D-7BC4-467E-8FD7-DB054ED71C51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0058551" y="7002959"/>
            <a:ext cx="418744" cy="360000"/>
            <a:chOff x="1033" y="374"/>
            <a:chExt cx="4669" cy="4014"/>
          </a:xfrm>
          <a:solidFill>
            <a:schemeClr val="bg1"/>
          </a:solidFill>
        </p:grpSpPr>
        <p:sp>
          <p:nvSpPr>
            <p:cNvPr id="10" name="Freeform 5">
              <a:extLst>
                <a:ext uri="{FF2B5EF4-FFF2-40B4-BE49-F238E27FC236}">
                  <a16:creationId xmlns:a16="http://schemas.microsoft.com/office/drawing/2014/main" id="{B6716AFC-C4C5-4521-A215-47434E418B2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33" y="374"/>
              <a:ext cx="4669" cy="4014"/>
            </a:xfrm>
            <a:custGeom>
              <a:avLst/>
              <a:gdLst>
                <a:gd name="T0" fmla="*/ 1135 w 4669"/>
                <a:gd name="T1" fmla="*/ 1255 h 4014"/>
                <a:gd name="T2" fmla="*/ 764 w 4669"/>
                <a:gd name="T3" fmla="*/ 1595 h 4014"/>
                <a:gd name="T4" fmla="*/ 578 w 4669"/>
                <a:gd name="T5" fmla="*/ 2007 h 4014"/>
                <a:gd name="T6" fmla="*/ 254 w 4669"/>
                <a:gd name="T7" fmla="*/ 2105 h 4014"/>
                <a:gd name="T8" fmla="*/ 46 w 4669"/>
                <a:gd name="T9" fmla="*/ 2359 h 4014"/>
                <a:gd name="T10" fmla="*/ 6 w 4669"/>
                <a:gd name="T11" fmla="*/ 2673 h 4014"/>
                <a:gd name="T12" fmla="*/ 150 w 4669"/>
                <a:gd name="T13" fmla="*/ 2973 h 4014"/>
                <a:gd name="T14" fmla="*/ 432 w 4669"/>
                <a:gd name="T15" fmla="*/ 3144 h 4014"/>
                <a:gd name="T16" fmla="*/ 672 w 4669"/>
                <a:gd name="T17" fmla="*/ 3378 h 4014"/>
                <a:gd name="T18" fmla="*/ 957 w 4669"/>
                <a:gd name="T19" fmla="*/ 3796 h 4014"/>
                <a:gd name="T20" fmla="*/ 1423 w 4669"/>
                <a:gd name="T21" fmla="*/ 4004 h 4014"/>
                <a:gd name="T22" fmla="*/ 3398 w 4669"/>
                <a:gd name="T23" fmla="*/ 3964 h 4014"/>
                <a:gd name="T24" fmla="*/ 3812 w 4669"/>
                <a:gd name="T25" fmla="*/ 3676 h 4014"/>
                <a:gd name="T26" fmla="*/ 4019 w 4669"/>
                <a:gd name="T27" fmla="*/ 3208 h 4014"/>
                <a:gd name="T28" fmla="*/ 4343 w 4669"/>
                <a:gd name="T29" fmla="*/ 3106 h 4014"/>
                <a:gd name="T30" fmla="*/ 4585 w 4669"/>
                <a:gd name="T31" fmla="*/ 2883 h 4014"/>
                <a:gd name="T32" fmla="*/ 4669 w 4669"/>
                <a:gd name="T33" fmla="*/ 2585 h 4014"/>
                <a:gd name="T34" fmla="*/ 4571 w 4669"/>
                <a:gd name="T35" fmla="*/ 2261 h 4014"/>
                <a:gd name="T36" fmla="*/ 4317 w 4669"/>
                <a:gd name="T37" fmla="*/ 2053 h 4014"/>
                <a:gd name="T38" fmla="*/ 4019 w 4669"/>
                <a:gd name="T39" fmla="*/ 1963 h 4014"/>
                <a:gd name="T40" fmla="*/ 3812 w 4669"/>
                <a:gd name="T41" fmla="*/ 1493 h 4014"/>
                <a:gd name="T42" fmla="*/ 3398 w 4669"/>
                <a:gd name="T43" fmla="*/ 1205 h 4014"/>
                <a:gd name="T44" fmla="*/ 2456 w 4669"/>
                <a:gd name="T45" fmla="*/ 750 h 4014"/>
                <a:gd name="T46" fmla="*/ 2718 w 4669"/>
                <a:gd name="T47" fmla="*/ 416 h 4014"/>
                <a:gd name="T48" fmla="*/ 2542 w 4669"/>
                <a:gd name="T49" fmla="*/ 60 h 4014"/>
                <a:gd name="T50" fmla="*/ 2145 w 4669"/>
                <a:gd name="T51" fmla="*/ 50 h 4014"/>
                <a:gd name="T52" fmla="*/ 1953 w 4669"/>
                <a:gd name="T53" fmla="*/ 430 h 4014"/>
                <a:gd name="T54" fmla="*/ 2127 w 4669"/>
                <a:gd name="T55" fmla="*/ 708 h 4014"/>
                <a:gd name="T56" fmla="*/ 2073 w 4669"/>
                <a:gd name="T57" fmla="*/ 302 h 4014"/>
                <a:gd name="T58" fmla="*/ 2307 w 4669"/>
                <a:gd name="T59" fmla="*/ 112 h 4014"/>
                <a:gd name="T60" fmla="*/ 2562 w 4669"/>
                <a:gd name="T61" fmla="*/ 230 h 4014"/>
                <a:gd name="T62" fmla="*/ 2576 w 4669"/>
                <a:gd name="T63" fmla="*/ 516 h 4014"/>
                <a:gd name="T64" fmla="*/ 2335 w 4669"/>
                <a:gd name="T65" fmla="*/ 660 h 4014"/>
                <a:gd name="T66" fmla="*/ 2081 w 4669"/>
                <a:gd name="T67" fmla="*/ 492 h 4014"/>
                <a:gd name="T68" fmla="*/ 146 w 4669"/>
                <a:gd name="T69" fmla="*/ 2403 h 4014"/>
                <a:gd name="T70" fmla="*/ 554 w 4669"/>
                <a:gd name="T71" fmla="*/ 2117 h 4014"/>
                <a:gd name="T72" fmla="*/ 316 w 4669"/>
                <a:gd name="T73" fmla="*/ 2971 h 4014"/>
                <a:gd name="T74" fmla="*/ 110 w 4669"/>
                <a:gd name="T75" fmla="*/ 2585 h 4014"/>
                <a:gd name="T76" fmla="*/ 1767 w 4669"/>
                <a:gd name="T77" fmla="*/ 3362 h 4014"/>
                <a:gd name="T78" fmla="*/ 2792 w 4669"/>
                <a:gd name="T79" fmla="*/ 3312 h 4014"/>
                <a:gd name="T80" fmla="*/ 2982 w 4669"/>
                <a:gd name="T81" fmla="*/ 3546 h 4014"/>
                <a:gd name="T82" fmla="*/ 4479 w 4669"/>
                <a:gd name="T83" fmla="*/ 2845 h 4014"/>
                <a:gd name="T84" fmla="*/ 4027 w 4669"/>
                <a:gd name="T85" fmla="*/ 3052 h 4014"/>
                <a:gd name="T86" fmla="*/ 4423 w 4669"/>
                <a:gd name="T87" fmla="*/ 2253 h 4014"/>
                <a:gd name="T88" fmla="*/ 3917 w 4669"/>
                <a:gd name="T89" fmla="*/ 3080 h 4014"/>
                <a:gd name="T90" fmla="*/ 3800 w 4669"/>
                <a:gd name="T91" fmla="*/ 3508 h 4014"/>
                <a:gd name="T92" fmla="*/ 3452 w 4669"/>
                <a:gd name="T93" fmla="*/ 3824 h 4014"/>
                <a:gd name="T94" fmla="*/ 3094 w 4669"/>
                <a:gd name="T95" fmla="*/ 3574 h 4014"/>
                <a:gd name="T96" fmla="*/ 2860 w 4669"/>
                <a:gd name="T97" fmla="*/ 3220 h 4014"/>
                <a:gd name="T98" fmla="*/ 1725 w 4669"/>
                <a:gd name="T99" fmla="*/ 3256 h 4014"/>
                <a:gd name="T100" fmla="*/ 1557 w 4669"/>
                <a:gd name="T101" fmla="*/ 3904 h 4014"/>
                <a:gd name="T102" fmla="*/ 1095 w 4669"/>
                <a:gd name="T103" fmla="*/ 3764 h 4014"/>
                <a:gd name="T104" fmla="*/ 797 w 4669"/>
                <a:gd name="T105" fmla="*/ 3400 h 4014"/>
                <a:gd name="T106" fmla="*/ 734 w 4669"/>
                <a:gd name="T107" fmla="*/ 2047 h 4014"/>
                <a:gd name="T108" fmla="*/ 895 w 4669"/>
                <a:gd name="T109" fmla="*/ 1597 h 4014"/>
                <a:gd name="T110" fmla="*/ 1273 w 4669"/>
                <a:gd name="T111" fmla="*/ 1315 h 4014"/>
                <a:gd name="T112" fmla="*/ 3220 w 4669"/>
                <a:gd name="T113" fmla="*/ 1275 h 4014"/>
                <a:gd name="T114" fmla="*/ 3648 w 4669"/>
                <a:gd name="T115" fmla="*/ 1479 h 4014"/>
                <a:gd name="T116" fmla="*/ 3891 w 4669"/>
                <a:gd name="T117" fmla="*/ 1883 h 40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669" h="4014">
                  <a:moveTo>
                    <a:pt x="1557" y="1155"/>
                  </a:moveTo>
                  <a:lnTo>
                    <a:pt x="1557" y="1155"/>
                  </a:lnTo>
                  <a:lnTo>
                    <a:pt x="1511" y="1157"/>
                  </a:lnTo>
                  <a:lnTo>
                    <a:pt x="1467" y="1159"/>
                  </a:lnTo>
                  <a:lnTo>
                    <a:pt x="1423" y="1165"/>
                  </a:lnTo>
                  <a:lnTo>
                    <a:pt x="1379" y="1173"/>
                  </a:lnTo>
                  <a:lnTo>
                    <a:pt x="1337" y="1181"/>
                  </a:lnTo>
                  <a:lnTo>
                    <a:pt x="1295" y="1193"/>
                  </a:lnTo>
                  <a:lnTo>
                    <a:pt x="1253" y="1205"/>
                  </a:lnTo>
                  <a:lnTo>
                    <a:pt x="1213" y="1221"/>
                  </a:lnTo>
                  <a:lnTo>
                    <a:pt x="1173" y="1237"/>
                  </a:lnTo>
                  <a:lnTo>
                    <a:pt x="1135" y="1255"/>
                  </a:lnTo>
                  <a:lnTo>
                    <a:pt x="1097" y="1275"/>
                  </a:lnTo>
                  <a:lnTo>
                    <a:pt x="1061" y="1297"/>
                  </a:lnTo>
                  <a:lnTo>
                    <a:pt x="1025" y="1321"/>
                  </a:lnTo>
                  <a:lnTo>
                    <a:pt x="991" y="1347"/>
                  </a:lnTo>
                  <a:lnTo>
                    <a:pt x="957" y="1373"/>
                  </a:lnTo>
                  <a:lnTo>
                    <a:pt x="925" y="1401"/>
                  </a:lnTo>
                  <a:lnTo>
                    <a:pt x="895" y="1429"/>
                  </a:lnTo>
                  <a:lnTo>
                    <a:pt x="865" y="1461"/>
                  </a:lnTo>
                  <a:lnTo>
                    <a:pt x="839" y="1493"/>
                  </a:lnTo>
                  <a:lnTo>
                    <a:pt x="811" y="1525"/>
                  </a:lnTo>
                  <a:lnTo>
                    <a:pt x="787" y="1561"/>
                  </a:lnTo>
                  <a:lnTo>
                    <a:pt x="764" y="1595"/>
                  </a:lnTo>
                  <a:lnTo>
                    <a:pt x="742" y="1633"/>
                  </a:lnTo>
                  <a:lnTo>
                    <a:pt x="722" y="1671"/>
                  </a:lnTo>
                  <a:lnTo>
                    <a:pt x="704" y="1709"/>
                  </a:lnTo>
                  <a:lnTo>
                    <a:pt x="688" y="1749"/>
                  </a:lnTo>
                  <a:lnTo>
                    <a:pt x="672" y="1791"/>
                  </a:lnTo>
                  <a:lnTo>
                    <a:pt x="660" y="1833"/>
                  </a:lnTo>
                  <a:lnTo>
                    <a:pt x="648" y="1875"/>
                  </a:lnTo>
                  <a:lnTo>
                    <a:pt x="640" y="1919"/>
                  </a:lnTo>
                  <a:lnTo>
                    <a:pt x="632" y="1963"/>
                  </a:lnTo>
                  <a:lnTo>
                    <a:pt x="628" y="2007"/>
                  </a:lnTo>
                  <a:lnTo>
                    <a:pt x="578" y="2007"/>
                  </a:lnTo>
                  <a:lnTo>
                    <a:pt x="578" y="2007"/>
                  </a:lnTo>
                  <a:lnTo>
                    <a:pt x="548" y="2007"/>
                  </a:lnTo>
                  <a:lnTo>
                    <a:pt x="518" y="2011"/>
                  </a:lnTo>
                  <a:lnTo>
                    <a:pt x="490" y="2013"/>
                  </a:lnTo>
                  <a:lnTo>
                    <a:pt x="460" y="2019"/>
                  </a:lnTo>
                  <a:lnTo>
                    <a:pt x="432" y="2025"/>
                  </a:lnTo>
                  <a:lnTo>
                    <a:pt x="406" y="2033"/>
                  </a:lnTo>
                  <a:lnTo>
                    <a:pt x="378" y="2043"/>
                  </a:lnTo>
                  <a:lnTo>
                    <a:pt x="352" y="2053"/>
                  </a:lnTo>
                  <a:lnTo>
                    <a:pt x="326" y="2063"/>
                  </a:lnTo>
                  <a:lnTo>
                    <a:pt x="302" y="2077"/>
                  </a:lnTo>
                  <a:lnTo>
                    <a:pt x="278" y="2091"/>
                  </a:lnTo>
                  <a:lnTo>
                    <a:pt x="254" y="2105"/>
                  </a:lnTo>
                  <a:lnTo>
                    <a:pt x="232" y="2121"/>
                  </a:lnTo>
                  <a:lnTo>
                    <a:pt x="210" y="2139"/>
                  </a:lnTo>
                  <a:lnTo>
                    <a:pt x="190" y="2157"/>
                  </a:lnTo>
                  <a:lnTo>
                    <a:pt x="170" y="2177"/>
                  </a:lnTo>
                  <a:lnTo>
                    <a:pt x="150" y="2197"/>
                  </a:lnTo>
                  <a:lnTo>
                    <a:pt x="132" y="2217"/>
                  </a:lnTo>
                  <a:lnTo>
                    <a:pt x="114" y="2239"/>
                  </a:lnTo>
                  <a:lnTo>
                    <a:pt x="98" y="2261"/>
                  </a:lnTo>
                  <a:lnTo>
                    <a:pt x="84" y="2285"/>
                  </a:lnTo>
                  <a:lnTo>
                    <a:pt x="70" y="2309"/>
                  </a:lnTo>
                  <a:lnTo>
                    <a:pt x="56" y="2333"/>
                  </a:lnTo>
                  <a:lnTo>
                    <a:pt x="46" y="2359"/>
                  </a:lnTo>
                  <a:lnTo>
                    <a:pt x="36" y="2385"/>
                  </a:lnTo>
                  <a:lnTo>
                    <a:pt x="26" y="2413"/>
                  </a:lnTo>
                  <a:lnTo>
                    <a:pt x="18" y="2439"/>
                  </a:lnTo>
                  <a:lnTo>
                    <a:pt x="12" y="2467"/>
                  </a:lnTo>
                  <a:lnTo>
                    <a:pt x="6" y="2497"/>
                  </a:lnTo>
                  <a:lnTo>
                    <a:pt x="2" y="2525"/>
                  </a:lnTo>
                  <a:lnTo>
                    <a:pt x="0" y="2555"/>
                  </a:lnTo>
                  <a:lnTo>
                    <a:pt x="0" y="2585"/>
                  </a:lnTo>
                  <a:lnTo>
                    <a:pt x="0" y="2585"/>
                  </a:lnTo>
                  <a:lnTo>
                    <a:pt x="0" y="2613"/>
                  </a:lnTo>
                  <a:lnTo>
                    <a:pt x="2" y="2643"/>
                  </a:lnTo>
                  <a:lnTo>
                    <a:pt x="6" y="2673"/>
                  </a:lnTo>
                  <a:lnTo>
                    <a:pt x="12" y="2701"/>
                  </a:lnTo>
                  <a:lnTo>
                    <a:pt x="18" y="2729"/>
                  </a:lnTo>
                  <a:lnTo>
                    <a:pt x="26" y="2755"/>
                  </a:lnTo>
                  <a:lnTo>
                    <a:pt x="36" y="2783"/>
                  </a:lnTo>
                  <a:lnTo>
                    <a:pt x="46" y="2809"/>
                  </a:lnTo>
                  <a:lnTo>
                    <a:pt x="56" y="2835"/>
                  </a:lnTo>
                  <a:lnTo>
                    <a:pt x="70" y="2859"/>
                  </a:lnTo>
                  <a:lnTo>
                    <a:pt x="84" y="2883"/>
                  </a:lnTo>
                  <a:lnTo>
                    <a:pt x="98" y="2907"/>
                  </a:lnTo>
                  <a:lnTo>
                    <a:pt x="114" y="2929"/>
                  </a:lnTo>
                  <a:lnTo>
                    <a:pt x="132" y="2951"/>
                  </a:lnTo>
                  <a:lnTo>
                    <a:pt x="150" y="2973"/>
                  </a:lnTo>
                  <a:lnTo>
                    <a:pt x="170" y="2993"/>
                  </a:lnTo>
                  <a:lnTo>
                    <a:pt x="190" y="3012"/>
                  </a:lnTo>
                  <a:lnTo>
                    <a:pt x="210" y="3030"/>
                  </a:lnTo>
                  <a:lnTo>
                    <a:pt x="232" y="3048"/>
                  </a:lnTo>
                  <a:lnTo>
                    <a:pt x="254" y="3064"/>
                  </a:lnTo>
                  <a:lnTo>
                    <a:pt x="278" y="3078"/>
                  </a:lnTo>
                  <a:lnTo>
                    <a:pt x="302" y="3092"/>
                  </a:lnTo>
                  <a:lnTo>
                    <a:pt x="326" y="3106"/>
                  </a:lnTo>
                  <a:lnTo>
                    <a:pt x="352" y="3116"/>
                  </a:lnTo>
                  <a:lnTo>
                    <a:pt x="378" y="3128"/>
                  </a:lnTo>
                  <a:lnTo>
                    <a:pt x="406" y="3136"/>
                  </a:lnTo>
                  <a:lnTo>
                    <a:pt x="432" y="3144"/>
                  </a:lnTo>
                  <a:lnTo>
                    <a:pt x="460" y="3150"/>
                  </a:lnTo>
                  <a:lnTo>
                    <a:pt x="490" y="3156"/>
                  </a:lnTo>
                  <a:lnTo>
                    <a:pt x="518" y="3160"/>
                  </a:lnTo>
                  <a:lnTo>
                    <a:pt x="548" y="3162"/>
                  </a:lnTo>
                  <a:lnTo>
                    <a:pt x="578" y="3162"/>
                  </a:lnTo>
                  <a:lnTo>
                    <a:pt x="628" y="3162"/>
                  </a:lnTo>
                  <a:lnTo>
                    <a:pt x="628" y="3162"/>
                  </a:lnTo>
                  <a:lnTo>
                    <a:pt x="632" y="3208"/>
                  </a:lnTo>
                  <a:lnTo>
                    <a:pt x="640" y="3252"/>
                  </a:lnTo>
                  <a:lnTo>
                    <a:pt x="648" y="3294"/>
                  </a:lnTo>
                  <a:lnTo>
                    <a:pt x="660" y="3338"/>
                  </a:lnTo>
                  <a:lnTo>
                    <a:pt x="672" y="3378"/>
                  </a:lnTo>
                  <a:lnTo>
                    <a:pt x="688" y="3420"/>
                  </a:lnTo>
                  <a:lnTo>
                    <a:pt x="704" y="3460"/>
                  </a:lnTo>
                  <a:lnTo>
                    <a:pt x="722" y="3498"/>
                  </a:lnTo>
                  <a:lnTo>
                    <a:pt x="742" y="3536"/>
                  </a:lnTo>
                  <a:lnTo>
                    <a:pt x="764" y="3574"/>
                  </a:lnTo>
                  <a:lnTo>
                    <a:pt x="787" y="3610"/>
                  </a:lnTo>
                  <a:lnTo>
                    <a:pt x="811" y="3644"/>
                  </a:lnTo>
                  <a:lnTo>
                    <a:pt x="839" y="3676"/>
                  </a:lnTo>
                  <a:lnTo>
                    <a:pt x="865" y="3708"/>
                  </a:lnTo>
                  <a:lnTo>
                    <a:pt x="895" y="3740"/>
                  </a:lnTo>
                  <a:lnTo>
                    <a:pt x="925" y="3768"/>
                  </a:lnTo>
                  <a:lnTo>
                    <a:pt x="957" y="3796"/>
                  </a:lnTo>
                  <a:lnTo>
                    <a:pt x="991" y="3824"/>
                  </a:lnTo>
                  <a:lnTo>
                    <a:pt x="1025" y="3848"/>
                  </a:lnTo>
                  <a:lnTo>
                    <a:pt x="1061" y="3872"/>
                  </a:lnTo>
                  <a:lnTo>
                    <a:pt x="1097" y="3894"/>
                  </a:lnTo>
                  <a:lnTo>
                    <a:pt x="1135" y="3914"/>
                  </a:lnTo>
                  <a:lnTo>
                    <a:pt x="1173" y="3932"/>
                  </a:lnTo>
                  <a:lnTo>
                    <a:pt x="1213" y="3948"/>
                  </a:lnTo>
                  <a:lnTo>
                    <a:pt x="1253" y="3964"/>
                  </a:lnTo>
                  <a:lnTo>
                    <a:pt x="1295" y="3976"/>
                  </a:lnTo>
                  <a:lnTo>
                    <a:pt x="1337" y="3988"/>
                  </a:lnTo>
                  <a:lnTo>
                    <a:pt x="1379" y="3998"/>
                  </a:lnTo>
                  <a:lnTo>
                    <a:pt x="1423" y="4004"/>
                  </a:lnTo>
                  <a:lnTo>
                    <a:pt x="1467" y="4010"/>
                  </a:lnTo>
                  <a:lnTo>
                    <a:pt x="1511" y="4014"/>
                  </a:lnTo>
                  <a:lnTo>
                    <a:pt x="1557" y="4014"/>
                  </a:lnTo>
                  <a:lnTo>
                    <a:pt x="3094" y="4014"/>
                  </a:lnTo>
                  <a:lnTo>
                    <a:pt x="3094" y="4014"/>
                  </a:lnTo>
                  <a:lnTo>
                    <a:pt x="3140" y="4014"/>
                  </a:lnTo>
                  <a:lnTo>
                    <a:pt x="3184" y="4010"/>
                  </a:lnTo>
                  <a:lnTo>
                    <a:pt x="3228" y="4004"/>
                  </a:lnTo>
                  <a:lnTo>
                    <a:pt x="3272" y="3998"/>
                  </a:lnTo>
                  <a:lnTo>
                    <a:pt x="3314" y="3988"/>
                  </a:lnTo>
                  <a:lnTo>
                    <a:pt x="3356" y="3976"/>
                  </a:lnTo>
                  <a:lnTo>
                    <a:pt x="3398" y="3964"/>
                  </a:lnTo>
                  <a:lnTo>
                    <a:pt x="3438" y="3948"/>
                  </a:lnTo>
                  <a:lnTo>
                    <a:pt x="3478" y="3932"/>
                  </a:lnTo>
                  <a:lnTo>
                    <a:pt x="3516" y="3914"/>
                  </a:lnTo>
                  <a:lnTo>
                    <a:pt x="3554" y="3894"/>
                  </a:lnTo>
                  <a:lnTo>
                    <a:pt x="3590" y="3872"/>
                  </a:lnTo>
                  <a:lnTo>
                    <a:pt x="3626" y="3848"/>
                  </a:lnTo>
                  <a:lnTo>
                    <a:pt x="3660" y="3824"/>
                  </a:lnTo>
                  <a:lnTo>
                    <a:pt x="3694" y="3796"/>
                  </a:lnTo>
                  <a:lnTo>
                    <a:pt x="3724" y="3770"/>
                  </a:lnTo>
                  <a:lnTo>
                    <a:pt x="3756" y="3740"/>
                  </a:lnTo>
                  <a:lnTo>
                    <a:pt x="3784" y="3710"/>
                  </a:lnTo>
                  <a:lnTo>
                    <a:pt x="3812" y="3676"/>
                  </a:lnTo>
                  <a:lnTo>
                    <a:pt x="3840" y="3644"/>
                  </a:lnTo>
                  <a:lnTo>
                    <a:pt x="3864" y="3610"/>
                  </a:lnTo>
                  <a:lnTo>
                    <a:pt x="3888" y="3574"/>
                  </a:lnTo>
                  <a:lnTo>
                    <a:pt x="3909" y="3536"/>
                  </a:lnTo>
                  <a:lnTo>
                    <a:pt x="3929" y="3498"/>
                  </a:lnTo>
                  <a:lnTo>
                    <a:pt x="3947" y="3460"/>
                  </a:lnTo>
                  <a:lnTo>
                    <a:pt x="3963" y="3420"/>
                  </a:lnTo>
                  <a:lnTo>
                    <a:pt x="3979" y="3380"/>
                  </a:lnTo>
                  <a:lnTo>
                    <a:pt x="3991" y="3338"/>
                  </a:lnTo>
                  <a:lnTo>
                    <a:pt x="4003" y="3294"/>
                  </a:lnTo>
                  <a:lnTo>
                    <a:pt x="4011" y="3252"/>
                  </a:lnTo>
                  <a:lnTo>
                    <a:pt x="4019" y="3208"/>
                  </a:lnTo>
                  <a:lnTo>
                    <a:pt x="4023" y="3162"/>
                  </a:lnTo>
                  <a:lnTo>
                    <a:pt x="4091" y="3162"/>
                  </a:lnTo>
                  <a:lnTo>
                    <a:pt x="4091" y="3162"/>
                  </a:lnTo>
                  <a:lnTo>
                    <a:pt x="4121" y="3162"/>
                  </a:lnTo>
                  <a:lnTo>
                    <a:pt x="4151" y="3160"/>
                  </a:lnTo>
                  <a:lnTo>
                    <a:pt x="4179" y="3156"/>
                  </a:lnTo>
                  <a:lnTo>
                    <a:pt x="4209" y="3150"/>
                  </a:lnTo>
                  <a:lnTo>
                    <a:pt x="4237" y="3144"/>
                  </a:lnTo>
                  <a:lnTo>
                    <a:pt x="4263" y="3136"/>
                  </a:lnTo>
                  <a:lnTo>
                    <a:pt x="4291" y="3128"/>
                  </a:lnTo>
                  <a:lnTo>
                    <a:pt x="4317" y="3116"/>
                  </a:lnTo>
                  <a:lnTo>
                    <a:pt x="4343" y="3106"/>
                  </a:lnTo>
                  <a:lnTo>
                    <a:pt x="4367" y="3092"/>
                  </a:lnTo>
                  <a:lnTo>
                    <a:pt x="4391" y="3078"/>
                  </a:lnTo>
                  <a:lnTo>
                    <a:pt x="4415" y="3064"/>
                  </a:lnTo>
                  <a:lnTo>
                    <a:pt x="4437" y="3048"/>
                  </a:lnTo>
                  <a:lnTo>
                    <a:pt x="4459" y="3030"/>
                  </a:lnTo>
                  <a:lnTo>
                    <a:pt x="4479" y="3012"/>
                  </a:lnTo>
                  <a:lnTo>
                    <a:pt x="4499" y="2993"/>
                  </a:lnTo>
                  <a:lnTo>
                    <a:pt x="4519" y="2973"/>
                  </a:lnTo>
                  <a:lnTo>
                    <a:pt x="4537" y="2951"/>
                  </a:lnTo>
                  <a:lnTo>
                    <a:pt x="4555" y="2929"/>
                  </a:lnTo>
                  <a:lnTo>
                    <a:pt x="4571" y="2907"/>
                  </a:lnTo>
                  <a:lnTo>
                    <a:pt x="4585" y="2883"/>
                  </a:lnTo>
                  <a:lnTo>
                    <a:pt x="4599" y="2859"/>
                  </a:lnTo>
                  <a:lnTo>
                    <a:pt x="4613" y="2835"/>
                  </a:lnTo>
                  <a:lnTo>
                    <a:pt x="4623" y="2809"/>
                  </a:lnTo>
                  <a:lnTo>
                    <a:pt x="4633" y="2783"/>
                  </a:lnTo>
                  <a:lnTo>
                    <a:pt x="4643" y="2755"/>
                  </a:lnTo>
                  <a:lnTo>
                    <a:pt x="4651" y="2729"/>
                  </a:lnTo>
                  <a:lnTo>
                    <a:pt x="4657" y="2701"/>
                  </a:lnTo>
                  <a:lnTo>
                    <a:pt x="4663" y="2673"/>
                  </a:lnTo>
                  <a:lnTo>
                    <a:pt x="4667" y="2643"/>
                  </a:lnTo>
                  <a:lnTo>
                    <a:pt x="4669" y="2613"/>
                  </a:lnTo>
                  <a:lnTo>
                    <a:pt x="4669" y="2585"/>
                  </a:lnTo>
                  <a:lnTo>
                    <a:pt x="4669" y="2585"/>
                  </a:lnTo>
                  <a:lnTo>
                    <a:pt x="4669" y="2555"/>
                  </a:lnTo>
                  <a:lnTo>
                    <a:pt x="4667" y="2525"/>
                  </a:lnTo>
                  <a:lnTo>
                    <a:pt x="4663" y="2497"/>
                  </a:lnTo>
                  <a:lnTo>
                    <a:pt x="4657" y="2467"/>
                  </a:lnTo>
                  <a:lnTo>
                    <a:pt x="4651" y="2439"/>
                  </a:lnTo>
                  <a:lnTo>
                    <a:pt x="4643" y="2413"/>
                  </a:lnTo>
                  <a:lnTo>
                    <a:pt x="4633" y="2385"/>
                  </a:lnTo>
                  <a:lnTo>
                    <a:pt x="4623" y="2359"/>
                  </a:lnTo>
                  <a:lnTo>
                    <a:pt x="4613" y="2333"/>
                  </a:lnTo>
                  <a:lnTo>
                    <a:pt x="4599" y="2309"/>
                  </a:lnTo>
                  <a:lnTo>
                    <a:pt x="4585" y="2285"/>
                  </a:lnTo>
                  <a:lnTo>
                    <a:pt x="4571" y="2261"/>
                  </a:lnTo>
                  <a:lnTo>
                    <a:pt x="4555" y="2239"/>
                  </a:lnTo>
                  <a:lnTo>
                    <a:pt x="4537" y="2217"/>
                  </a:lnTo>
                  <a:lnTo>
                    <a:pt x="4519" y="2197"/>
                  </a:lnTo>
                  <a:lnTo>
                    <a:pt x="4499" y="2177"/>
                  </a:lnTo>
                  <a:lnTo>
                    <a:pt x="4479" y="2157"/>
                  </a:lnTo>
                  <a:lnTo>
                    <a:pt x="4459" y="2139"/>
                  </a:lnTo>
                  <a:lnTo>
                    <a:pt x="4437" y="2121"/>
                  </a:lnTo>
                  <a:lnTo>
                    <a:pt x="4415" y="2105"/>
                  </a:lnTo>
                  <a:lnTo>
                    <a:pt x="4391" y="2091"/>
                  </a:lnTo>
                  <a:lnTo>
                    <a:pt x="4367" y="2077"/>
                  </a:lnTo>
                  <a:lnTo>
                    <a:pt x="4343" y="2063"/>
                  </a:lnTo>
                  <a:lnTo>
                    <a:pt x="4317" y="2053"/>
                  </a:lnTo>
                  <a:lnTo>
                    <a:pt x="4291" y="2043"/>
                  </a:lnTo>
                  <a:lnTo>
                    <a:pt x="4263" y="2033"/>
                  </a:lnTo>
                  <a:lnTo>
                    <a:pt x="4237" y="2025"/>
                  </a:lnTo>
                  <a:lnTo>
                    <a:pt x="4209" y="2019"/>
                  </a:lnTo>
                  <a:lnTo>
                    <a:pt x="4179" y="2013"/>
                  </a:lnTo>
                  <a:lnTo>
                    <a:pt x="4151" y="2011"/>
                  </a:lnTo>
                  <a:lnTo>
                    <a:pt x="4121" y="2007"/>
                  </a:lnTo>
                  <a:lnTo>
                    <a:pt x="4091" y="2007"/>
                  </a:lnTo>
                  <a:lnTo>
                    <a:pt x="4091" y="2007"/>
                  </a:lnTo>
                  <a:lnTo>
                    <a:pt x="4023" y="2007"/>
                  </a:lnTo>
                  <a:lnTo>
                    <a:pt x="4023" y="2007"/>
                  </a:lnTo>
                  <a:lnTo>
                    <a:pt x="4019" y="1963"/>
                  </a:lnTo>
                  <a:lnTo>
                    <a:pt x="4011" y="1919"/>
                  </a:lnTo>
                  <a:lnTo>
                    <a:pt x="4003" y="1875"/>
                  </a:lnTo>
                  <a:lnTo>
                    <a:pt x="3991" y="1833"/>
                  </a:lnTo>
                  <a:lnTo>
                    <a:pt x="3979" y="1791"/>
                  </a:lnTo>
                  <a:lnTo>
                    <a:pt x="3963" y="1749"/>
                  </a:lnTo>
                  <a:lnTo>
                    <a:pt x="3947" y="1709"/>
                  </a:lnTo>
                  <a:lnTo>
                    <a:pt x="3929" y="1671"/>
                  </a:lnTo>
                  <a:lnTo>
                    <a:pt x="3909" y="1633"/>
                  </a:lnTo>
                  <a:lnTo>
                    <a:pt x="3888" y="1595"/>
                  </a:lnTo>
                  <a:lnTo>
                    <a:pt x="3864" y="1561"/>
                  </a:lnTo>
                  <a:lnTo>
                    <a:pt x="3840" y="1525"/>
                  </a:lnTo>
                  <a:lnTo>
                    <a:pt x="3812" y="1493"/>
                  </a:lnTo>
                  <a:lnTo>
                    <a:pt x="3784" y="1461"/>
                  </a:lnTo>
                  <a:lnTo>
                    <a:pt x="3756" y="1429"/>
                  </a:lnTo>
                  <a:lnTo>
                    <a:pt x="3724" y="1401"/>
                  </a:lnTo>
                  <a:lnTo>
                    <a:pt x="3694" y="1373"/>
                  </a:lnTo>
                  <a:lnTo>
                    <a:pt x="3660" y="1345"/>
                  </a:lnTo>
                  <a:lnTo>
                    <a:pt x="3626" y="1321"/>
                  </a:lnTo>
                  <a:lnTo>
                    <a:pt x="3590" y="1297"/>
                  </a:lnTo>
                  <a:lnTo>
                    <a:pt x="3554" y="1275"/>
                  </a:lnTo>
                  <a:lnTo>
                    <a:pt x="3516" y="1255"/>
                  </a:lnTo>
                  <a:lnTo>
                    <a:pt x="3478" y="1237"/>
                  </a:lnTo>
                  <a:lnTo>
                    <a:pt x="3438" y="1221"/>
                  </a:lnTo>
                  <a:lnTo>
                    <a:pt x="3398" y="1205"/>
                  </a:lnTo>
                  <a:lnTo>
                    <a:pt x="3356" y="1193"/>
                  </a:lnTo>
                  <a:lnTo>
                    <a:pt x="3314" y="1181"/>
                  </a:lnTo>
                  <a:lnTo>
                    <a:pt x="3272" y="1171"/>
                  </a:lnTo>
                  <a:lnTo>
                    <a:pt x="3228" y="1165"/>
                  </a:lnTo>
                  <a:lnTo>
                    <a:pt x="3184" y="1159"/>
                  </a:lnTo>
                  <a:lnTo>
                    <a:pt x="3140" y="1157"/>
                  </a:lnTo>
                  <a:lnTo>
                    <a:pt x="3094" y="1155"/>
                  </a:lnTo>
                  <a:lnTo>
                    <a:pt x="2380" y="1155"/>
                  </a:lnTo>
                  <a:lnTo>
                    <a:pt x="2380" y="766"/>
                  </a:lnTo>
                  <a:lnTo>
                    <a:pt x="2380" y="766"/>
                  </a:lnTo>
                  <a:lnTo>
                    <a:pt x="2418" y="760"/>
                  </a:lnTo>
                  <a:lnTo>
                    <a:pt x="2456" y="750"/>
                  </a:lnTo>
                  <a:lnTo>
                    <a:pt x="2492" y="736"/>
                  </a:lnTo>
                  <a:lnTo>
                    <a:pt x="2524" y="718"/>
                  </a:lnTo>
                  <a:lnTo>
                    <a:pt x="2556" y="698"/>
                  </a:lnTo>
                  <a:lnTo>
                    <a:pt x="2586" y="676"/>
                  </a:lnTo>
                  <a:lnTo>
                    <a:pt x="2612" y="650"/>
                  </a:lnTo>
                  <a:lnTo>
                    <a:pt x="2636" y="622"/>
                  </a:lnTo>
                  <a:lnTo>
                    <a:pt x="2658" y="592"/>
                  </a:lnTo>
                  <a:lnTo>
                    <a:pt x="2676" y="560"/>
                  </a:lnTo>
                  <a:lnTo>
                    <a:pt x="2692" y="526"/>
                  </a:lnTo>
                  <a:lnTo>
                    <a:pt x="2704" y="492"/>
                  </a:lnTo>
                  <a:lnTo>
                    <a:pt x="2712" y="454"/>
                  </a:lnTo>
                  <a:lnTo>
                    <a:pt x="2718" y="416"/>
                  </a:lnTo>
                  <a:lnTo>
                    <a:pt x="2718" y="378"/>
                  </a:lnTo>
                  <a:lnTo>
                    <a:pt x="2716" y="340"/>
                  </a:lnTo>
                  <a:lnTo>
                    <a:pt x="2716" y="340"/>
                  </a:lnTo>
                  <a:lnTo>
                    <a:pt x="2710" y="300"/>
                  </a:lnTo>
                  <a:lnTo>
                    <a:pt x="2700" y="264"/>
                  </a:lnTo>
                  <a:lnTo>
                    <a:pt x="2686" y="228"/>
                  </a:lnTo>
                  <a:lnTo>
                    <a:pt x="2668" y="194"/>
                  </a:lnTo>
                  <a:lnTo>
                    <a:pt x="2648" y="162"/>
                  </a:lnTo>
                  <a:lnTo>
                    <a:pt x="2626" y="134"/>
                  </a:lnTo>
                  <a:lnTo>
                    <a:pt x="2600" y="106"/>
                  </a:lnTo>
                  <a:lnTo>
                    <a:pt x="2572" y="82"/>
                  </a:lnTo>
                  <a:lnTo>
                    <a:pt x="2542" y="60"/>
                  </a:lnTo>
                  <a:lnTo>
                    <a:pt x="2510" y="42"/>
                  </a:lnTo>
                  <a:lnTo>
                    <a:pt x="2476" y="26"/>
                  </a:lnTo>
                  <a:lnTo>
                    <a:pt x="2442" y="14"/>
                  </a:lnTo>
                  <a:lnTo>
                    <a:pt x="2404" y="6"/>
                  </a:lnTo>
                  <a:lnTo>
                    <a:pt x="2366" y="2"/>
                  </a:lnTo>
                  <a:lnTo>
                    <a:pt x="2329" y="0"/>
                  </a:lnTo>
                  <a:lnTo>
                    <a:pt x="2289" y="2"/>
                  </a:lnTo>
                  <a:lnTo>
                    <a:pt x="2289" y="2"/>
                  </a:lnTo>
                  <a:lnTo>
                    <a:pt x="2251" y="10"/>
                  </a:lnTo>
                  <a:lnTo>
                    <a:pt x="2213" y="20"/>
                  </a:lnTo>
                  <a:lnTo>
                    <a:pt x="2179" y="34"/>
                  </a:lnTo>
                  <a:lnTo>
                    <a:pt x="2145" y="50"/>
                  </a:lnTo>
                  <a:lnTo>
                    <a:pt x="2113" y="70"/>
                  </a:lnTo>
                  <a:lnTo>
                    <a:pt x="2083" y="94"/>
                  </a:lnTo>
                  <a:lnTo>
                    <a:pt x="2057" y="118"/>
                  </a:lnTo>
                  <a:lnTo>
                    <a:pt x="2033" y="146"/>
                  </a:lnTo>
                  <a:lnTo>
                    <a:pt x="2011" y="176"/>
                  </a:lnTo>
                  <a:lnTo>
                    <a:pt x="1993" y="208"/>
                  </a:lnTo>
                  <a:lnTo>
                    <a:pt x="1977" y="242"/>
                  </a:lnTo>
                  <a:lnTo>
                    <a:pt x="1965" y="278"/>
                  </a:lnTo>
                  <a:lnTo>
                    <a:pt x="1957" y="314"/>
                  </a:lnTo>
                  <a:lnTo>
                    <a:pt x="1951" y="352"/>
                  </a:lnTo>
                  <a:lnTo>
                    <a:pt x="1951" y="390"/>
                  </a:lnTo>
                  <a:lnTo>
                    <a:pt x="1953" y="430"/>
                  </a:lnTo>
                  <a:lnTo>
                    <a:pt x="1953" y="430"/>
                  </a:lnTo>
                  <a:lnTo>
                    <a:pt x="1959" y="462"/>
                  </a:lnTo>
                  <a:lnTo>
                    <a:pt x="1965" y="492"/>
                  </a:lnTo>
                  <a:lnTo>
                    <a:pt x="1975" y="522"/>
                  </a:lnTo>
                  <a:lnTo>
                    <a:pt x="1987" y="550"/>
                  </a:lnTo>
                  <a:lnTo>
                    <a:pt x="2001" y="576"/>
                  </a:lnTo>
                  <a:lnTo>
                    <a:pt x="2019" y="602"/>
                  </a:lnTo>
                  <a:lnTo>
                    <a:pt x="2037" y="626"/>
                  </a:lnTo>
                  <a:lnTo>
                    <a:pt x="2057" y="650"/>
                  </a:lnTo>
                  <a:lnTo>
                    <a:pt x="2079" y="670"/>
                  </a:lnTo>
                  <a:lnTo>
                    <a:pt x="2101" y="690"/>
                  </a:lnTo>
                  <a:lnTo>
                    <a:pt x="2127" y="708"/>
                  </a:lnTo>
                  <a:lnTo>
                    <a:pt x="2153" y="724"/>
                  </a:lnTo>
                  <a:lnTo>
                    <a:pt x="2181" y="736"/>
                  </a:lnTo>
                  <a:lnTo>
                    <a:pt x="2209" y="748"/>
                  </a:lnTo>
                  <a:lnTo>
                    <a:pt x="2239" y="758"/>
                  </a:lnTo>
                  <a:lnTo>
                    <a:pt x="2271" y="764"/>
                  </a:lnTo>
                  <a:lnTo>
                    <a:pt x="2271" y="1155"/>
                  </a:lnTo>
                  <a:lnTo>
                    <a:pt x="1557" y="1155"/>
                  </a:lnTo>
                  <a:close/>
                  <a:moveTo>
                    <a:pt x="2061" y="384"/>
                  </a:moveTo>
                  <a:lnTo>
                    <a:pt x="2061" y="384"/>
                  </a:lnTo>
                  <a:lnTo>
                    <a:pt x="2061" y="356"/>
                  </a:lnTo>
                  <a:lnTo>
                    <a:pt x="2065" y="330"/>
                  </a:lnTo>
                  <a:lnTo>
                    <a:pt x="2073" y="302"/>
                  </a:lnTo>
                  <a:lnTo>
                    <a:pt x="2081" y="278"/>
                  </a:lnTo>
                  <a:lnTo>
                    <a:pt x="2093" y="254"/>
                  </a:lnTo>
                  <a:lnTo>
                    <a:pt x="2107" y="230"/>
                  </a:lnTo>
                  <a:lnTo>
                    <a:pt x="2123" y="210"/>
                  </a:lnTo>
                  <a:lnTo>
                    <a:pt x="2141" y="190"/>
                  </a:lnTo>
                  <a:lnTo>
                    <a:pt x="2161" y="172"/>
                  </a:lnTo>
                  <a:lnTo>
                    <a:pt x="2181" y="156"/>
                  </a:lnTo>
                  <a:lnTo>
                    <a:pt x="2205" y="142"/>
                  </a:lnTo>
                  <a:lnTo>
                    <a:pt x="2229" y="132"/>
                  </a:lnTo>
                  <a:lnTo>
                    <a:pt x="2253" y="122"/>
                  </a:lnTo>
                  <a:lnTo>
                    <a:pt x="2279" y="116"/>
                  </a:lnTo>
                  <a:lnTo>
                    <a:pt x="2307" y="112"/>
                  </a:lnTo>
                  <a:lnTo>
                    <a:pt x="2335" y="110"/>
                  </a:lnTo>
                  <a:lnTo>
                    <a:pt x="2335" y="110"/>
                  </a:lnTo>
                  <a:lnTo>
                    <a:pt x="2362" y="112"/>
                  </a:lnTo>
                  <a:lnTo>
                    <a:pt x="2390" y="116"/>
                  </a:lnTo>
                  <a:lnTo>
                    <a:pt x="2416" y="122"/>
                  </a:lnTo>
                  <a:lnTo>
                    <a:pt x="2440" y="132"/>
                  </a:lnTo>
                  <a:lnTo>
                    <a:pt x="2464" y="142"/>
                  </a:lnTo>
                  <a:lnTo>
                    <a:pt x="2488" y="156"/>
                  </a:lnTo>
                  <a:lnTo>
                    <a:pt x="2508" y="172"/>
                  </a:lnTo>
                  <a:lnTo>
                    <a:pt x="2528" y="190"/>
                  </a:lnTo>
                  <a:lnTo>
                    <a:pt x="2546" y="210"/>
                  </a:lnTo>
                  <a:lnTo>
                    <a:pt x="2562" y="230"/>
                  </a:lnTo>
                  <a:lnTo>
                    <a:pt x="2576" y="254"/>
                  </a:lnTo>
                  <a:lnTo>
                    <a:pt x="2588" y="278"/>
                  </a:lnTo>
                  <a:lnTo>
                    <a:pt x="2596" y="302"/>
                  </a:lnTo>
                  <a:lnTo>
                    <a:pt x="2604" y="330"/>
                  </a:lnTo>
                  <a:lnTo>
                    <a:pt x="2608" y="356"/>
                  </a:lnTo>
                  <a:lnTo>
                    <a:pt x="2608" y="384"/>
                  </a:lnTo>
                  <a:lnTo>
                    <a:pt x="2608" y="384"/>
                  </a:lnTo>
                  <a:lnTo>
                    <a:pt x="2608" y="412"/>
                  </a:lnTo>
                  <a:lnTo>
                    <a:pt x="2604" y="440"/>
                  </a:lnTo>
                  <a:lnTo>
                    <a:pt x="2596" y="466"/>
                  </a:lnTo>
                  <a:lnTo>
                    <a:pt x="2588" y="492"/>
                  </a:lnTo>
                  <a:lnTo>
                    <a:pt x="2576" y="516"/>
                  </a:lnTo>
                  <a:lnTo>
                    <a:pt x="2562" y="538"/>
                  </a:lnTo>
                  <a:lnTo>
                    <a:pt x="2546" y="560"/>
                  </a:lnTo>
                  <a:lnTo>
                    <a:pt x="2528" y="578"/>
                  </a:lnTo>
                  <a:lnTo>
                    <a:pt x="2508" y="596"/>
                  </a:lnTo>
                  <a:lnTo>
                    <a:pt x="2488" y="612"/>
                  </a:lnTo>
                  <a:lnTo>
                    <a:pt x="2464" y="626"/>
                  </a:lnTo>
                  <a:lnTo>
                    <a:pt x="2440" y="638"/>
                  </a:lnTo>
                  <a:lnTo>
                    <a:pt x="2416" y="648"/>
                  </a:lnTo>
                  <a:lnTo>
                    <a:pt x="2390" y="654"/>
                  </a:lnTo>
                  <a:lnTo>
                    <a:pt x="2362" y="658"/>
                  </a:lnTo>
                  <a:lnTo>
                    <a:pt x="2335" y="660"/>
                  </a:lnTo>
                  <a:lnTo>
                    <a:pt x="2335" y="660"/>
                  </a:lnTo>
                  <a:lnTo>
                    <a:pt x="2307" y="658"/>
                  </a:lnTo>
                  <a:lnTo>
                    <a:pt x="2279" y="654"/>
                  </a:lnTo>
                  <a:lnTo>
                    <a:pt x="2253" y="648"/>
                  </a:lnTo>
                  <a:lnTo>
                    <a:pt x="2229" y="638"/>
                  </a:lnTo>
                  <a:lnTo>
                    <a:pt x="2205" y="626"/>
                  </a:lnTo>
                  <a:lnTo>
                    <a:pt x="2181" y="612"/>
                  </a:lnTo>
                  <a:lnTo>
                    <a:pt x="2161" y="596"/>
                  </a:lnTo>
                  <a:lnTo>
                    <a:pt x="2141" y="578"/>
                  </a:lnTo>
                  <a:lnTo>
                    <a:pt x="2123" y="560"/>
                  </a:lnTo>
                  <a:lnTo>
                    <a:pt x="2107" y="538"/>
                  </a:lnTo>
                  <a:lnTo>
                    <a:pt x="2093" y="516"/>
                  </a:lnTo>
                  <a:lnTo>
                    <a:pt x="2081" y="492"/>
                  </a:lnTo>
                  <a:lnTo>
                    <a:pt x="2073" y="466"/>
                  </a:lnTo>
                  <a:lnTo>
                    <a:pt x="2065" y="440"/>
                  </a:lnTo>
                  <a:lnTo>
                    <a:pt x="2061" y="412"/>
                  </a:lnTo>
                  <a:lnTo>
                    <a:pt x="2061" y="384"/>
                  </a:lnTo>
                  <a:lnTo>
                    <a:pt x="2061" y="384"/>
                  </a:lnTo>
                  <a:close/>
                  <a:moveTo>
                    <a:pt x="110" y="2585"/>
                  </a:moveTo>
                  <a:lnTo>
                    <a:pt x="110" y="2585"/>
                  </a:lnTo>
                  <a:lnTo>
                    <a:pt x="110" y="2561"/>
                  </a:lnTo>
                  <a:lnTo>
                    <a:pt x="112" y="2537"/>
                  </a:lnTo>
                  <a:lnTo>
                    <a:pt x="120" y="2491"/>
                  </a:lnTo>
                  <a:lnTo>
                    <a:pt x="132" y="2445"/>
                  </a:lnTo>
                  <a:lnTo>
                    <a:pt x="146" y="2403"/>
                  </a:lnTo>
                  <a:lnTo>
                    <a:pt x="166" y="2361"/>
                  </a:lnTo>
                  <a:lnTo>
                    <a:pt x="190" y="2323"/>
                  </a:lnTo>
                  <a:lnTo>
                    <a:pt x="216" y="2287"/>
                  </a:lnTo>
                  <a:lnTo>
                    <a:pt x="246" y="2253"/>
                  </a:lnTo>
                  <a:lnTo>
                    <a:pt x="280" y="2223"/>
                  </a:lnTo>
                  <a:lnTo>
                    <a:pt x="316" y="2197"/>
                  </a:lnTo>
                  <a:lnTo>
                    <a:pt x="354" y="2173"/>
                  </a:lnTo>
                  <a:lnTo>
                    <a:pt x="396" y="2153"/>
                  </a:lnTo>
                  <a:lnTo>
                    <a:pt x="438" y="2139"/>
                  </a:lnTo>
                  <a:lnTo>
                    <a:pt x="484" y="2127"/>
                  </a:lnTo>
                  <a:lnTo>
                    <a:pt x="530" y="2119"/>
                  </a:lnTo>
                  <a:lnTo>
                    <a:pt x="554" y="2117"/>
                  </a:lnTo>
                  <a:lnTo>
                    <a:pt x="578" y="2117"/>
                  </a:lnTo>
                  <a:lnTo>
                    <a:pt x="622" y="2117"/>
                  </a:lnTo>
                  <a:lnTo>
                    <a:pt x="622" y="3052"/>
                  </a:lnTo>
                  <a:lnTo>
                    <a:pt x="578" y="3052"/>
                  </a:lnTo>
                  <a:lnTo>
                    <a:pt x="578" y="3052"/>
                  </a:lnTo>
                  <a:lnTo>
                    <a:pt x="554" y="3052"/>
                  </a:lnTo>
                  <a:lnTo>
                    <a:pt x="530" y="3050"/>
                  </a:lnTo>
                  <a:lnTo>
                    <a:pt x="484" y="3042"/>
                  </a:lnTo>
                  <a:lnTo>
                    <a:pt x="438" y="3032"/>
                  </a:lnTo>
                  <a:lnTo>
                    <a:pt x="396" y="3016"/>
                  </a:lnTo>
                  <a:lnTo>
                    <a:pt x="354" y="2995"/>
                  </a:lnTo>
                  <a:lnTo>
                    <a:pt x="316" y="2971"/>
                  </a:lnTo>
                  <a:lnTo>
                    <a:pt x="280" y="2945"/>
                  </a:lnTo>
                  <a:lnTo>
                    <a:pt x="246" y="2915"/>
                  </a:lnTo>
                  <a:lnTo>
                    <a:pt x="216" y="2881"/>
                  </a:lnTo>
                  <a:lnTo>
                    <a:pt x="190" y="2845"/>
                  </a:lnTo>
                  <a:lnTo>
                    <a:pt x="166" y="2807"/>
                  </a:lnTo>
                  <a:lnTo>
                    <a:pt x="146" y="2765"/>
                  </a:lnTo>
                  <a:lnTo>
                    <a:pt x="132" y="2723"/>
                  </a:lnTo>
                  <a:lnTo>
                    <a:pt x="120" y="2679"/>
                  </a:lnTo>
                  <a:lnTo>
                    <a:pt x="112" y="2631"/>
                  </a:lnTo>
                  <a:lnTo>
                    <a:pt x="110" y="2609"/>
                  </a:lnTo>
                  <a:lnTo>
                    <a:pt x="110" y="2585"/>
                  </a:lnTo>
                  <a:lnTo>
                    <a:pt x="110" y="2585"/>
                  </a:lnTo>
                  <a:close/>
                  <a:moveTo>
                    <a:pt x="1667" y="3904"/>
                  </a:moveTo>
                  <a:lnTo>
                    <a:pt x="1667" y="3574"/>
                  </a:lnTo>
                  <a:lnTo>
                    <a:pt x="1667" y="3574"/>
                  </a:lnTo>
                  <a:lnTo>
                    <a:pt x="1667" y="3546"/>
                  </a:lnTo>
                  <a:lnTo>
                    <a:pt x="1671" y="3520"/>
                  </a:lnTo>
                  <a:lnTo>
                    <a:pt x="1679" y="3492"/>
                  </a:lnTo>
                  <a:lnTo>
                    <a:pt x="1687" y="3468"/>
                  </a:lnTo>
                  <a:lnTo>
                    <a:pt x="1699" y="3444"/>
                  </a:lnTo>
                  <a:lnTo>
                    <a:pt x="1713" y="3420"/>
                  </a:lnTo>
                  <a:lnTo>
                    <a:pt x="1729" y="3400"/>
                  </a:lnTo>
                  <a:lnTo>
                    <a:pt x="1747" y="3380"/>
                  </a:lnTo>
                  <a:lnTo>
                    <a:pt x="1767" y="3362"/>
                  </a:lnTo>
                  <a:lnTo>
                    <a:pt x="1787" y="3346"/>
                  </a:lnTo>
                  <a:lnTo>
                    <a:pt x="1809" y="3332"/>
                  </a:lnTo>
                  <a:lnTo>
                    <a:pt x="1833" y="3322"/>
                  </a:lnTo>
                  <a:lnTo>
                    <a:pt x="1859" y="3312"/>
                  </a:lnTo>
                  <a:lnTo>
                    <a:pt x="1885" y="3306"/>
                  </a:lnTo>
                  <a:lnTo>
                    <a:pt x="1913" y="3302"/>
                  </a:lnTo>
                  <a:lnTo>
                    <a:pt x="1941" y="3300"/>
                  </a:lnTo>
                  <a:lnTo>
                    <a:pt x="2710" y="3300"/>
                  </a:lnTo>
                  <a:lnTo>
                    <a:pt x="2710" y="3300"/>
                  </a:lnTo>
                  <a:lnTo>
                    <a:pt x="2738" y="3302"/>
                  </a:lnTo>
                  <a:lnTo>
                    <a:pt x="2764" y="3306"/>
                  </a:lnTo>
                  <a:lnTo>
                    <a:pt x="2792" y="3312"/>
                  </a:lnTo>
                  <a:lnTo>
                    <a:pt x="2816" y="3322"/>
                  </a:lnTo>
                  <a:lnTo>
                    <a:pt x="2840" y="3332"/>
                  </a:lnTo>
                  <a:lnTo>
                    <a:pt x="2864" y="3346"/>
                  </a:lnTo>
                  <a:lnTo>
                    <a:pt x="2884" y="3362"/>
                  </a:lnTo>
                  <a:lnTo>
                    <a:pt x="2904" y="3380"/>
                  </a:lnTo>
                  <a:lnTo>
                    <a:pt x="2922" y="3400"/>
                  </a:lnTo>
                  <a:lnTo>
                    <a:pt x="2938" y="3420"/>
                  </a:lnTo>
                  <a:lnTo>
                    <a:pt x="2952" y="3444"/>
                  </a:lnTo>
                  <a:lnTo>
                    <a:pt x="2962" y="3468"/>
                  </a:lnTo>
                  <a:lnTo>
                    <a:pt x="2972" y="3492"/>
                  </a:lnTo>
                  <a:lnTo>
                    <a:pt x="2978" y="3520"/>
                  </a:lnTo>
                  <a:lnTo>
                    <a:pt x="2982" y="3546"/>
                  </a:lnTo>
                  <a:lnTo>
                    <a:pt x="2984" y="3574"/>
                  </a:lnTo>
                  <a:lnTo>
                    <a:pt x="2984" y="3904"/>
                  </a:lnTo>
                  <a:lnTo>
                    <a:pt x="1667" y="3904"/>
                  </a:lnTo>
                  <a:close/>
                  <a:moveTo>
                    <a:pt x="4559" y="2585"/>
                  </a:moveTo>
                  <a:lnTo>
                    <a:pt x="4559" y="2585"/>
                  </a:lnTo>
                  <a:lnTo>
                    <a:pt x="4559" y="2609"/>
                  </a:lnTo>
                  <a:lnTo>
                    <a:pt x="4557" y="2631"/>
                  </a:lnTo>
                  <a:lnTo>
                    <a:pt x="4549" y="2679"/>
                  </a:lnTo>
                  <a:lnTo>
                    <a:pt x="4537" y="2723"/>
                  </a:lnTo>
                  <a:lnTo>
                    <a:pt x="4523" y="2765"/>
                  </a:lnTo>
                  <a:lnTo>
                    <a:pt x="4503" y="2807"/>
                  </a:lnTo>
                  <a:lnTo>
                    <a:pt x="4479" y="2845"/>
                  </a:lnTo>
                  <a:lnTo>
                    <a:pt x="4453" y="2881"/>
                  </a:lnTo>
                  <a:lnTo>
                    <a:pt x="4423" y="2915"/>
                  </a:lnTo>
                  <a:lnTo>
                    <a:pt x="4389" y="2945"/>
                  </a:lnTo>
                  <a:lnTo>
                    <a:pt x="4353" y="2971"/>
                  </a:lnTo>
                  <a:lnTo>
                    <a:pt x="4315" y="2995"/>
                  </a:lnTo>
                  <a:lnTo>
                    <a:pt x="4273" y="3016"/>
                  </a:lnTo>
                  <a:lnTo>
                    <a:pt x="4231" y="3032"/>
                  </a:lnTo>
                  <a:lnTo>
                    <a:pt x="4185" y="3042"/>
                  </a:lnTo>
                  <a:lnTo>
                    <a:pt x="4139" y="3050"/>
                  </a:lnTo>
                  <a:lnTo>
                    <a:pt x="4115" y="3052"/>
                  </a:lnTo>
                  <a:lnTo>
                    <a:pt x="4091" y="3052"/>
                  </a:lnTo>
                  <a:lnTo>
                    <a:pt x="4027" y="3052"/>
                  </a:lnTo>
                  <a:lnTo>
                    <a:pt x="4027" y="2117"/>
                  </a:lnTo>
                  <a:lnTo>
                    <a:pt x="4091" y="2117"/>
                  </a:lnTo>
                  <a:lnTo>
                    <a:pt x="4091" y="2117"/>
                  </a:lnTo>
                  <a:lnTo>
                    <a:pt x="4115" y="2117"/>
                  </a:lnTo>
                  <a:lnTo>
                    <a:pt x="4139" y="2119"/>
                  </a:lnTo>
                  <a:lnTo>
                    <a:pt x="4185" y="2127"/>
                  </a:lnTo>
                  <a:lnTo>
                    <a:pt x="4231" y="2139"/>
                  </a:lnTo>
                  <a:lnTo>
                    <a:pt x="4273" y="2153"/>
                  </a:lnTo>
                  <a:lnTo>
                    <a:pt x="4315" y="2173"/>
                  </a:lnTo>
                  <a:lnTo>
                    <a:pt x="4353" y="2197"/>
                  </a:lnTo>
                  <a:lnTo>
                    <a:pt x="4389" y="2223"/>
                  </a:lnTo>
                  <a:lnTo>
                    <a:pt x="4423" y="2253"/>
                  </a:lnTo>
                  <a:lnTo>
                    <a:pt x="4453" y="2287"/>
                  </a:lnTo>
                  <a:lnTo>
                    <a:pt x="4479" y="2323"/>
                  </a:lnTo>
                  <a:lnTo>
                    <a:pt x="4503" y="2361"/>
                  </a:lnTo>
                  <a:lnTo>
                    <a:pt x="4523" y="2403"/>
                  </a:lnTo>
                  <a:lnTo>
                    <a:pt x="4537" y="2445"/>
                  </a:lnTo>
                  <a:lnTo>
                    <a:pt x="4549" y="2491"/>
                  </a:lnTo>
                  <a:lnTo>
                    <a:pt x="4557" y="2537"/>
                  </a:lnTo>
                  <a:lnTo>
                    <a:pt x="4559" y="2561"/>
                  </a:lnTo>
                  <a:lnTo>
                    <a:pt x="4559" y="2585"/>
                  </a:lnTo>
                  <a:lnTo>
                    <a:pt x="4559" y="2585"/>
                  </a:lnTo>
                  <a:close/>
                  <a:moveTo>
                    <a:pt x="3917" y="2089"/>
                  </a:moveTo>
                  <a:lnTo>
                    <a:pt x="3917" y="3080"/>
                  </a:lnTo>
                  <a:lnTo>
                    <a:pt x="3917" y="3080"/>
                  </a:lnTo>
                  <a:lnTo>
                    <a:pt x="3917" y="3122"/>
                  </a:lnTo>
                  <a:lnTo>
                    <a:pt x="3913" y="3164"/>
                  </a:lnTo>
                  <a:lnTo>
                    <a:pt x="3909" y="3206"/>
                  </a:lnTo>
                  <a:lnTo>
                    <a:pt x="3901" y="3246"/>
                  </a:lnTo>
                  <a:lnTo>
                    <a:pt x="3891" y="3286"/>
                  </a:lnTo>
                  <a:lnTo>
                    <a:pt x="3882" y="3326"/>
                  </a:lnTo>
                  <a:lnTo>
                    <a:pt x="3868" y="3364"/>
                  </a:lnTo>
                  <a:lnTo>
                    <a:pt x="3854" y="3400"/>
                  </a:lnTo>
                  <a:lnTo>
                    <a:pt x="3838" y="3438"/>
                  </a:lnTo>
                  <a:lnTo>
                    <a:pt x="3820" y="3472"/>
                  </a:lnTo>
                  <a:lnTo>
                    <a:pt x="3800" y="3508"/>
                  </a:lnTo>
                  <a:lnTo>
                    <a:pt x="3778" y="3540"/>
                  </a:lnTo>
                  <a:lnTo>
                    <a:pt x="3754" y="3574"/>
                  </a:lnTo>
                  <a:lnTo>
                    <a:pt x="3730" y="3604"/>
                  </a:lnTo>
                  <a:lnTo>
                    <a:pt x="3704" y="3634"/>
                  </a:lnTo>
                  <a:lnTo>
                    <a:pt x="3678" y="3662"/>
                  </a:lnTo>
                  <a:lnTo>
                    <a:pt x="3648" y="3690"/>
                  </a:lnTo>
                  <a:lnTo>
                    <a:pt x="3618" y="3716"/>
                  </a:lnTo>
                  <a:lnTo>
                    <a:pt x="3588" y="3740"/>
                  </a:lnTo>
                  <a:lnTo>
                    <a:pt x="3556" y="3764"/>
                  </a:lnTo>
                  <a:lnTo>
                    <a:pt x="3522" y="3784"/>
                  </a:lnTo>
                  <a:lnTo>
                    <a:pt x="3488" y="3804"/>
                  </a:lnTo>
                  <a:lnTo>
                    <a:pt x="3452" y="3824"/>
                  </a:lnTo>
                  <a:lnTo>
                    <a:pt x="3416" y="3840"/>
                  </a:lnTo>
                  <a:lnTo>
                    <a:pt x="3378" y="3854"/>
                  </a:lnTo>
                  <a:lnTo>
                    <a:pt x="3340" y="3868"/>
                  </a:lnTo>
                  <a:lnTo>
                    <a:pt x="3300" y="3878"/>
                  </a:lnTo>
                  <a:lnTo>
                    <a:pt x="3260" y="3888"/>
                  </a:lnTo>
                  <a:lnTo>
                    <a:pt x="3220" y="3894"/>
                  </a:lnTo>
                  <a:lnTo>
                    <a:pt x="3178" y="3900"/>
                  </a:lnTo>
                  <a:lnTo>
                    <a:pt x="3136" y="3904"/>
                  </a:lnTo>
                  <a:lnTo>
                    <a:pt x="3094" y="3904"/>
                  </a:lnTo>
                  <a:lnTo>
                    <a:pt x="3094" y="3904"/>
                  </a:lnTo>
                  <a:lnTo>
                    <a:pt x="3094" y="3574"/>
                  </a:lnTo>
                  <a:lnTo>
                    <a:pt x="3094" y="3574"/>
                  </a:lnTo>
                  <a:lnTo>
                    <a:pt x="3092" y="3536"/>
                  </a:lnTo>
                  <a:lnTo>
                    <a:pt x="3086" y="3496"/>
                  </a:lnTo>
                  <a:lnTo>
                    <a:pt x="3076" y="3460"/>
                  </a:lnTo>
                  <a:lnTo>
                    <a:pt x="3064" y="3424"/>
                  </a:lnTo>
                  <a:lnTo>
                    <a:pt x="3048" y="3392"/>
                  </a:lnTo>
                  <a:lnTo>
                    <a:pt x="3028" y="3360"/>
                  </a:lnTo>
                  <a:lnTo>
                    <a:pt x="3006" y="3330"/>
                  </a:lnTo>
                  <a:lnTo>
                    <a:pt x="2982" y="3302"/>
                  </a:lnTo>
                  <a:lnTo>
                    <a:pt x="2954" y="3278"/>
                  </a:lnTo>
                  <a:lnTo>
                    <a:pt x="2924" y="3256"/>
                  </a:lnTo>
                  <a:lnTo>
                    <a:pt x="2892" y="3236"/>
                  </a:lnTo>
                  <a:lnTo>
                    <a:pt x="2860" y="3220"/>
                  </a:lnTo>
                  <a:lnTo>
                    <a:pt x="2824" y="3208"/>
                  </a:lnTo>
                  <a:lnTo>
                    <a:pt x="2786" y="3198"/>
                  </a:lnTo>
                  <a:lnTo>
                    <a:pt x="2748" y="3192"/>
                  </a:lnTo>
                  <a:lnTo>
                    <a:pt x="2710" y="3190"/>
                  </a:lnTo>
                  <a:lnTo>
                    <a:pt x="1941" y="3190"/>
                  </a:lnTo>
                  <a:lnTo>
                    <a:pt x="1941" y="3190"/>
                  </a:lnTo>
                  <a:lnTo>
                    <a:pt x="1901" y="3192"/>
                  </a:lnTo>
                  <a:lnTo>
                    <a:pt x="1863" y="3198"/>
                  </a:lnTo>
                  <a:lnTo>
                    <a:pt x="1827" y="3208"/>
                  </a:lnTo>
                  <a:lnTo>
                    <a:pt x="1791" y="3220"/>
                  </a:lnTo>
                  <a:lnTo>
                    <a:pt x="1757" y="3236"/>
                  </a:lnTo>
                  <a:lnTo>
                    <a:pt x="1725" y="3256"/>
                  </a:lnTo>
                  <a:lnTo>
                    <a:pt x="1697" y="3278"/>
                  </a:lnTo>
                  <a:lnTo>
                    <a:pt x="1669" y="3302"/>
                  </a:lnTo>
                  <a:lnTo>
                    <a:pt x="1645" y="3330"/>
                  </a:lnTo>
                  <a:lnTo>
                    <a:pt x="1621" y="3360"/>
                  </a:lnTo>
                  <a:lnTo>
                    <a:pt x="1603" y="3392"/>
                  </a:lnTo>
                  <a:lnTo>
                    <a:pt x="1587" y="3424"/>
                  </a:lnTo>
                  <a:lnTo>
                    <a:pt x="1573" y="3460"/>
                  </a:lnTo>
                  <a:lnTo>
                    <a:pt x="1563" y="3496"/>
                  </a:lnTo>
                  <a:lnTo>
                    <a:pt x="1559" y="3536"/>
                  </a:lnTo>
                  <a:lnTo>
                    <a:pt x="1557" y="3574"/>
                  </a:lnTo>
                  <a:lnTo>
                    <a:pt x="1557" y="3904"/>
                  </a:lnTo>
                  <a:lnTo>
                    <a:pt x="1557" y="3904"/>
                  </a:lnTo>
                  <a:lnTo>
                    <a:pt x="1513" y="3904"/>
                  </a:lnTo>
                  <a:lnTo>
                    <a:pt x="1471" y="3900"/>
                  </a:lnTo>
                  <a:lnTo>
                    <a:pt x="1431" y="3894"/>
                  </a:lnTo>
                  <a:lnTo>
                    <a:pt x="1389" y="3888"/>
                  </a:lnTo>
                  <a:lnTo>
                    <a:pt x="1351" y="3878"/>
                  </a:lnTo>
                  <a:lnTo>
                    <a:pt x="1311" y="3868"/>
                  </a:lnTo>
                  <a:lnTo>
                    <a:pt x="1273" y="3854"/>
                  </a:lnTo>
                  <a:lnTo>
                    <a:pt x="1235" y="3840"/>
                  </a:lnTo>
                  <a:lnTo>
                    <a:pt x="1199" y="3824"/>
                  </a:lnTo>
                  <a:lnTo>
                    <a:pt x="1163" y="3804"/>
                  </a:lnTo>
                  <a:lnTo>
                    <a:pt x="1129" y="3784"/>
                  </a:lnTo>
                  <a:lnTo>
                    <a:pt x="1095" y="3764"/>
                  </a:lnTo>
                  <a:lnTo>
                    <a:pt x="1063" y="3740"/>
                  </a:lnTo>
                  <a:lnTo>
                    <a:pt x="1031" y="3716"/>
                  </a:lnTo>
                  <a:lnTo>
                    <a:pt x="1001" y="3690"/>
                  </a:lnTo>
                  <a:lnTo>
                    <a:pt x="973" y="3662"/>
                  </a:lnTo>
                  <a:lnTo>
                    <a:pt x="945" y="3634"/>
                  </a:lnTo>
                  <a:lnTo>
                    <a:pt x="919" y="3604"/>
                  </a:lnTo>
                  <a:lnTo>
                    <a:pt x="895" y="3574"/>
                  </a:lnTo>
                  <a:lnTo>
                    <a:pt x="873" y="3540"/>
                  </a:lnTo>
                  <a:lnTo>
                    <a:pt x="851" y="3508"/>
                  </a:lnTo>
                  <a:lnTo>
                    <a:pt x="831" y="3472"/>
                  </a:lnTo>
                  <a:lnTo>
                    <a:pt x="813" y="3438"/>
                  </a:lnTo>
                  <a:lnTo>
                    <a:pt x="797" y="3400"/>
                  </a:lnTo>
                  <a:lnTo>
                    <a:pt x="781" y="3364"/>
                  </a:lnTo>
                  <a:lnTo>
                    <a:pt x="770" y="3326"/>
                  </a:lnTo>
                  <a:lnTo>
                    <a:pt x="758" y="3286"/>
                  </a:lnTo>
                  <a:lnTo>
                    <a:pt x="750" y="3246"/>
                  </a:lnTo>
                  <a:lnTo>
                    <a:pt x="742" y="3206"/>
                  </a:lnTo>
                  <a:lnTo>
                    <a:pt x="736" y="3164"/>
                  </a:lnTo>
                  <a:lnTo>
                    <a:pt x="734" y="3122"/>
                  </a:lnTo>
                  <a:lnTo>
                    <a:pt x="732" y="3080"/>
                  </a:lnTo>
                  <a:lnTo>
                    <a:pt x="732" y="3080"/>
                  </a:lnTo>
                  <a:lnTo>
                    <a:pt x="732" y="2089"/>
                  </a:lnTo>
                  <a:lnTo>
                    <a:pt x="732" y="2089"/>
                  </a:lnTo>
                  <a:lnTo>
                    <a:pt x="734" y="2047"/>
                  </a:lnTo>
                  <a:lnTo>
                    <a:pt x="736" y="2005"/>
                  </a:lnTo>
                  <a:lnTo>
                    <a:pt x="742" y="1963"/>
                  </a:lnTo>
                  <a:lnTo>
                    <a:pt x="750" y="1923"/>
                  </a:lnTo>
                  <a:lnTo>
                    <a:pt x="758" y="1883"/>
                  </a:lnTo>
                  <a:lnTo>
                    <a:pt x="770" y="1845"/>
                  </a:lnTo>
                  <a:lnTo>
                    <a:pt x="781" y="1807"/>
                  </a:lnTo>
                  <a:lnTo>
                    <a:pt x="797" y="1769"/>
                  </a:lnTo>
                  <a:lnTo>
                    <a:pt x="813" y="1733"/>
                  </a:lnTo>
                  <a:lnTo>
                    <a:pt x="831" y="1697"/>
                  </a:lnTo>
                  <a:lnTo>
                    <a:pt x="851" y="1661"/>
                  </a:lnTo>
                  <a:lnTo>
                    <a:pt x="873" y="1629"/>
                  </a:lnTo>
                  <a:lnTo>
                    <a:pt x="895" y="1597"/>
                  </a:lnTo>
                  <a:lnTo>
                    <a:pt x="919" y="1565"/>
                  </a:lnTo>
                  <a:lnTo>
                    <a:pt x="945" y="1535"/>
                  </a:lnTo>
                  <a:lnTo>
                    <a:pt x="973" y="1507"/>
                  </a:lnTo>
                  <a:lnTo>
                    <a:pt x="1001" y="1479"/>
                  </a:lnTo>
                  <a:lnTo>
                    <a:pt x="1031" y="1453"/>
                  </a:lnTo>
                  <a:lnTo>
                    <a:pt x="1063" y="1429"/>
                  </a:lnTo>
                  <a:lnTo>
                    <a:pt x="1095" y="1405"/>
                  </a:lnTo>
                  <a:lnTo>
                    <a:pt x="1129" y="1385"/>
                  </a:lnTo>
                  <a:lnTo>
                    <a:pt x="1163" y="1365"/>
                  </a:lnTo>
                  <a:lnTo>
                    <a:pt x="1199" y="1347"/>
                  </a:lnTo>
                  <a:lnTo>
                    <a:pt x="1235" y="1329"/>
                  </a:lnTo>
                  <a:lnTo>
                    <a:pt x="1273" y="1315"/>
                  </a:lnTo>
                  <a:lnTo>
                    <a:pt x="1311" y="1303"/>
                  </a:lnTo>
                  <a:lnTo>
                    <a:pt x="1351" y="1291"/>
                  </a:lnTo>
                  <a:lnTo>
                    <a:pt x="1389" y="1281"/>
                  </a:lnTo>
                  <a:lnTo>
                    <a:pt x="1431" y="1275"/>
                  </a:lnTo>
                  <a:lnTo>
                    <a:pt x="1471" y="1269"/>
                  </a:lnTo>
                  <a:lnTo>
                    <a:pt x="1513" y="1267"/>
                  </a:lnTo>
                  <a:lnTo>
                    <a:pt x="1557" y="1265"/>
                  </a:lnTo>
                  <a:lnTo>
                    <a:pt x="3094" y="1265"/>
                  </a:lnTo>
                  <a:lnTo>
                    <a:pt x="3094" y="1265"/>
                  </a:lnTo>
                  <a:lnTo>
                    <a:pt x="3136" y="1267"/>
                  </a:lnTo>
                  <a:lnTo>
                    <a:pt x="3178" y="1269"/>
                  </a:lnTo>
                  <a:lnTo>
                    <a:pt x="3220" y="1275"/>
                  </a:lnTo>
                  <a:lnTo>
                    <a:pt x="3260" y="1281"/>
                  </a:lnTo>
                  <a:lnTo>
                    <a:pt x="3300" y="1291"/>
                  </a:lnTo>
                  <a:lnTo>
                    <a:pt x="3340" y="1303"/>
                  </a:lnTo>
                  <a:lnTo>
                    <a:pt x="3378" y="1315"/>
                  </a:lnTo>
                  <a:lnTo>
                    <a:pt x="3416" y="1329"/>
                  </a:lnTo>
                  <a:lnTo>
                    <a:pt x="3452" y="1347"/>
                  </a:lnTo>
                  <a:lnTo>
                    <a:pt x="3488" y="1365"/>
                  </a:lnTo>
                  <a:lnTo>
                    <a:pt x="3522" y="1385"/>
                  </a:lnTo>
                  <a:lnTo>
                    <a:pt x="3556" y="1405"/>
                  </a:lnTo>
                  <a:lnTo>
                    <a:pt x="3588" y="1429"/>
                  </a:lnTo>
                  <a:lnTo>
                    <a:pt x="3618" y="1453"/>
                  </a:lnTo>
                  <a:lnTo>
                    <a:pt x="3648" y="1479"/>
                  </a:lnTo>
                  <a:lnTo>
                    <a:pt x="3678" y="1507"/>
                  </a:lnTo>
                  <a:lnTo>
                    <a:pt x="3704" y="1535"/>
                  </a:lnTo>
                  <a:lnTo>
                    <a:pt x="3730" y="1565"/>
                  </a:lnTo>
                  <a:lnTo>
                    <a:pt x="3754" y="1597"/>
                  </a:lnTo>
                  <a:lnTo>
                    <a:pt x="3778" y="1629"/>
                  </a:lnTo>
                  <a:lnTo>
                    <a:pt x="3800" y="1661"/>
                  </a:lnTo>
                  <a:lnTo>
                    <a:pt x="3820" y="1697"/>
                  </a:lnTo>
                  <a:lnTo>
                    <a:pt x="3838" y="1733"/>
                  </a:lnTo>
                  <a:lnTo>
                    <a:pt x="3854" y="1769"/>
                  </a:lnTo>
                  <a:lnTo>
                    <a:pt x="3868" y="1807"/>
                  </a:lnTo>
                  <a:lnTo>
                    <a:pt x="3882" y="1845"/>
                  </a:lnTo>
                  <a:lnTo>
                    <a:pt x="3891" y="1883"/>
                  </a:lnTo>
                  <a:lnTo>
                    <a:pt x="3901" y="1923"/>
                  </a:lnTo>
                  <a:lnTo>
                    <a:pt x="3909" y="1963"/>
                  </a:lnTo>
                  <a:lnTo>
                    <a:pt x="3913" y="2005"/>
                  </a:lnTo>
                  <a:lnTo>
                    <a:pt x="3917" y="2047"/>
                  </a:lnTo>
                  <a:lnTo>
                    <a:pt x="3917" y="2089"/>
                  </a:lnTo>
                  <a:lnTo>
                    <a:pt x="3917" y="2089"/>
                  </a:lnTo>
                  <a:close/>
                </a:path>
              </a:pathLst>
            </a:custGeom>
            <a:grpFill/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" name="Freeform 6">
              <a:extLst>
                <a:ext uri="{FF2B5EF4-FFF2-40B4-BE49-F238E27FC236}">
                  <a16:creationId xmlns:a16="http://schemas.microsoft.com/office/drawing/2014/main" id="{CF0465D8-D772-4096-BA5A-EBEE720021A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24" y="2243"/>
              <a:ext cx="770" cy="770"/>
            </a:xfrm>
            <a:custGeom>
              <a:avLst/>
              <a:gdLst>
                <a:gd name="T0" fmla="*/ 2 w 770"/>
                <a:gd name="T1" fmla="*/ 424 h 770"/>
                <a:gd name="T2" fmla="*/ 30 w 770"/>
                <a:gd name="T3" fmla="*/ 536 h 770"/>
                <a:gd name="T4" fmla="*/ 88 w 770"/>
                <a:gd name="T5" fmla="*/ 630 h 770"/>
                <a:gd name="T6" fmla="*/ 170 w 770"/>
                <a:gd name="T7" fmla="*/ 704 h 770"/>
                <a:gd name="T8" fmla="*/ 270 w 770"/>
                <a:gd name="T9" fmla="*/ 752 h 770"/>
                <a:gd name="T10" fmla="*/ 384 w 770"/>
                <a:gd name="T11" fmla="*/ 770 h 770"/>
                <a:gd name="T12" fmla="*/ 462 w 770"/>
                <a:gd name="T13" fmla="*/ 762 h 770"/>
                <a:gd name="T14" fmla="*/ 568 w 770"/>
                <a:gd name="T15" fmla="*/ 724 h 770"/>
                <a:gd name="T16" fmla="*/ 656 w 770"/>
                <a:gd name="T17" fmla="*/ 658 h 770"/>
                <a:gd name="T18" fmla="*/ 722 w 770"/>
                <a:gd name="T19" fmla="*/ 568 h 770"/>
                <a:gd name="T20" fmla="*/ 762 w 770"/>
                <a:gd name="T21" fmla="*/ 462 h 770"/>
                <a:gd name="T22" fmla="*/ 770 w 770"/>
                <a:gd name="T23" fmla="*/ 386 h 770"/>
                <a:gd name="T24" fmla="*/ 752 w 770"/>
                <a:gd name="T25" fmla="*/ 270 h 770"/>
                <a:gd name="T26" fmla="*/ 704 w 770"/>
                <a:gd name="T27" fmla="*/ 170 h 770"/>
                <a:gd name="T28" fmla="*/ 630 w 770"/>
                <a:gd name="T29" fmla="*/ 88 h 770"/>
                <a:gd name="T30" fmla="*/ 534 w 770"/>
                <a:gd name="T31" fmla="*/ 30 h 770"/>
                <a:gd name="T32" fmla="*/ 424 w 770"/>
                <a:gd name="T33" fmla="*/ 2 h 770"/>
                <a:gd name="T34" fmla="*/ 346 w 770"/>
                <a:gd name="T35" fmla="*/ 2 h 770"/>
                <a:gd name="T36" fmla="*/ 234 w 770"/>
                <a:gd name="T37" fmla="*/ 30 h 770"/>
                <a:gd name="T38" fmla="*/ 140 w 770"/>
                <a:gd name="T39" fmla="*/ 88 h 770"/>
                <a:gd name="T40" fmla="*/ 66 w 770"/>
                <a:gd name="T41" fmla="*/ 170 h 770"/>
                <a:gd name="T42" fmla="*/ 16 w 770"/>
                <a:gd name="T43" fmla="*/ 270 h 770"/>
                <a:gd name="T44" fmla="*/ 0 w 770"/>
                <a:gd name="T45" fmla="*/ 386 h 770"/>
                <a:gd name="T46" fmla="*/ 384 w 770"/>
                <a:gd name="T47" fmla="*/ 110 h 770"/>
                <a:gd name="T48" fmla="*/ 466 w 770"/>
                <a:gd name="T49" fmla="*/ 122 h 770"/>
                <a:gd name="T50" fmla="*/ 538 w 770"/>
                <a:gd name="T51" fmla="*/ 158 h 770"/>
                <a:gd name="T52" fmla="*/ 596 w 770"/>
                <a:gd name="T53" fmla="*/ 210 h 770"/>
                <a:gd name="T54" fmla="*/ 638 w 770"/>
                <a:gd name="T55" fmla="*/ 278 h 770"/>
                <a:gd name="T56" fmla="*/ 658 w 770"/>
                <a:gd name="T57" fmla="*/ 358 h 770"/>
                <a:gd name="T58" fmla="*/ 658 w 770"/>
                <a:gd name="T59" fmla="*/ 414 h 770"/>
                <a:gd name="T60" fmla="*/ 638 w 770"/>
                <a:gd name="T61" fmla="*/ 492 h 770"/>
                <a:gd name="T62" fmla="*/ 596 w 770"/>
                <a:gd name="T63" fmla="*/ 560 h 770"/>
                <a:gd name="T64" fmla="*/ 538 w 770"/>
                <a:gd name="T65" fmla="*/ 614 h 770"/>
                <a:gd name="T66" fmla="*/ 466 w 770"/>
                <a:gd name="T67" fmla="*/ 648 h 770"/>
                <a:gd name="T68" fmla="*/ 384 w 770"/>
                <a:gd name="T69" fmla="*/ 660 h 770"/>
                <a:gd name="T70" fmla="*/ 330 w 770"/>
                <a:gd name="T71" fmla="*/ 654 h 770"/>
                <a:gd name="T72" fmla="*/ 254 w 770"/>
                <a:gd name="T73" fmla="*/ 628 h 770"/>
                <a:gd name="T74" fmla="*/ 190 w 770"/>
                <a:gd name="T75" fmla="*/ 580 h 770"/>
                <a:gd name="T76" fmla="*/ 142 w 770"/>
                <a:gd name="T77" fmla="*/ 516 h 770"/>
                <a:gd name="T78" fmla="*/ 116 w 770"/>
                <a:gd name="T79" fmla="*/ 440 h 770"/>
                <a:gd name="T80" fmla="*/ 110 w 770"/>
                <a:gd name="T81" fmla="*/ 386 h 770"/>
                <a:gd name="T82" fmla="*/ 122 w 770"/>
                <a:gd name="T83" fmla="*/ 304 h 770"/>
                <a:gd name="T84" fmla="*/ 156 w 770"/>
                <a:gd name="T85" fmla="*/ 232 h 770"/>
                <a:gd name="T86" fmla="*/ 210 w 770"/>
                <a:gd name="T87" fmla="*/ 174 h 770"/>
                <a:gd name="T88" fmla="*/ 278 w 770"/>
                <a:gd name="T89" fmla="*/ 132 h 770"/>
                <a:gd name="T90" fmla="*/ 356 w 770"/>
                <a:gd name="T91" fmla="*/ 112 h 7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770" h="770">
                  <a:moveTo>
                    <a:pt x="0" y="386"/>
                  </a:moveTo>
                  <a:lnTo>
                    <a:pt x="0" y="386"/>
                  </a:lnTo>
                  <a:lnTo>
                    <a:pt x="2" y="424"/>
                  </a:lnTo>
                  <a:lnTo>
                    <a:pt x="8" y="462"/>
                  </a:lnTo>
                  <a:lnTo>
                    <a:pt x="16" y="500"/>
                  </a:lnTo>
                  <a:lnTo>
                    <a:pt x="30" y="536"/>
                  </a:lnTo>
                  <a:lnTo>
                    <a:pt x="46" y="568"/>
                  </a:lnTo>
                  <a:lnTo>
                    <a:pt x="66" y="600"/>
                  </a:lnTo>
                  <a:lnTo>
                    <a:pt x="88" y="630"/>
                  </a:lnTo>
                  <a:lnTo>
                    <a:pt x="112" y="658"/>
                  </a:lnTo>
                  <a:lnTo>
                    <a:pt x="140" y="682"/>
                  </a:lnTo>
                  <a:lnTo>
                    <a:pt x="170" y="704"/>
                  </a:lnTo>
                  <a:lnTo>
                    <a:pt x="202" y="724"/>
                  </a:lnTo>
                  <a:lnTo>
                    <a:pt x="234" y="740"/>
                  </a:lnTo>
                  <a:lnTo>
                    <a:pt x="270" y="752"/>
                  </a:lnTo>
                  <a:lnTo>
                    <a:pt x="306" y="762"/>
                  </a:lnTo>
                  <a:lnTo>
                    <a:pt x="346" y="768"/>
                  </a:lnTo>
                  <a:lnTo>
                    <a:pt x="384" y="770"/>
                  </a:lnTo>
                  <a:lnTo>
                    <a:pt x="384" y="770"/>
                  </a:lnTo>
                  <a:lnTo>
                    <a:pt x="424" y="768"/>
                  </a:lnTo>
                  <a:lnTo>
                    <a:pt x="462" y="762"/>
                  </a:lnTo>
                  <a:lnTo>
                    <a:pt x="498" y="752"/>
                  </a:lnTo>
                  <a:lnTo>
                    <a:pt x="534" y="740"/>
                  </a:lnTo>
                  <a:lnTo>
                    <a:pt x="568" y="724"/>
                  </a:lnTo>
                  <a:lnTo>
                    <a:pt x="600" y="704"/>
                  </a:lnTo>
                  <a:lnTo>
                    <a:pt x="630" y="682"/>
                  </a:lnTo>
                  <a:lnTo>
                    <a:pt x="656" y="658"/>
                  </a:lnTo>
                  <a:lnTo>
                    <a:pt x="682" y="630"/>
                  </a:lnTo>
                  <a:lnTo>
                    <a:pt x="704" y="600"/>
                  </a:lnTo>
                  <a:lnTo>
                    <a:pt x="722" y="568"/>
                  </a:lnTo>
                  <a:lnTo>
                    <a:pt x="738" y="536"/>
                  </a:lnTo>
                  <a:lnTo>
                    <a:pt x="752" y="500"/>
                  </a:lnTo>
                  <a:lnTo>
                    <a:pt x="762" y="462"/>
                  </a:lnTo>
                  <a:lnTo>
                    <a:pt x="768" y="424"/>
                  </a:lnTo>
                  <a:lnTo>
                    <a:pt x="770" y="386"/>
                  </a:lnTo>
                  <a:lnTo>
                    <a:pt x="770" y="386"/>
                  </a:lnTo>
                  <a:lnTo>
                    <a:pt x="768" y="346"/>
                  </a:lnTo>
                  <a:lnTo>
                    <a:pt x="762" y="308"/>
                  </a:lnTo>
                  <a:lnTo>
                    <a:pt x="752" y="270"/>
                  </a:lnTo>
                  <a:lnTo>
                    <a:pt x="738" y="236"/>
                  </a:lnTo>
                  <a:lnTo>
                    <a:pt x="722" y="202"/>
                  </a:lnTo>
                  <a:lnTo>
                    <a:pt x="704" y="170"/>
                  </a:lnTo>
                  <a:lnTo>
                    <a:pt x="682" y="140"/>
                  </a:lnTo>
                  <a:lnTo>
                    <a:pt x="656" y="114"/>
                  </a:lnTo>
                  <a:lnTo>
                    <a:pt x="630" y="88"/>
                  </a:lnTo>
                  <a:lnTo>
                    <a:pt x="600" y="66"/>
                  </a:lnTo>
                  <a:lnTo>
                    <a:pt x="568" y="48"/>
                  </a:lnTo>
                  <a:lnTo>
                    <a:pt x="534" y="30"/>
                  </a:lnTo>
                  <a:lnTo>
                    <a:pt x="498" y="18"/>
                  </a:lnTo>
                  <a:lnTo>
                    <a:pt x="462" y="8"/>
                  </a:lnTo>
                  <a:lnTo>
                    <a:pt x="424" y="2"/>
                  </a:lnTo>
                  <a:lnTo>
                    <a:pt x="384" y="0"/>
                  </a:lnTo>
                  <a:lnTo>
                    <a:pt x="384" y="0"/>
                  </a:lnTo>
                  <a:lnTo>
                    <a:pt x="346" y="2"/>
                  </a:lnTo>
                  <a:lnTo>
                    <a:pt x="306" y="8"/>
                  </a:lnTo>
                  <a:lnTo>
                    <a:pt x="270" y="18"/>
                  </a:lnTo>
                  <a:lnTo>
                    <a:pt x="234" y="30"/>
                  </a:lnTo>
                  <a:lnTo>
                    <a:pt x="202" y="48"/>
                  </a:lnTo>
                  <a:lnTo>
                    <a:pt x="170" y="66"/>
                  </a:lnTo>
                  <a:lnTo>
                    <a:pt x="140" y="88"/>
                  </a:lnTo>
                  <a:lnTo>
                    <a:pt x="112" y="114"/>
                  </a:lnTo>
                  <a:lnTo>
                    <a:pt x="88" y="140"/>
                  </a:lnTo>
                  <a:lnTo>
                    <a:pt x="66" y="170"/>
                  </a:lnTo>
                  <a:lnTo>
                    <a:pt x="46" y="202"/>
                  </a:lnTo>
                  <a:lnTo>
                    <a:pt x="30" y="236"/>
                  </a:lnTo>
                  <a:lnTo>
                    <a:pt x="16" y="270"/>
                  </a:lnTo>
                  <a:lnTo>
                    <a:pt x="8" y="308"/>
                  </a:lnTo>
                  <a:lnTo>
                    <a:pt x="2" y="346"/>
                  </a:lnTo>
                  <a:lnTo>
                    <a:pt x="0" y="386"/>
                  </a:lnTo>
                  <a:lnTo>
                    <a:pt x="0" y="386"/>
                  </a:lnTo>
                  <a:close/>
                  <a:moveTo>
                    <a:pt x="384" y="110"/>
                  </a:moveTo>
                  <a:lnTo>
                    <a:pt x="384" y="110"/>
                  </a:lnTo>
                  <a:lnTo>
                    <a:pt x="412" y="112"/>
                  </a:lnTo>
                  <a:lnTo>
                    <a:pt x="440" y="116"/>
                  </a:lnTo>
                  <a:lnTo>
                    <a:pt x="466" y="122"/>
                  </a:lnTo>
                  <a:lnTo>
                    <a:pt x="492" y="132"/>
                  </a:lnTo>
                  <a:lnTo>
                    <a:pt x="516" y="144"/>
                  </a:lnTo>
                  <a:lnTo>
                    <a:pt x="538" y="158"/>
                  </a:lnTo>
                  <a:lnTo>
                    <a:pt x="560" y="174"/>
                  </a:lnTo>
                  <a:lnTo>
                    <a:pt x="578" y="192"/>
                  </a:lnTo>
                  <a:lnTo>
                    <a:pt x="596" y="210"/>
                  </a:lnTo>
                  <a:lnTo>
                    <a:pt x="612" y="232"/>
                  </a:lnTo>
                  <a:lnTo>
                    <a:pt x="626" y="254"/>
                  </a:lnTo>
                  <a:lnTo>
                    <a:pt x="638" y="278"/>
                  </a:lnTo>
                  <a:lnTo>
                    <a:pt x="646" y="304"/>
                  </a:lnTo>
                  <a:lnTo>
                    <a:pt x="654" y="330"/>
                  </a:lnTo>
                  <a:lnTo>
                    <a:pt x="658" y="358"/>
                  </a:lnTo>
                  <a:lnTo>
                    <a:pt x="660" y="386"/>
                  </a:lnTo>
                  <a:lnTo>
                    <a:pt x="660" y="386"/>
                  </a:lnTo>
                  <a:lnTo>
                    <a:pt x="658" y="414"/>
                  </a:lnTo>
                  <a:lnTo>
                    <a:pt x="654" y="440"/>
                  </a:lnTo>
                  <a:lnTo>
                    <a:pt x="646" y="468"/>
                  </a:lnTo>
                  <a:lnTo>
                    <a:pt x="638" y="492"/>
                  </a:lnTo>
                  <a:lnTo>
                    <a:pt x="626" y="516"/>
                  </a:lnTo>
                  <a:lnTo>
                    <a:pt x="612" y="540"/>
                  </a:lnTo>
                  <a:lnTo>
                    <a:pt x="596" y="560"/>
                  </a:lnTo>
                  <a:lnTo>
                    <a:pt x="578" y="580"/>
                  </a:lnTo>
                  <a:lnTo>
                    <a:pt x="560" y="598"/>
                  </a:lnTo>
                  <a:lnTo>
                    <a:pt x="538" y="614"/>
                  </a:lnTo>
                  <a:lnTo>
                    <a:pt x="516" y="628"/>
                  </a:lnTo>
                  <a:lnTo>
                    <a:pt x="492" y="638"/>
                  </a:lnTo>
                  <a:lnTo>
                    <a:pt x="466" y="648"/>
                  </a:lnTo>
                  <a:lnTo>
                    <a:pt x="440" y="654"/>
                  </a:lnTo>
                  <a:lnTo>
                    <a:pt x="412" y="658"/>
                  </a:lnTo>
                  <a:lnTo>
                    <a:pt x="384" y="660"/>
                  </a:lnTo>
                  <a:lnTo>
                    <a:pt x="384" y="660"/>
                  </a:lnTo>
                  <a:lnTo>
                    <a:pt x="356" y="658"/>
                  </a:lnTo>
                  <a:lnTo>
                    <a:pt x="330" y="654"/>
                  </a:lnTo>
                  <a:lnTo>
                    <a:pt x="302" y="648"/>
                  </a:lnTo>
                  <a:lnTo>
                    <a:pt x="278" y="638"/>
                  </a:lnTo>
                  <a:lnTo>
                    <a:pt x="254" y="628"/>
                  </a:lnTo>
                  <a:lnTo>
                    <a:pt x="230" y="614"/>
                  </a:lnTo>
                  <a:lnTo>
                    <a:pt x="210" y="598"/>
                  </a:lnTo>
                  <a:lnTo>
                    <a:pt x="190" y="580"/>
                  </a:lnTo>
                  <a:lnTo>
                    <a:pt x="172" y="560"/>
                  </a:lnTo>
                  <a:lnTo>
                    <a:pt x="156" y="540"/>
                  </a:lnTo>
                  <a:lnTo>
                    <a:pt x="142" y="516"/>
                  </a:lnTo>
                  <a:lnTo>
                    <a:pt x="132" y="492"/>
                  </a:lnTo>
                  <a:lnTo>
                    <a:pt x="122" y="468"/>
                  </a:lnTo>
                  <a:lnTo>
                    <a:pt x="116" y="440"/>
                  </a:lnTo>
                  <a:lnTo>
                    <a:pt x="112" y="414"/>
                  </a:lnTo>
                  <a:lnTo>
                    <a:pt x="110" y="386"/>
                  </a:lnTo>
                  <a:lnTo>
                    <a:pt x="110" y="386"/>
                  </a:lnTo>
                  <a:lnTo>
                    <a:pt x="112" y="358"/>
                  </a:lnTo>
                  <a:lnTo>
                    <a:pt x="116" y="330"/>
                  </a:lnTo>
                  <a:lnTo>
                    <a:pt x="122" y="304"/>
                  </a:lnTo>
                  <a:lnTo>
                    <a:pt x="132" y="278"/>
                  </a:lnTo>
                  <a:lnTo>
                    <a:pt x="142" y="254"/>
                  </a:lnTo>
                  <a:lnTo>
                    <a:pt x="156" y="232"/>
                  </a:lnTo>
                  <a:lnTo>
                    <a:pt x="172" y="210"/>
                  </a:lnTo>
                  <a:lnTo>
                    <a:pt x="190" y="192"/>
                  </a:lnTo>
                  <a:lnTo>
                    <a:pt x="210" y="174"/>
                  </a:lnTo>
                  <a:lnTo>
                    <a:pt x="230" y="158"/>
                  </a:lnTo>
                  <a:lnTo>
                    <a:pt x="254" y="144"/>
                  </a:lnTo>
                  <a:lnTo>
                    <a:pt x="278" y="132"/>
                  </a:lnTo>
                  <a:lnTo>
                    <a:pt x="302" y="122"/>
                  </a:lnTo>
                  <a:lnTo>
                    <a:pt x="330" y="116"/>
                  </a:lnTo>
                  <a:lnTo>
                    <a:pt x="356" y="112"/>
                  </a:lnTo>
                  <a:lnTo>
                    <a:pt x="384" y="110"/>
                  </a:lnTo>
                  <a:lnTo>
                    <a:pt x="384" y="110"/>
                  </a:lnTo>
                  <a:close/>
                </a:path>
              </a:pathLst>
            </a:custGeom>
            <a:grpFill/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" name="Freeform 7">
              <a:extLst>
                <a:ext uri="{FF2B5EF4-FFF2-40B4-BE49-F238E27FC236}">
                  <a16:creationId xmlns:a16="http://schemas.microsoft.com/office/drawing/2014/main" id="{F7F70AB3-C512-4043-ABEA-4D28000E332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41" y="2243"/>
              <a:ext cx="770" cy="770"/>
            </a:xfrm>
            <a:custGeom>
              <a:avLst/>
              <a:gdLst>
                <a:gd name="T0" fmla="*/ 424 w 770"/>
                <a:gd name="T1" fmla="*/ 768 h 770"/>
                <a:gd name="T2" fmla="*/ 536 w 770"/>
                <a:gd name="T3" fmla="*/ 740 h 770"/>
                <a:gd name="T4" fmla="*/ 630 w 770"/>
                <a:gd name="T5" fmla="*/ 682 h 770"/>
                <a:gd name="T6" fmla="*/ 704 w 770"/>
                <a:gd name="T7" fmla="*/ 600 h 770"/>
                <a:gd name="T8" fmla="*/ 754 w 770"/>
                <a:gd name="T9" fmla="*/ 500 h 770"/>
                <a:gd name="T10" fmla="*/ 770 w 770"/>
                <a:gd name="T11" fmla="*/ 386 h 770"/>
                <a:gd name="T12" fmla="*/ 762 w 770"/>
                <a:gd name="T13" fmla="*/ 308 h 770"/>
                <a:gd name="T14" fmla="*/ 724 w 770"/>
                <a:gd name="T15" fmla="*/ 202 h 770"/>
                <a:gd name="T16" fmla="*/ 658 w 770"/>
                <a:gd name="T17" fmla="*/ 114 h 770"/>
                <a:gd name="T18" fmla="*/ 568 w 770"/>
                <a:gd name="T19" fmla="*/ 48 h 770"/>
                <a:gd name="T20" fmla="*/ 464 w 770"/>
                <a:gd name="T21" fmla="*/ 8 h 770"/>
                <a:gd name="T22" fmla="*/ 386 w 770"/>
                <a:gd name="T23" fmla="*/ 0 h 770"/>
                <a:gd name="T24" fmla="*/ 272 w 770"/>
                <a:gd name="T25" fmla="*/ 18 h 770"/>
                <a:gd name="T26" fmla="*/ 170 w 770"/>
                <a:gd name="T27" fmla="*/ 66 h 770"/>
                <a:gd name="T28" fmla="*/ 88 w 770"/>
                <a:gd name="T29" fmla="*/ 140 h 770"/>
                <a:gd name="T30" fmla="*/ 32 w 770"/>
                <a:gd name="T31" fmla="*/ 236 h 770"/>
                <a:gd name="T32" fmla="*/ 2 w 770"/>
                <a:gd name="T33" fmla="*/ 346 h 770"/>
                <a:gd name="T34" fmla="*/ 2 w 770"/>
                <a:gd name="T35" fmla="*/ 424 h 770"/>
                <a:gd name="T36" fmla="*/ 32 w 770"/>
                <a:gd name="T37" fmla="*/ 536 h 770"/>
                <a:gd name="T38" fmla="*/ 88 w 770"/>
                <a:gd name="T39" fmla="*/ 630 h 770"/>
                <a:gd name="T40" fmla="*/ 170 w 770"/>
                <a:gd name="T41" fmla="*/ 704 h 770"/>
                <a:gd name="T42" fmla="*/ 272 w 770"/>
                <a:gd name="T43" fmla="*/ 752 h 770"/>
                <a:gd name="T44" fmla="*/ 386 w 770"/>
                <a:gd name="T45" fmla="*/ 770 h 770"/>
                <a:gd name="T46" fmla="*/ 386 w 770"/>
                <a:gd name="T47" fmla="*/ 110 h 770"/>
                <a:gd name="T48" fmla="*/ 468 w 770"/>
                <a:gd name="T49" fmla="*/ 122 h 770"/>
                <a:gd name="T50" fmla="*/ 540 w 770"/>
                <a:gd name="T51" fmla="*/ 158 h 770"/>
                <a:gd name="T52" fmla="*/ 598 w 770"/>
                <a:gd name="T53" fmla="*/ 210 h 770"/>
                <a:gd name="T54" fmla="*/ 638 w 770"/>
                <a:gd name="T55" fmla="*/ 278 h 770"/>
                <a:gd name="T56" fmla="*/ 658 w 770"/>
                <a:gd name="T57" fmla="*/ 358 h 770"/>
                <a:gd name="T58" fmla="*/ 658 w 770"/>
                <a:gd name="T59" fmla="*/ 414 h 770"/>
                <a:gd name="T60" fmla="*/ 638 w 770"/>
                <a:gd name="T61" fmla="*/ 492 h 770"/>
                <a:gd name="T62" fmla="*/ 598 w 770"/>
                <a:gd name="T63" fmla="*/ 560 h 770"/>
                <a:gd name="T64" fmla="*/ 540 w 770"/>
                <a:gd name="T65" fmla="*/ 614 h 770"/>
                <a:gd name="T66" fmla="*/ 468 w 770"/>
                <a:gd name="T67" fmla="*/ 648 h 770"/>
                <a:gd name="T68" fmla="*/ 386 w 770"/>
                <a:gd name="T69" fmla="*/ 660 h 770"/>
                <a:gd name="T70" fmla="*/ 330 w 770"/>
                <a:gd name="T71" fmla="*/ 654 h 770"/>
                <a:gd name="T72" fmla="*/ 254 w 770"/>
                <a:gd name="T73" fmla="*/ 628 h 770"/>
                <a:gd name="T74" fmla="*/ 192 w 770"/>
                <a:gd name="T75" fmla="*/ 580 h 770"/>
                <a:gd name="T76" fmla="*/ 144 w 770"/>
                <a:gd name="T77" fmla="*/ 516 h 770"/>
                <a:gd name="T78" fmla="*/ 116 w 770"/>
                <a:gd name="T79" fmla="*/ 440 h 770"/>
                <a:gd name="T80" fmla="*/ 110 w 770"/>
                <a:gd name="T81" fmla="*/ 386 h 770"/>
                <a:gd name="T82" fmla="*/ 124 w 770"/>
                <a:gd name="T83" fmla="*/ 304 h 770"/>
                <a:gd name="T84" fmla="*/ 158 w 770"/>
                <a:gd name="T85" fmla="*/ 232 h 770"/>
                <a:gd name="T86" fmla="*/ 210 w 770"/>
                <a:gd name="T87" fmla="*/ 174 h 770"/>
                <a:gd name="T88" fmla="*/ 278 w 770"/>
                <a:gd name="T89" fmla="*/ 132 h 770"/>
                <a:gd name="T90" fmla="*/ 358 w 770"/>
                <a:gd name="T91" fmla="*/ 112 h 7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770" h="770">
                  <a:moveTo>
                    <a:pt x="386" y="770"/>
                  </a:moveTo>
                  <a:lnTo>
                    <a:pt x="386" y="770"/>
                  </a:lnTo>
                  <a:lnTo>
                    <a:pt x="424" y="768"/>
                  </a:lnTo>
                  <a:lnTo>
                    <a:pt x="464" y="762"/>
                  </a:lnTo>
                  <a:lnTo>
                    <a:pt x="500" y="752"/>
                  </a:lnTo>
                  <a:lnTo>
                    <a:pt x="536" y="740"/>
                  </a:lnTo>
                  <a:lnTo>
                    <a:pt x="568" y="724"/>
                  </a:lnTo>
                  <a:lnTo>
                    <a:pt x="600" y="704"/>
                  </a:lnTo>
                  <a:lnTo>
                    <a:pt x="630" y="682"/>
                  </a:lnTo>
                  <a:lnTo>
                    <a:pt x="658" y="658"/>
                  </a:lnTo>
                  <a:lnTo>
                    <a:pt x="682" y="630"/>
                  </a:lnTo>
                  <a:lnTo>
                    <a:pt x="704" y="600"/>
                  </a:lnTo>
                  <a:lnTo>
                    <a:pt x="724" y="568"/>
                  </a:lnTo>
                  <a:lnTo>
                    <a:pt x="740" y="536"/>
                  </a:lnTo>
                  <a:lnTo>
                    <a:pt x="754" y="500"/>
                  </a:lnTo>
                  <a:lnTo>
                    <a:pt x="762" y="462"/>
                  </a:lnTo>
                  <a:lnTo>
                    <a:pt x="768" y="424"/>
                  </a:lnTo>
                  <a:lnTo>
                    <a:pt x="770" y="386"/>
                  </a:lnTo>
                  <a:lnTo>
                    <a:pt x="770" y="386"/>
                  </a:lnTo>
                  <a:lnTo>
                    <a:pt x="768" y="346"/>
                  </a:lnTo>
                  <a:lnTo>
                    <a:pt x="762" y="308"/>
                  </a:lnTo>
                  <a:lnTo>
                    <a:pt x="754" y="270"/>
                  </a:lnTo>
                  <a:lnTo>
                    <a:pt x="740" y="236"/>
                  </a:lnTo>
                  <a:lnTo>
                    <a:pt x="724" y="202"/>
                  </a:lnTo>
                  <a:lnTo>
                    <a:pt x="704" y="170"/>
                  </a:lnTo>
                  <a:lnTo>
                    <a:pt x="682" y="140"/>
                  </a:lnTo>
                  <a:lnTo>
                    <a:pt x="658" y="114"/>
                  </a:lnTo>
                  <a:lnTo>
                    <a:pt x="630" y="88"/>
                  </a:lnTo>
                  <a:lnTo>
                    <a:pt x="600" y="66"/>
                  </a:lnTo>
                  <a:lnTo>
                    <a:pt x="568" y="48"/>
                  </a:lnTo>
                  <a:lnTo>
                    <a:pt x="536" y="30"/>
                  </a:lnTo>
                  <a:lnTo>
                    <a:pt x="500" y="18"/>
                  </a:lnTo>
                  <a:lnTo>
                    <a:pt x="464" y="8"/>
                  </a:lnTo>
                  <a:lnTo>
                    <a:pt x="424" y="2"/>
                  </a:lnTo>
                  <a:lnTo>
                    <a:pt x="386" y="0"/>
                  </a:lnTo>
                  <a:lnTo>
                    <a:pt x="386" y="0"/>
                  </a:lnTo>
                  <a:lnTo>
                    <a:pt x="346" y="2"/>
                  </a:lnTo>
                  <a:lnTo>
                    <a:pt x="308" y="8"/>
                  </a:lnTo>
                  <a:lnTo>
                    <a:pt x="272" y="18"/>
                  </a:lnTo>
                  <a:lnTo>
                    <a:pt x="236" y="30"/>
                  </a:lnTo>
                  <a:lnTo>
                    <a:pt x="202" y="48"/>
                  </a:lnTo>
                  <a:lnTo>
                    <a:pt x="170" y="66"/>
                  </a:lnTo>
                  <a:lnTo>
                    <a:pt x="140" y="88"/>
                  </a:lnTo>
                  <a:lnTo>
                    <a:pt x="114" y="114"/>
                  </a:lnTo>
                  <a:lnTo>
                    <a:pt x="88" y="140"/>
                  </a:lnTo>
                  <a:lnTo>
                    <a:pt x="66" y="170"/>
                  </a:lnTo>
                  <a:lnTo>
                    <a:pt x="48" y="202"/>
                  </a:lnTo>
                  <a:lnTo>
                    <a:pt x="32" y="236"/>
                  </a:lnTo>
                  <a:lnTo>
                    <a:pt x="18" y="270"/>
                  </a:lnTo>
                  <a:lnTo>
                    <a:pt x="8" y="308"/>
                  </a:lnTo>
                  <a:lnTo>
                    <a:pt x="2" y="346"/>
                  </a:lnTo>
                  <a:lnTo>
                    <a:pt x="0" y="386"/>
                  </a:lnTo>
                  <a:lnTo>
                    <a:pt x="0" y="386"/>
                  </a:lnTo>
                  <a:lnTo>
                    <a:pt x="2" y="424"/>
                  </a:lnTo>
                  <a:lnTo>
                    <a:pt x="8" y="462"/>
                  </a:lnTo>
                  <a:lnTo>
                    <a:pt x="18" y="500"/>
                  </a:lnTo>
                  <a:lnTo>
                    <a:pt x="32" y="536"/>
                  </a:lnTo>
                  <a:lnTo>
                    <a:pt x="48" y="568"/>
                  </a:lnTo>
                  <a:lnTo>
                    <a:pt x="66" y="600"/>
                  </a:lnTo>
                  <a:lnTo>
                    <a:pt x="88" y="630"/>
                  </a:lnTo>
                  <a:lnTo>
                    <a:pt x="114" y="658"/>
                  </a:lnTo>
                  <a:lnTo>
                    <a:pt x="140" y="682"/>
                  </a:lnTo>
                  <a:lnTo>
                    <a:pt x="170" y="704"/>
                  </a:lnTo>
                  <a:lnTo>
                    <a:pt x="202" y="724"/>
                  </a:lnTo>
                  <a:lnTo>
                    <a:pt x="236" y="740"/>
                  </a:lnTo>
                  <a:lnTo>
                    <a:pt x="272" y="752"/>
                  </a:lnTo>
                  <a:lnTo>
                    <a:pt x="308" y="762"/>
                  </a:lnTo>
                  <a:lnTo>
                    <a:pt x="346" y="768"/>
                  </a:lnTo>
                  <a:lnTo>
                    <a:pt x="386" y="770"/>
                  </a:lnTo>
                  <a:lnTo>
                    <a:pt x="386" y="770"/>
                  </a:lnTo>
                  <a:close/>
                  <a:moveTo>
                    <a:pt x="386" y="110"/>
                  </a:moveTo>
                  <a:lnTo>
                    <a:pt x="386" y="110"/>
                  </a:lnTo>
                  <a:lnTo>
                    <a:pt x="414" y="112"/>
                  </a:lnTo>
                  <a:lnTo>
                    <a:pt x="440" y="116"/>
                  </a:lnTo>
                  <a:lnTo>
                    <a:pt x="468" y="122"/>
                  </a:lnTo>
                  <a:lnTo>
                    <a:pt x="492" y="132"/>
                  </a:lnTo>
                  <a:lnTo>
                    <a:pt x="516" y="144"/>
                  </a:lnTo>
                  <a:lnTo>
                    <a:pt x="540" y="158"/>
                  </a:lnTo>
                  <a:lnTo>
                    <a:pt x="560" y="174"/>
                  </a:lnTo>
                  <a:lnTo>
                    <a:pt x="580" y="192"/>
                  </a:lnTo>
                  <a:lnTo>
                    <a:pt x="598" y="210"/>
                  </a:lnTo>
                  <a:lnTo>
                    <a:pt x="614" y="232"/>
                  </a:lnTo>
                  <a:lnTo>
                    <a:pt x="628" y="254"/>
                  </a:lnTo>
                  <a:lnTo>
                    <a:pt x="638" y="278"/>
                  </a:lnTo>
                  <a:lnTo>
                    <a:pt x="648" y="304"/>
                  </a:lnTo>
                  <a:lnTo>
                    <a:pt x="654" y="330"/>
                  </a:lnTo>
                  <a:lnTo>
                    <a:pt x="658" y="358"/>
                  </a:lnTo>
                  <a:lnTo>
                    <a:pt x="660" y="386"/>
                  </a:lnTo>
                  <a:lnTo>
                    <a:pt x="660" y="386"/>
                  </a:lnTo>
                  <a:lnTo>
                    <a:pt x="658" y="414"/>
                  </a:lnTo>
                  <a:lnTo>
                    <a:pt x="654" y="440"/>
                  </a:lnTo>
                  <a:lnTo>
                    <a:pt x="648" y="468"/>
                  </a:lnTo>
                  <a:lnTo>
                    <a:pt x="638" y="492"/>
                  </a:lnTo>
                  <a:lnTo>
                    <a:pt x="628" y="516"/>
                  </a:lnTo>
                  <a:lnTo>
                    <a:pt x="614" y="540"/>
                  </a:lnTo>
                  <a:lnTo>
                    <a:pt x="598" y="560"/>
                  </a:lnTo>
                  <a:lnTo>
                    <a:pt x="580" y="580"/>
                  </a:lnTo>
                  <a:lnTo>
                    <a:pt x="560" y="598"/>
                  </a:lnTo>
                  <a:lnTo>
                    <a:pt x="540" y="614"/>
                  </a:lnTo>
                  <a:lnTo>
                    <a:pt x="516" y="628"/>
                  </a:lnTo>
                  <a:lnTo>
                    <a:pt x="492" y="638"/>
                  </a:lnTo>
                  <a:lnTo>
                    <a:pt x="468" y="648"/>
                  </a:lnTo>
                  <a:lnTo>
                    <a:pt x="440" y="654"/>
                  </a:lnTo>
                  <a:lnTo>
                    <a:pt x="414" y="658"/>
                  </a:lnTo>
                  <a:lnTo>
                    <a:pt x="386" y="660"/>
                  </a:lnTo>
                  <a:lnTo>
                    <a:pt x="386" y="660"/>
                  </a:lnTo>
                  <a:lnTo>
                    <a:pt x="358" y="658"/>
                  </a:lnTo>
                  <a:lnTo>
                    <a:pt x="330" y="654"/>
                  </a:lnTo>
                  <a:lnTo>
                    <a:pt x="304" y="648"/>
                  </a:lnTo>
                  <a:lnTo>
                    <a:pt x="278" y="638"/>
                  </a:lnTo>
                  <a:lnTo>
                    <a:pt x="254" y="628"/>
                  </a:lnTo>
                  <a:lnTo>
                    <a:pt x="232" y="614"/>
                  </a:lnTo>
                  <a:lnTo>
                    <a:pt x="210" y="598"/>
                  </a:lnTo>
                  <a:lnTo>
                    <a:pt x="192" y="580"/>
                  </a:lnTo>
                  <a:lnTo>
                    <a:pt x="174" y="560"/>
                  </a:lnTo>
                  <a:lnTo>
                    <a:pt x="158" y="540"/>
                  </a:lnTo>
                  <a:lnTo>
                    <a:pt x="144" y="516"/>
                  </a:lnTo>
                  <a:lnTo>
                    <a:pt x="132" y="492"/>
                  </a:lnTo>
                  <a:lnTo>
                    <a:pt x="124" y="468"/>
                  </a:lnTo>
                  <a:lnTo>
                    <a:pt x="116" y="440"/>
                  </a:lnTo>
                  <a:lnTo>
                    <a:pt x="112" y="414"/>
                  </a:lnTo>
                  <a:lnTo>
                    <a:pt x="110" y="386"/>
                  </a:lnTo>
                  <a:lnTo>
                    <a:pt x="110" y="386"/>
                  </a:lnTo>
                  <a:lnTo>
                    <a:pt x="112" y="358"/>
                  </a:lnTo>
                  <a:lnTo>
                    <a:pt x="116" y="330"/>
                  </a:lnTo>
                  <a:lnTo>
                    <a:pt x="124" y="304"/>
                  </a:lnTo>
                  <a:lnTo>
                    <a:pt x="132" y="278"/>
                  </a:lnTo>
                  <a:lnTo>
                    <a:pt x="144" y="254"/>
                  </a:lnTo>
                  <a:lnTo>
                    <a:pt x="158" y="232"/>
                  </a:lnTo>
                  <a:lnTo>
                    <a:pt x="174" y="210"/>
                  </a:lnTo>
                  <a:lnTo>
                    <a:pt x="192" y="192"/>
                  </a:lnTo>
                  <a:lnTo>
                    <a:pt x="210" y="174"/>
                  </a:lnTo>
                  <a:lnTo>
                    <a:pt x="232" y="158"/>
                  </a:lnTo>
                  <a:lnTo>
                    <a:pt x="254" y="144"/>
                  </a:lnTo>
                  <a:lnTo>
                    <a:pt x="278" y="132"/>
                  </a:lnTo>
                  <a:lnTo>
                    <a:pt x="304" y="122"/>
                  </a:lnTo>
                  <a:lnTo>
                    <a:pt x="330" y="116"/>
                  </a:lnTo>
                  <a:lnTo>
                    <a:pt x="358" y="112"/>
                  </a:lnTo>
                  <a:lnTo>
                    <a:pt x="386" y="110"/>
                  </a:lnTo>
                  <a:lnTo>
                    <a:pt x="386" y="110"/>
                  </a:lnTo>
                  <a:close/>
                </a:path>
              </a:pathLst>
            </a:custGeom>
            <a:grpFill/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40172129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Flowchart: Manual Input 25">
            <a:extLst>
              <a:ext uri="{FF2B5EF4-FFF2-40B4-BE49-F238E27FC236}">
                <a16:creationId xmlns:a16="http://schemas.microsoft.com/office/drawing/2014/main" id="{95EC9AD6-36E6-4ABF-AEB7-8D37290ECC34}"/>
              </a:ext>
            </a:extLst>
          </p:cNvPr>
          <p:cNvSpPr/>
          <p:nvPr/>
        </p:nvSpPr>
        <p:spPr>
          <a:xfrm>
            <a:off x="0" y="2930236"/>
            <a:ext cx="10691813" cy="4629439"/>
          </a:xfrm>
          <a:prstGeom prst="flowChartManualInput">
            <a:avLst/>
          </a:prstGeom>
          <a:solidFill>
            <a:srgbClr val="D05893"/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2F0CE92-9145-4851-A135-8EB31B538E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STEAM skills in everyday life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553DC5-96D2-4C90-ABA9-F143E511FD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413" y="1512604"/>
            <a:ext cx="2627999" cy="1573496"/>
          </a:xfrm>
        </p:spPr>
        <p:txBody>
          <a:bodyPr/>
          <a:lstStyle/>
          <a:p>
            <a:pPr lvl="0">
              <a:buClr>
                <a:srgbClr val="000000"/>
              </a:buClr>
              <a:buSzPts val="1800"/>
            </a:pPr>
            <a:r>
              <a:rPr lang="en-GB" sz="2400" b="0" dirty="0">
                <a:solidFill>
                  <a:srgbClr val="D05893"/>
                </a:solidFill>
              </a:rPr>
              <a:t>What do you think STEAM means? Do you consider yourself good at STEAM?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D1955EA-4D88-4DFB-81F9-FB6FF3A9464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>
                <a:solidFill>
                  <a:schemeClr val="bg1"/>
                </a:solidFill>
              </a:rPr>
              <a:pPr/>
              <a:t>4</a:t>
            </a:fld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8B4EA22-4BD4-40F5-B746-BA2A2C47963C}"/>
              </a:ext>
            </a:extLst>
          </p:cNvPr>
          <p:cNvSpPr txBox="1"/>
          <p:nvPr/>
        </p:nvSpPr>
        <p:spPr>
          <a:xfrm>
            <a:off x="388413" y="7055696"/>
            <a:ext cx="2628000" cy="151194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1" dirty="0">
                <a:solidFill>
                  <a:schemeClr val="bg1"/>
                </a:solidFill>
              </a:rPr>
              <a:t>Tech We Can  </a:t>
            </a:r>
            <a:r>
              <a:rPr lang="en-GB" sz="800" dirty="0">
                <a:solidFill>
                  <a:schemeClr val="bg1"/>
                </a:solidFill>
              </a:rPr>
              <a:t>|  Tech for Fun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F662AD64-B239-4A04-A126-6065EBC9EB29}"/>
              </a:ext>
            </a:extLst>
          </p:cNvPr>
          <p:cNvGrpSpPr/>
          <p:nvPr/>
        </p:nvGrpSpPr>
        <p:grpSpPr>
          <a:xfrm>
            <a:off x="388414" y="6238752"/>
            <a:ext cx="1558374" cy="509518"/>
            <a:chOff x="388414" y="6238752"/>
            <a:chExt cx="1558374" cy="509518"/>
          </a:xfrm>
        </p:grpSpPr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id="{72DAE448-D234-4D2B-A588-C7CCD8222304}"/>
                </a:ext>
              </a:extLst>
            </p:cNvPr>
            <p:cNvSpPr/>
            <p:nvPr/>
          </p:nvSpPr>
          <p:spPr>
            <a:xfrm>
              <a:off x="388414" y="6238752"/>
              <a:ext cx="1558374" cy="509518"/>
            </a:xfrm>
            <a:prstGeom prst="round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Ins="144000" rtlCol="0" anchor="ctr"/>
            <a:lstStyle/>
            <a:p>
              <a:pPr algn="r">
                <a:lnSpc>
                  <a:spcPct val="100000"/>
                </a:lnSpc>
              </a:pPr>
              <a:r>
                <a:rPr lang="en-GB" sz="1400" dirty="0">
                  <a:solidFill>
                    <a:schemeClr val="accent1"/>
                  </a:solidFill>
                </a:rPr>
                <a:t>Watch video</a:t>
              </a:r>
            </a:p>
          </p:txBody>
        </p:sp>
        <p:sp>
          <p:nvSpPr>
            <p:cNvPr id="12" name="Isosceles Triangle 11">
              <a:extLst>
                <a:ext uri="{FF2B5EF4-FFF2-40B4-BE49-F238E27FC236}">
                  <a16:creationId xmlns:a16="http://schemas.microsoft.com/office/drawing/2014/main" id="{351F7B00-D3AE-45C3-BE32-975F568F3AB1}"/>
                </a:ext>
              </a:extLst>
            </p:cNvPr>
            <p:cNvSpPr/>
            <p:nvPr/>
          </p:nvSpPr>
          <p:spPr>
            <a:xfrm rot="5400000">
              <a:off x="542283" y="6422789"/>
              <a:ext cx="164076" cy="141444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00000"/>
                </a:lnSpc>
              </a:pPr>
              <a:endParaRPr lang="en-GB" sz="1600"/>
            </a:p>
          </p:txBody>
        </p:sp>
      </p:grpSp>
      <p:sp>
        <p:nvSpPr>
          <p:cNvPr id="5" name="Rectangle 4">
            <a:hlinkClick r:id="rId2"/>
            <a:extLst>
              <a:ext uri="{FF2B5EF4-FFF2-40B4-BE49-F238E27FC236}">
                <a16:creationId xmlns:a16="http://schemas.microsoft.com/office/drawing/2014/main" id="{D5207176-E20E-4CD4-B997-F0415385F331}"/>
              </a:ext>
            </a:extLst>
          </p:cNvPr>
          <p:cNvSpPr/>
          <p:nvPr/>
        </p:nvSpPr>
        <p:spPr>
          <a:xfrm>
            <a:off x="303588" y="6173483"/>
            <a:ext cx="1728024" cy="664772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  <p:pic>
        <p:nvPicPr>
          <p:cNvPr id="13" name="Picture 2" descr="Image result for science museum into the darkness">
            <a:hlinkClick r:id="rId3"/>
            <a:extLst>
              <a:ext uri="{FF2B5EF4-FFF2-40B4-BE49-F238E27FC236}">
                <a16:creationId xmlns:a16="http://schemas.microsoft.com/office/drawing/2014/main" id="{C83C892A-BDAA-4B0C-9AEF-7DD63328D3E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75"/>
          <a:stretch/>
        </p:blipFill>
        <p:spPr bwMode="auto">
          <a:xfrm>
            <a:off x="3231574" y="1512604"/>
            <a:ext cx="7071828" cy="3776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3D48953C-E139-48D4-ACEC-4DAC870595DD}"/>
              </a:ext>
            </a:extLst>
          </p:cNvPr>
          <p:cNvSpPr/>
          <p:nvPr/>
        </p:nvSpPr>
        <p:spPr>
          <a:xfrm>
            <a:off x="3231573" y="5684754"/>
            <a:ext cx="6556663" cy="1107996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lvl="0">
              <a:buClr>
                <a:srgbClr val="000000"/>
              </a:buClr>
              <a:buSzPts val="1800"/>
            </a:pPr>
            <a:r>
              <a:rPr lang="en-GB" sz="2400" b="1" dirty="0">
                <a:solidFill>
                  <a:schemeClr val="bg1"/>
                </a:solidFill>
                <a:ea typeface="Arial"/>
                <a:cs typeface="Arial"/>
                <a:sym typeface="Arial"/>
              </a:rPr>
              <a:t>Your task: </a:t>
            </a:r>
            <a:r>
              <a:rPr lang="en-GB" sz="2400" dirty="0">
                <a:solidFill>
                  <a:schemeClr val="bg1"/>
                </a:solidFill>
                <a:ea typeface="Arial"/>
                <a:cs typeface="Arial"/>
                <a:sym typeface="Arial"/>
              </a:rPr>
              <a:t>Complete the Science Museum’s Total Darkness game. Can you solve the power cut mystery? </a:t>
            </a:r>
          </a:p>
        </p:txBody>
      </p:sp>
    </p:spTree>
    <p:extLst>
      <p:ext uri="{BB962C8B-B14F-4D97-AF65-F5344CB8AC3E}">
        <p14:creationId xmlns:p14="http://schemas.microsoft.com/office/powerpoint/2010/main" val="30825492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310F69C2-CBDF-4972-B8BB-9D78AD85455C}"/>
              </a:ext>
            </a:extLst>
          </p:cNvPr>
          <p:cNvSpPr/>
          <p:nvPr/>
        </p:nvSpPr>
        <p:spPr>
          <a:xfrm>
            <a:off x="0" y="0"/>
            <a:ext cx="10691813" cy="33770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How is tech used for Fun? 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BCBC91C-C3D3-784B-A60A-49E11318055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5</a:t>
            </a:fld>
            <a:endParaRPr lang="en-GB" dirty="0"/>
          </a:p>
        </p:txBody>
      </p:sp>
      <p:pic>
        <p:nvPicPr>
          <p:cNvPr id="44" name="Picture 43">
            <a:extLst>
              <a:ext uri="{FF2B5EF4-FFF2-40B4-BE49-F238E27FC236}">
                <a16:creationId xmlns:a16="http://schemas.microsoft.com/office/drawing/2014/main" id="{D6FCE83E-28D9-417F-8B45-4BDD6313F54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8413" y="1512606"/>
            <a:ext cx="3070860" cy="2042160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72C9AE0D-ACE1-4325-9018-3F2A8075D7A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49761" y="1512606"/>
            <a:ext cx="2453640" cy="2042160"/>
          </a:xfrm>
          <a:prstGeom prst="rect">
            <a:avLst/>
          </a:pr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id="{EC48DBD0-BF46-4BC4-8A57-CF4393C4CE8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18632" y="3680604"/>
            <a:ext cx="4579620" cy="3048000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id="{B832A8B8-CE06-4C8D-9436-73E664C508E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33622" y="1512606"/>
            <a:ext cx="3970020" cy="2644140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07EB5745-4186-4542-9E36-3D09015ABD4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88413" y="3810144"/>
            <a:ext cx="4823460" cy="2918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49744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57653134-7CF7-4869-973B-303F4F86E11B}"/>
              </a:ext>
            </a:extLst>
          </p:cNvPr>
          <p:cNvSpPr/>
          <p:nvPr/>
        </p:nvSpPr>
        <p:spPr>
          <a:xfrm>
            <a:off x="0" y="0"/>
            <a:ext cx="10691813" cy="39347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84459D0-EDE7-4DF7-B68B-DCCDEE6490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>
                <a:solidFill>
                  <a:schemeClr val="tx1"/>
                </a:solidFill>
              </a:rPr>
              <a:t>Careers in Tech for Fun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EF0043-F049-4DB8-B3B2-25E07BFC4E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414" y="1512604"/>
            <a:ext cx="3148276" cy="495555"/>
          </a:xfrm>
        </p:spPr>
        <p:txBody>
          <a:bodyPr/>
          <a:lstStyle/>
          <a:p>
            <a:r>
              <a:rPr lang="en-GB" sz="2000" b="0" dirty="0">
                <a:solidFill>
                  <a:schemeClr val="accent3"/>
                </a:solidFill>
              </a:rPr>
              <a:t>Computer game designer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B26DA05-0F4B-45D1-9EDD-6006ACFF8A3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6</a:t>
            </a:fld>
            <a:endParaRPr lang="en-GB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E454804-54C7-4C69-9804-E7288FADE654}"/>
              </a:ext>
            </a:extLst>
          </p:cNvPr>
          <p:cNvSpPr/>
          <p:nvPr/>
        </p:nvSpPr>
        <p:spPr>
          <a:xfrm>
            <a:off x="388415" y="5983395"/>
            <a:ext cx="9913820" cy="43088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lvl="0">
              <a:buClr>
                <a:srgbClr val="000000"/>
              </a:buClr>
              <a:buSzPts val="1800"/>
            </a:pPr>
            <a:r>
              <a:rPr lang="en-GB" sz="2800" dirty="0">
                <a:solidFill>
                  <a:schemeClr val="bg1"/>
                </a:solidFill>
                <a:ea typeface="Arial"/>
                <a:cs typeface="Arial"/>
                <a:sym typeface="Arial"/>
              </a:rPr>
              <a:t>Average salaries </a:t>
            </a:r>
            <a:r>
              <a:rPr lang="en-GB" sz="2800" dirty="0" err="1">
                <a:solidFill>
                  <a:schemeClr val="bg1"/>
                </a:solidFill>
                <a:ea typeface="Arial"/>
                <a:cs typeface="Arial"/>
                <a:sym typeface="Arial"/>
              </a:rPr>
              <a:t>approx</a:t>
            </a:r>
            <a:r>
              <a:rPr lang="en-GB" sz="2800" dirty="0">
                <a:solidFill>
                  <a:schemeClr val="bg1"/>
                </a:solidFill>
                <a:ea typeface="Arial"/>
                <a:cs typeface="Arial"/>
                <a:sym typeface="Arial"/>
              </a:rPr>
              <a:t>: £20,000 - £30,000 per year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DD4813A-3A0F-41C2-A968-2BB39BE71168}"/>
              </a:ext>
            </a:extLst>
          </p:cNvPr>
          <p:cNvSpPr/>
          <p:nvPr/>
        </p:nvSpPr>
        <p:spPr>
          <a:xfrm>
            <a:off x="3821775" y="1512604"/>
            <a:ext cx="1654299" cy="30777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defTabSz="801934">
              <a:spcAft>
                <a:spcPts val="1052"/>
              </a:spcAft>
            </a:pPr>
            <a:r>
              <a:rPr lang="en-GB" sz="2000" dirty="0">
                <a:solidFill>
                  <a:schemeClr val="accent3"/>
                </a:solidFill>
              </a:rPr>
              <a:t>App developer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95B7B9C0-98D5-4E79-B259-170B3AA866A6}"/>
              </a:ext>
            </a:extLst>
          </p:cNvPr>
          <p:cNvSpPr/>
          <p:nvPr/>
        </p:nvSpPr>
        <p:spPr>
          <a:xfrm>
            <a:off x="7202860" y="1512604"/>
            <a:ext cx="2022990" cy="30777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defTabSz="801934">
              <a:spcAft>
                <a:spcPts val="1052"/>
              </a:spcAft>
            </a:pPr>
            <a:r>
              <a:rPr lang="en-GB" sz="2000" dirty="0">
                <a:solidFill>
                  <a:schemeClr val="accent3"/>
                </a:solidFill>
              </a:rPr>
              <a:t>Graphic designer </a:t>
            </a:r>
          </a:p>
        </p:txBody>
      </p:sp>
      <p:pic>
        <p:nvPicPr>
          <p:cNvPr id="31" name="Picture 30">
            <a:extLst>
              <a:ext uri="{FF2B5EF4-FFF2-40B4-BE49-F238E27FC236}">
                <a16:creationId xmlns:a16="http://schemas.microsoft.com/office/drawing/2014/main" id="{645009B1-18ED-4FFB-9FA5-22A5204541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9578" y="2008159"/>
            <a:ext cx="3093720" cy="3375660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CE0E22B3-B01D-46A9-9EF5-2544D41A436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02860" y="2008159"/>
            <a:ext cx="3101340" cy="3375660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B9AD160E-9DC1-415B-8721-1A7E6844CBD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96219" y="2008159"/>
            <a:ext cx="3093720" cy="3375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07757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lowchart: Manual Input 7">
            <a:extLst>
              <a:ext uri="{FF2B5EF4-FFF2-40B4-BE49-F238E27FC236}">
                <a16:creationId xmlns:a16="http://schemas.microsoft.com/office/drawing/2014/main" id="{9FBC8A15-D012-4957-A185-A9D080969405}"/>
              </a:ext>
            </a:extLst>
          </p:cNvPr>
          <p:cNvSpPr/>
          <p:nvPr/>
        </p:nvSpPr>
        <p:spPr>
          <a:xfrm>
            <a:off x="0" y="2159674"/>
            <a:ext cx="10691813" cy="5400001"/>
          </a:xfrm>
          <a:prstGeom prst="flowChartManualInput">
            <a:avLst/>
          </a:prstGeom>
          <a:solidFill>
            <a:schemeClr val="accent4"/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2F0CE92-9145-4851-A135-8EB31B538E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Meet today’s role model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D1955EA-4D88-4DFB-81F9-FB6FF3A9464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>
                <a:solidFill>
                  <a:schemeClr val="bg1"/>
                </a:solidFill>
              </a:rPr>
              <a:pPr/>
              <a:t>7</a:t>
            </a:fld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2EE1EB2-79CC-4AFF-9898-B6EDE29C3707}"/>
              </a:ext>
            </a:extLst>
          </p:cNvPr>
          <p:cNvSpPr txBox="1"/>
          <p:nvPr/>
        </p:nvSpPr>
        <p:spPr>
          <a:xfrm>
            <a:off x="388413" y="7055696"/>
            <a:ext cx="2628000" cy="151194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1" dirty="0">
                <a:solidFill>
                  <a:schemeClr val="bg1"/>
                </a:solidFill>
              </a:rPr>
              <a:t>Tech We Can  </a:t>
            </a:r>
            <a:r>
              <a:rPr lang="en-GB" sz="800" dirty="0">
                <a:solidFill>
                  <a:schemeClr val="bg1"/>
                </a:solidFill>
              </a:rPr>
              <a:t>|  Tech for Fun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28A8594-8F0B-44EA-AB86-0EBA19C3241F}"/>
              </a:ext>
            </a:extLst>
          </p:cNvPr>
          <p:cNvSpPr txBox="1"/>
          <p:nvPr/>
        </p:nvSpPr>
        <p:spPr>
          <a:xfrm>
            <a:off x="388412" y="1512604"/>
            <a:ext cx="2038577" cy="11849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00000"/>
              </a:lnSpc>
              <a:spcAft>
                <a:spcPts val="600"/>
              </a:spcAft>
              <a:buSzPct val="100000"/>
            </a:pPr>
            <a:r>
              <a:rPr lang="en-GB" sz="2400" dirty="0">
                <a:solidFill>
                  <a:schemeClr val="tx2"/>
                </a:solidFill>
              </a:rPr>
              <a:t>Kiera</a:t>
            </a:r>
          </a:p>
          <a:p>
            <a:pPr>
              <a:lnSpc>
                <a:spcPct val="100000"/>
              </a:lnSpc>
              <a:spcAft>
                <a:spcPts val="600"/>
              </a:spcAft>
              <a:buSzPct val="100000"/>
            </a:pPr>
            <a:r>
              <a:rPr lang="en-GB" sz="2400" dirty="0"/>
              <a:t>Business Analyst</a:t>
            </a:r>
          </a:p>
        </p:txBody>
      </p:sp>
      <p:pic>
        <p:nvPicPr>
          <p:cNvPr id="3" name="KIERA_TECHFORFUN540">
            <a:hlinkClick r:id="" action="ppaction://media"/>
            <a:extLst>
              <a:ext uri="{FF2B5EF4-FFF2-40B4-BE49-F238E27FC236}">
                <a16:creationId xmlns:a16="http://schemas.microsoft.com/office/drawing/2014/main" id="{613C9DC5-CCA2-4DE4-9D5B-B97084C1CF8E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815400" y="1512604"/>
            <a:ext cx="7488000" cy="421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5347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603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Flowchart: Manual Input 25">
            <a:extLst>
              <a:ext uri="{FF2B5EF4-FFF2-40B4-BE49-F238E27FC236}">
                <a16:creationId xmlns:a16="http://schemas.microsoft.com/office/drawing/2014/main" id="{95EC9AD6-36E6-4ABF-AEB7-8D37290ECC34}"/>
              </a:ext>
            </a:extLst>
          </p:cNvPr>
          <p:cNvSpPr/>
          <p:nvPr/>
        </p:nvSpPr>
        <p:spPr>
          <a:xfrm>
            <a:off x="0" y="3647209"/>
            <a:ext cx="10691813" cy="3912466"/>
          </a:xfrm>
          <a:prstGeom prst="flowChartManualInput">
            <a:avLst/>
          </a:prstGeom>
          <a:solidFill>
            <a:schemeClr val="accent3"/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2F0CE92-9145-4851-A135-8EB31B538E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What is the difference between Augmented Reality and Virtual Reality?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553DC5-96D2-4C90-ABA9-F143E511FD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413" y="1512604"/>
            <a:ext cx="2758336" cy="5400000"/>
          </a:xfrm>
        </p:spPr>
        <p:txBody>
          <a:bodyPr/>
          <a:lstStyle/>
          <a:p>
            <a:pPr lvl="0">
              <a:buClr>
                <a:srgbClr val="000000"/>
              </a:buClr>
              <a:buSzPts val="1800"/>
            </a:pPr>
            <a:r>
              <a:rPr lang="en-GB" sz="2400" b="0" dirty="0">
                <a:solidFill>
                  <a:schemeClr val="accent3"/>
                </a:solidFill>
              </a:rPr>
              <a:t>What do you already know about Augmented and Virtual Reality?</a:t>
            </a:r>
          </a:p>
          <a:p>
            <a:pPr lvl="0">
              <a:buClr>
                <a:srgbClr val="000000"/>
              </a:buClr>
              <a:buSzPts val="1800"/>
            </a:pPr>
            <a:r>
              <a:rPr lang="en-GB" sz="2400" b="0" dirty="0">
                <a:solidFill>
                  <a:schemeClr val="accent3"/>
                </a:solidFill>
              </a:rPr>
              <a:t>Have any of you ever used them?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D1955EA-4D88-4DFB-81F9-FB6FF3A9464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>
                <a:solidFill>
                  <a:schemeClr val="bg1"/>
                </a:solidFill>
              </a:rPr>
              <a:pPr/>
              <a:t>8</a:t>
            </a:fld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8B4EA22-4BD4-40F5-B746-BA2A2C47963C}"/>
              </a:ext>
            </a:extLst>
          </p:cNvPr>
          <p:cNvSpPr txBox="1"/>
          <p:nvPr/>
        </p:nvSpPr>
        <p:spPr>
          <a:xfrm>
            <a:off x="388413" y="7055696"/>
            <a:ext cx="2628000" cy="151194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1" dirty="0">
                <a:solidFill>
                  <a:schemeClr val="bg1"/>
                </a:solidFill>
              </a:rPr>
              <a:t>Tech We Can  </a:t>
            </a:r>
            <a:r>
              <a:rPr lang="en-GB" sz="800" dirty="0">
                <a:solidFill>
                  <a:schemeClr val="bg1"/>
                </a:solidFill>
              </a:rPr>
              <a:t>|  Tech for Fun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F662AD64-B239-4A04-A126-6065EBC9EB29}"/>
              </a:ext>
            </a:extLst>
          </p:cNvPr>
          <p:cNvGrpSpPr/>
          <p:nvPr/>
        </p:nvGrpSpPr>
        <p:grpSpPr>
          <a:xfrm>
            <a:off x="388414" y="6238752"/>
            <a:ext cx="1558374" cy="509518"/>
            <a:chOff x="388414" y="6238752"/>
            <a:chExt cx="1558374" cy="509518"/>
          </a:xfrm>
        </p:grpSpPr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id="{72DAE448-D234-4D2B-A588-C7CCD8222304}"/>
                </a:ext>
              </a:extLst>
            </p:cNvPr>
            <p:cNvSpPr/>
            <p:nvPr/>
          </p:nvSpPr>
          <p:spPr>
            <a:xfrm>
              <a:off x="388414" y="6238752"/>
              <a:ext cx="1558374" cy="509518"/>
            </a:xfrm>
            <a:prstGeom prst="round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Ins="144000" rtlCol="0" anchor="ctr"/>
            <a:lstStyle/>
            <a:p>
              <a:pPr algn="r">
                <a:lnSpc>
                  <a:spcPct val="100000"/>
                </a:lnSpc>
              </a:pPr>
              <a:r>
                <a:rPr lang="en-GB" sz="1400" dirty="0">
                  <a:solidFill>
                    <a:schemeClr val="accent3"/>
                  </a:solidFill>
                </a:rPr>
                <a:t>Watch video</a:t>
              </a:r>
            </a:p>
          </p:txBody>
        </p:sp>
        <p:sp>
          <p:nvSpPr>
            <p:cNvPr id="12" name="Isosceles Triangle 11">
              <a:extLst>
                <a:ext uri="{FF2B5EF4-FFF2-40B4-BE49-F238E27FC236}">
                  <a16:creationId xmlns:a16="http://schemas.microsoft.com/office/drawing/2014/main" id="{351F7B00-D3AE-45C3-BE32-975F568F3AB1}"/>
                </a:ext>
              </a:extLst>
            </p:cNvPr>
            <p:cNvSpPr/>
            <p:nvPr/>
          </p:nvSpPr>
          <p:spPr>
            <a:xfrm rot="5400000">
              <a:off x="542283" y="6422789"/>
              <a:ext cx="164076" cy="141444"/>
            </a:xfrm>
            <a:prstGeom prst="triangl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00000"/>
                </a:lnSpc>
              </a:pPr>
              <a:endParaRPr lang="en-GB" sz="1600"/>
            </a:p>
          </p:txBody>
        </p:sp>
      </p:grpSp>
      <p:sp>
        <p:nvSpPr>
          <p:cNvPr id="14" name="Rectangle 13">
            <a:extLst>
              <a:ext uri="{FF2B5EF4-FFF2-40B4-BE49-F238E27FC236}">
                <a16:creationId xmlns:a16="http://schemas.microsoft.com/office/drawing/2014/main" id="{3D48953C-E139-48D4-ACEC-4DAC870595DD}"/>
              </a:ext>
            </a:extLst>
          </p:cNvPr>
          <p:cNvSpPr/>
          <p:nvPr/>
        </p:nvSpPr>
        <p:spPr>
          <a:xfrm>
            <a:off x="3301119" y="6072723"/>
            <a:ext cx="7002279" cy="73866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lvl="0">
              <a:buClr>
                <a:srgbClr val="000000"/>
              </a:buClr>
              <a:buSzPts val="1800"/>
            </a:pPr>
            <a:r>
              <a:rPr lang="en-GB" sz="2400" dirty="0">
                <a:solidFill>
                  <a:schemeClr val="bg1"/>
                </a:solidFill>
                <a:ea typeface="Arial"/>
                <a:cs typeface="Arial"/>
                <a:sym typeface="Arial"/>
              </a:rPr>
              <a:t>Let’s work together to create a definition of Augmented and Virtual Reality.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BD00D6D-0F82-49F9-8A2F-E84281A205E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2667" b="12835"/>
          <a:stretch/>
        </p:blipFill>
        <p:spPr>
          <a:xfrm>
            <a:off x="3301119" y="1512603"/>
            <a:ext cx="7002280" cy="3912465"/>
          </a:xfrm>
          <a:prstGeom prst="rect">
            <a:avLst/>
          </a:prstGeom>
        </p:spPr>
      </p:pic>
      <p:sp>
        <p:nvSpPr>
          <p:cNvPr id="17" name="Rectangle 16">
            <a:hlinkClick r:id="rId3"/>
            <a:extLst>
              <a:ext uri="{FF2B5EF4-FFF2-40B4-BE49-F238E27FC236}">
                <a16:creationId xmlns:a16="http://schemas.microsoft.com/office/drawing/2014/main" id="{859AF71A-F4E2-4047-9F2A-53C867A5AAC5}"/>
              </a:ext>
            </a:extLst>
          </p:cNvPr>
          <p:cNvSpPr/>
          <p:nvPr/>
        </p:nvSpPr>
        <p:spPr>
          <a:xfrm>
            <a:off x="303588" y="6161126"/>
            <a:ext cx="1728024" cy="664772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 dirty="0"/>
          </a:p>
        </p:txBody>
      </p:sp>
    </p:spTree>
    <p:extLst>
      <p:ext uri="{BB962C8B-B14F-4D97-AF65-F5344CB8AC3E}">
        <p14:creationId xmlns:p14="http://schemas.microsoft.com/office/powerpoint/2010/main" val="12311083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Flowchart: Manual Input 25">
            <a:extLst>
              <a:ext uri="{FF2B5EF4-FFF2-40B4-BE49-F238E27FC236}">
                <a16:creationId xmlns:a16="http://schemas.microsoft.com/office/drawing/2014/main" id="{95EC9AD6-36E6-4ABF-AEB7-8D37290ECC34}"/>
              </a:ext>
            </a:extLst>
          </p:cNvPr>
          <p:cNvSpPr/>
          <p:nvPr/>
        </p:nvSpPr>
        <p:spPr>
          <a:xfrm>
            <a:off x="0" y="3439391"/>
            <a:ext cx="10691813" cy="4120284"/>
          </a:xfrm>
          <a:prstGeom prst="flowChartManualInput">
            <a:avLst/>
          </a:prstGeom>
          <a:solidFill>
            <a:schemeClr val="accent1"/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2F0CE92-9145-4851-A135-8EB31B538E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The evolution of gaming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553DC5-96D2-4C90-ABA9-F143E511FD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413" y="1512604"/>
            <a:ext cx="3009414" cy="2529460"/>
          </a:xfrm>
        </p:spPr>
        <p:txBody>
          <a:bodyPr/>
          <a:lstStyle/>
          <a:p>
            <a:pPr lvl="0">
              <a:buClr>
                <a:srgbClr val="000000"/>
              </a:buClr>
              <a:buSzPts val="1800"/>
            </a:pPr>
            <a:r>
              <a:rPr lang="en-GB" sz="2400" b="0" dirty="0"/>
              <a:t>How have computers and gaming evolved in the past 50 years? What are your computers at home like? What do you use them for?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D1955EA-4D88-4DFB-81F9-FB6FF3A9464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>
                <a:solidFill>
                  <a:schemeClr val="bg1"/>
                </a:solidFill>
              </a:rPr>
              <a:pPr/>
              <a:t>9</a:t>
            </a:fld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8B4EA22-4BD4-40F5-B746-BA2A2C47963C}"/>
              </a:ext>
            </a:extLst>
          </p:cNvPr>
          <p:cNvSpPr txBox="1"/>
          <p:nvPr/>
        </p:nvSpPr>
        <p:spPr>
          <a:xfrm>
            <a:off x="388413" y="7055696"/>
            <a:ext cx="2628000" cy="151194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1" dirty="0">
                <a:solidFill>
                  <a:schemeClr val="bg1"/>
                </a:solidFill>
              </a:rPr>
              <a:t>Tech We Can  </a:t>
            </a:r>
            <a:r>
              <a:rPr lang="en-GB" sz="800" dirty="0">
                <a:solidFill>
                  <a:schemeClr val="bg1"/>
                </a:solidFill>
              </a:rPr>
              <a:t>|  Tech for Fun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F662AD64-B239-4A04-A126-6065EBC9EB29}"/>
              </a:ext>
            </a:extLst>
          </p:cNvPr>
          <p:cNvGrpSpPr/>
          <p:nvPr/>
        </p:nvGrpSpPr>
        <p:grpSpPr>
          <a:xfrm>
            <a:off x="388414" y="6238752"/>
            <a:ext cx="1558374" cy="509518"/>
            <a:chOff x="388414" y="6238752"/>
            <a:chExt cx="1558374" cy="509518"/>
          </a:xfrm>
        </p:grpSpPr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id="{72DAE448-D234-4D2B-A588-C7CCD8222304}"/>
                </a:ext>
              </a:extLst>
            </p:cNvPr>
            <p:cNvSpPr/>
            <p:nvPr/>
          </p:nvSpPr>
          <p:spPr>
            <a:xfrm>
              <a:off x="388414" y="6238752"/>
              <a:ext cx="1558374" cy="509518"/>
            </a:xfrm>
            <a:prstGeom prst="round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Ins="144000" rtlCol="0" anchor="ctr"/>
            <a:lstStyle/>
            <a:p>
              <a:pPr algn="r">
                <a:lnSpc>
                  <a:spcPct val="100000"/>
                </a:lnSpc>
              </a:pPr>
              <a:r>
                <a:rPr lang="en-GB" sz="1400" dirty="0">
                  <a:solidFill>
                    <a:schemeClr val="accent1"/>
                  </a:solidFill>
                </a:rPr>
                <a:t>Watch video</a:t>
              </a:r>
            </a:p>
          </p:txBody>
        </p:sp>
        <p:sp>
          <p:nvSpPr>
            <p:cNvPr id="12" name="Isosceles Triangle 11">
              <a:extLst>
                <a:ext uri="{FF2B5EF4-FFF2-40B4-BE49-F238E27FC236}">
                  <a16:creationId xmlns:a16="http://schemas.microsoft.com/office/drawing/2014/main" id="{351F7B00-D3AE-45C3-BE32-975F568F3AB1}"/>
                </a:ext>
              </a:extLst>
            </p:cNvPr>
            <p:cNvSpPr/>
            <p:nvPr/>
          </p:nvSpPr>
          <p:spPr>
            <a:xfrm rot="5400000">
              <a:off x="542283" y="6422789"/>
              <a:ext cx="164076" cy="141444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00000"/>
                </a:lnSpc>
              </a:pPr>
              <a:endParaRPr lang="en-GB" sz="1600"/>
            </a:p>
          </p:txBody>
        </p:sp>
      </p:grpSp>
      <p:sp>
        <p:nvSpPr>
          <p:cNvPr id="5" name="Rectangle 4">
            <a:hlinkClick r:id="rId2"/>
            <a:extLst>
              <a:ext uri="{FF2B5EF4-FFF2-40B4-BE49-F238E27FC236}">
                <a16:creationId xmlns:a16="http://schemas.microsoft.com/office/drawing/2014/main" id="{D5207176-E20E-4CD4-B997-F0415385F331}"/>
              </a:ext>
            </a:extLst>
          </p:cNvPr>
          <p:cNvSpPr/>
          <p:nvPr/>
        </p:nvSpPr>
        <p:spPr>
          <a:xfrm>
            <a:off x="303588" y="6161126"/>
            <a:ext cx="1728024" cy="664772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D48953C-E139-48D4-ACEC-4DAC870595DD}"/>
              </a:ext>
            </a:extLst>
          </p:cNvPr>
          <p:cNvSpPr/>
          <p:nvPr/>
        </p:nvSpPr>
        <p:spPr>
          <a:xfrm>
            <a:off x="3636817" y="5964247"/>
            <a:ext cx="6666581" cy="1107996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lvl="0">
              <a:buClr>
                <a:srgbClr val="000000"/>
              </a:buClr>
              <a:buSzPts val="1800"/>
            </a:pPr>
            <a:r>
              <a:rPr lang="en-GB" sz="2400" b="1" dirty="0">
                <a:solidFill>
                  <a:schemeClr val="bg1"/>
                </a:solidFill>
                <a:ea typeface="Arial"/>
                <a:cs typeface="Arial"/>
                <a:sym typeface="Arial"/>
              </a:rPr>
              <a:t>Your Task: </a:t>
            </a:r>
            <a:r>
              <a:rPr lang="en-GB" sz="2400" dirty="0">
                <a:solidFill>
                  <a:schemeClr val="bg1"/>
                </a:solidFill>
                <a:ea typeface="Arial"/>
                <a:cs typeface="Arial"/>
                <a:sym typeface="Arial"/>
              </a:rPr>
              <a:t>Make a list of the top 10 things which you think make computer games fun and addictive.</a:t>
            </a:r>
          </a:p>
        </p:txBody>
      </p:sp>
      <p:pic>
        <p:nvPicPr>
          <p:cNvPr id="15" name="Picture 2" descr="Image result for evolution of video games in 3 mins">
            <a:hlinkClick r:id="rId2"/>
            <a:extLst>
              <a:ext uri="{FF2B5EF4-FFF2-40B4-BE49-F238E27FC236}">
                <a16:creationId xmlns:a16="http://schemas.microsoft.com/office/drawing/2014/main" id="{161FE979-85F6-49BD-8CB6-AF220BC8F1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6818" y="1512604"/>
            <a:ext cx="6666583" cy="3749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9392334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LASTSLIDEVIEWED" val="391,4,STEAM skills in everyday life"/>
</p:tagLst>
</file>

<file path=ppt/theme/theme1.xml><?xml version="1.0" encoding="utf-8"?>
<a:theme xmlns:a="http://schemas.openxmlformats.org/drawingml/2006/main" name="PwC">
  <a:themeElements>
    <a:clrScheme name="Tech We Can">
      <a:dk1>
        <a:srgbClr val="000000"/>
      </a:dk1>
      <a:lt1>
        <a:srgbClr val="FFFFFF"/>
      </a:lt1>
      <a:dk2>
        <a:srgbClr val="2F2F53"/>
      </a:dk2>
      <a:lt2>
        <a:srgbClr val="DEDEDE"/>
      </a:lt2>
      <a:accent1>
        <a:srgbClr val="1F2E79"/>
      </a:accent1>
      <a:accent2>
        <a:srgbClr val="60A0FA"/>
      </a:accent2>
      <a:accent3>
        <a:srgbClr val="EC5750"/>
      </a:accent3>
      <a:accent4>
        <a:srgbClr val="FACE78"/>
      </a:accent4>
      <a:accent5>
        <a:srgbClr val="2D2C31"/>
      </a:accent5>
      <a:accent6>
        <a:srgbClr val="0B8C98"/>
      </a:accent6>
      <a:hlink>
        <a:srgbClr val="60A0FA"/>
      </a:hlink>
      <a:folHlink>
        <a:srgbClr val="2D2C31"/>
      </a:folHlink>
    </a:clrScheme>
    <a:fontScheme name="Custom 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PwC Effects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12700" cap="sq" cmpd="sng" algn="ctr">
          <a:solidFill>
            <a:schemeClr val="phClr"/>
          </a:solidFill>
          <a:prstDash val="solid"/>
        </a:ln>
        <a:ln w="12700" cap="sq" cmpd="sng" algn="ctr">
          <a:solidFill>
            <a:schemeClr val="phClr"/>
          </a:solidFill>
          <a:prstDash val="solid"/>
        </a:ln>
        <a:ln w="12700" cap="sq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127000" dist="63500" dir="2700000" algn="br" rotWithShape="0">
              <a:srgbClr val="000000">
                <a:alpha val="2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  <a:objectDefaults>
    <a:spDef>
      <a:spPr>
        <a:ln>
          <a:noFill/>
        </a:ln>
      </a:spPr>
      <a:bodyPr/>
      <a:lstStyle>
        <a:defPPr algn="ctr">
          <a:lnSpc>
            <a:spcPct val="100000"/>
          </a:lnSpc>
          <a:defRPr sz="1600"/>
        </a:defPPr>
      </a:lstStyle>
      <a:style>
        <a:lnRef idx="0">
          <a:schemeClr val="accent1"/>
        </a:lnRef>
        <a:fillRef idx="1">
          <a:schemeClr val="accent1"/>
        </a:fillRef>
        <a:effectRef idx="0">
          <a:schemeClr val="dk1"/>
        </a:effectRef>
        <a:fontRef idx="minor">
          <a:schemeClr val="lt1"/>
        </a:fontRef>
      </a:style>
    </a:spDef>
    <a:lnDef>
      <a:spPr>
        <a:ln w="12700" cap="sq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dk1"/>
        </a:effectRef>
        <a:fontRef idx="minor">
          <a:schemeClr val="lt1"/>
        </a:fontRef>
      </a:style>
    </a:lnDef>
    <a:txDef>
      <a:spPr>
        <a:noFill/>
      </a:spPr>
      <a:bodyPr wrap="square" lIns="0" tIns="0" rIns="0" bIns="0" rtlCol="0"/>
      <a:lstStyle>
        <a:defPPr marL="182880" indent="-182880">
          <a:lnSpc>
            <a:spcPct val="100000"/>
          </a:lnSpc>
          <a:spcAft>
            <a:spcPts val="600"/>
          </a:spcAft>
          <a:buSzPct val="100000"/>
          <a:buFont typeface="Arial"/>
          <a:buChar char="•"/>
          <a:defRPr sz="1600"/>
        </a:defPPr>
      </a:lstStyle>
    </a:txDef>
  </a:objectDefaults>
  <a:extraClrSchemeLst/>
  <a:custClrLst>
    <a:custClr name="Dark Orange 2">
      <a:srgbClr val="571F01"/>
    </a:custClr>
    <a:custClr name="Dark Orange 1">
      <a:srgbClr val="933401"/>
    </a:custClr>
    <a:custClr name="Primary Orange">
      <a:srgbClr val="D04A02"/>
    </a:custClr>
    <a:custClr name="Light Orange 1">
      <a:srgbClr val="FD6412"/>
    </a:custClr>
    <a:custClr name="Light Orange 2">
      <a:srgbClr val="FEB791"/>
    </a:custClr>
    <a:custClr name="Dark Tangerine 2">
      <a:srgbClr val="714300"/>
    </a:custClr>
    <a:custClr name="Dark Tangerine 1">
      <a:srgbClr val="AE6800"/>
    </a:custClr>
    <a:custClr name="Primary Tangerine">
      <a:srgbClr val="EB8C00"/>
    </a:custClr>
    <a:custClr name="Light Tangerine 1">
      <a:srgbClr val="FFA929"/>
    </a:custClr>
    <a:custClr name="Light Tangerine 2">
      <a:srgbClr val="FFDCA9"/>
    </a:custClr>
    <a:custClr name="Dark Yellow 2">
      <a:srgbClr val="855F00"/>
    </a:custClr>
    <a:custClr name="Dark Yellow 1">
      <a:srgbClr val="C28A00"/>
    </a:custClr>
    <a:custClr name="Primary Yellow">
      <a:srgbClr val="FFB600"/>
    </a:custClr>
    <a:custClr name="Light Yellow 1">
      <a:srgbClr val="FFC83D"/>
    </a:custClr>
    <a:custClr name="Light Yellow 2">
      <a:srgbClr val="FFECBD"/>
    </a:custClr>
    <a:custClr name="Dark Rose 2">
      <a:srgbClr val="6E2A35"/>
    </a:custClr>
    <a:custClr name="Dark Rose 1">
      <a:srgbClr val="A43E50"/>
    </a:custClr>
    <a:custClr name="Primary Rose">
      <a:srgbClr val="DB536A"/>
    </a:custClr>
    <a:custClr name="Light Rose 1">
      <a:srgbClr val="E27588"/>
    </a:custClr>
    <a:custClr name="Light Rose 2">
      <a:srgbClr val="F1BAC3"/>
    </a:custClr>
    <a:custClr name="Dark Red 2">
      <a:srgbClr val="741910"/>
    </a:custClr>
    <a:custClr name="Dark Red 1">
      <a:srgbClr val="AA2417"/>
    </a:custClr>
    <a:custClr name="Primary Red">
      <a:srgbClr val="E0301E"/>
    </a:custClr>
    <a:custClr name="Light Red 1">
      <a:srgbClr val="E86153"/>
    </a:custClr>
    <a:custClr name="Light Red 2">
      <a:srgbClr val="F7C8C4"/>
    </a:custClr>
    <a:custClr name="Black">
      <a:srgbClr val="000000"/>
    </a:custClr>
    <a:custClr name="Dark Grey">
      <a:srgbClr val="2D2D2D"/>
    </a:custClr>
    <a:custClr name="Medium Grey">
      <a:srgbClr val="464646"/>
    </a:custClr>
    <a:custClr name="Grey">
      <a:srgbClr val="7D7D7D"/>
    </a:custClr>
    <a:custClr name="Light Grey">
      <a:srgbClr val="DEDEDE"/>
    </a:custClr>
    <a:custClr name="Dark Purple 2">
      <a:srgbClr val="4B06B2"/>
    </a:custClr>
    <a:custClr name="Dark Purple 1">
      <a:srgbClr val="6A1CE2"/>
    </a:custClr>
    <a:custClr name="Secondary Purple">
      <a:srgbClr val="9013FE"/>
    </a:custClr>
    <a:custClr name="Light Purple 1">
      <a:srgbClr val="B15AFE"/>
    </a:custClr>
    <a:custClr name="Light Purple 2">
      <a:srgbClr val="DEB8FF"/>
    </a:custClr>
    <a:custClr name="Dark Blue 2">
      <a:srgbClr val="003DAB"/>
    </a:custClr>
    <a:custClr name="Dark Blue 1">
      <a:srgbClr val="0060D7"/>
    </a:custClr>
    <a:custClr name="Secondary Blue">
      <a:srgbClr val="0089EB"/>
    </a:custClr>
    <a:custClr name="Light Blue 1">
      <a:srgbClr val="4DACF1"/>
    </a:custClr>
    <a:custClr name="Light Blue 2">
      <a:srgbClr val="B3DCF9"/>
    </a:custClr>
    <a:custClr name="Dark Green 2">
      <a:srgbClr val="175C2C"/>
    </a:custClr>
    <a:custClr name="Dark Green 1">
      <a:srgbClr val="2C8646"/>
    </a:custClr>
    <a:custClr name="Secondary Green">
      <a:srgbClr val="4EB523"/>
    </a:custClr>
    <a:custClr name="Light Green 1">
      <a:srgbClr val="86DB4F"/>
    </a:custClr>
    <a:custClr name="Light Green 2">
      <a:srgbClr val="C4FC9F"/>
    </a:custClr>
    <a:custClr name="Status Red">
      <a:srgbClr val="E0301E"/>
    </a:custClr>
    <a:custClr name="Status Yellow">
      <a:srgbClr val="FFB600"/>
    </a:custClr>
    <a:custClr name="Status Green">
      <a:srgbClr val="175C2C"/>
    </a:custClr>
  </a:custClrLst>
  <a:extLst>
    <a:ext uri="{05A4C25C-085E-4340-85A3-A5531E510DB2}">
      <thm15:themeFamily xmlns:thm15="http://schemas.microsoft.com/office/thememl/2012/main" name="PwC 16x9 PowerPoint 08Oct2018" id="{BF377696-7D08-47D2-AF19-27D76F4E8FB7}" vid="{71BF8C14-62C8-40A5-97EF-74ED9907CD5B}"/>
    </a:ext>
  </a:extLst>
</a:theme>
</file>

<file path=ppt/theme/theme2.xml><?xml version="1.0" encoding="utf-8"?>
<a:theme xmlns:a="http://schemas.openxmlformats.org/drawingml/2006/main" name="PwC">
  <a:themeElements>
    <a:clrScheme name="PwC Colors">
      <a:dk1>
        <a:srgbClr val="000000"/>
      </a:dk1>
      <a:lt1>
        <a:srgbClr val="FFFFFF"/>
      </a:lt1>
      <a:dk2>
        <a:srgbClr val="7D7D7D"/>
      </a:dk2>
      <a:lt2>
        <a:srgbClr val="DEDEDE"/>
      </a:lt2>
      <a:accent1>
        <a:srgbClr val="D04A02"/>
      </a:accent1>
      <a:accent2>
        <a:srgbClr val="FFB600"/>
      </a:accent2>
      <a:accent3>
        <a:srgbClr val="E0301E"/>
      </a:accent3>
      <a:accent4>
        <a:srgbClr val="EB8C00"/>
      </a:accent4>
      <a:accent5>
        <a:srgbClr val="DB536A"/>
      </a:accent5>
      <a:accent6>
        <a:srgbClr val="464646"/>
      </a:accent6>
      <a:hlink>
        <a:srgbClr val="D04A02"/>
      </a:hlink>
      <a:folHlink>
        <a:srgbClr val="DB536A"/>
      </a:folHlink>
    </a:clrScheme>
    <a:fontScheme name="PwC Fonts">
      <a:majorFont>
        <a:latin typeface="Georgia"/>
        <a:ea typeface=""/>
        <a:cs typeface=""/>
      </a:majorFont>
      <a:minorFont>
        <a:latin typeface="Arial"/>
        <a:ea typeface=""/>
        <a:cs typeface=""/>
      </a:minorFont>
    </a:fontScheme>
    <a:fmtScheme name="PwC Effects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12700" cap="sq" cmpd="sng" algn="ctr">
          <a:solidFill>
            <a:schemeClr val="phClr"/>
          </a:solidFill>
          <a:prstDash val="solid"/>
        </a:ln>
        <a:ln w="12700" cap="sq" cmpd="sng" algn="ctr">
          <a:solidFill>
            <a:schemeClr val="phClr"/>
          </a:solidFill>
          <a:prstDash val="solid"/>
        </a:ln>
        <a:ln w="12700" cap="sq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127000" dist="63500" dir="2700000" algn="br" rotWithShape="0">
              <a:srgbClr val="000000">
                <a:alpha val="2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  <a:objectDefaults>
    <a:spDef>
      <a:spPr>
        <a:ln>
          <a:noFill/>
        </a:ln>
      </a:spPr>
      <a:bodyPr/>
      <a:lstStyle>
        <a:defPPr algn="ctr">
          <a:lnSpc>
            <a:spcPct val="100000"/>
          </a:lnSpc>
          <a:defRPr sz="1600"/>
        </a:defPPr>
      </a:lstStyle>
      <a:style>
        <a:lnRef idx="0">
          <a:schemeClr val="accent1"/>
        </a:lnRef>
        <a:fillRef idx="1">
          <a:schemeClr val="accent1"/>
        </a:fillRef>
        <a:effectRef idx="0">
          <a:schemeClr val="dk1"/>
        </a:effectRef>
        <a:fontRef idx="minor">
          <a:schemeClr val="lt1"/>
        </a:fontRef>
      </a:style>
    </a:spDef>
    <a:lnDef>
      <a:spPr>
        <a:ln w="12700" cap="sq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dk1"/>
        </a:effectRef>
        <a:fontRef idx="minor">
          <a:schemeClr val="lt1"/>
        </a:fontRef>
      </a:style>
    </a:lnDef>
    <a:txDef>
      <a:spPr>
        <a:noFill/>
      </a:spPr>
      <a:bodyPr wrap="square" lIns="0" tIns="0" rIns="0" bIns="0" rtlCol="0"/>
      <a:lstStyle>
        <a:defPPr marL="182880" indent="-182880">
          <a:lnSpc>
            <a:spcPct val="100000"/>
          </a:lnSpc>
          <a:spcAft>
            <a:spcPts val="600"/>
          </a:spcAft>
          <a:buSzPct val="100000"/>
          <a:buFont typeface="Arial"/>
          <a:buChar char="•"/>
          <a:defRPr sz="1600"/>
        </a:defPPr>
      </a:lstStyle>
    </a:txDef>
  </a:objectDefaults>
  <a:extraClrSchemeLst/>
  <a:custClrLst>
    <a:custClr name="Dark Orange 2">
      <a:srgbClr val="571F01"/>
    </a:custClr>
    <a:custClr name="Dark Orange 1">
      <a:srgbClr val="933401"/>
    </a:custClr>
    <a:custClr name="Primary Orange">
      <a:srgbClr val="D04A02"/>
    </a:custClr>
    <a:custClr name="Light Orange 1">
      <a:srgbClr val="FD6412"/>
    </a:custClr>
    <a:custClr name="Light Orange 2">
      <a:srgbClr val="FEB791"/>
    </a:custClr>
    <a:custClr name="Dark Tangerine 2">
      <a:srgbClr val="714300"/>
    </a:custClr>
    <a:custClr name="Dark Tangerine 1">
      <a:srgbClr val="AE6800"/>
    </a:custClr>
    <a:custClr name="Primary Tangerine">
      <a:srgbClr val="EB8C00"/>
    </a:custClr>
    <a:custClr name="Light Tangerine 1">
      <a:srgbClr val="FFA929"/>
    </a:custClr>
    <a:custClr name="Light Tangerine 2">
      <a:srgbClr val="FFDCA9"/>
    </a:custClr>
    <a:custClr name="Dark Yellow 2">
      <a:srgbClr val="855F00"/>
    </a:custClr>
    <a:custClr name="Dark Yellow 1">
      <a:srgbClr val="C28A00"/>
    </a:custClr>
    <a:custClr name="Primary Yellow">
      <a:srgbClr val="FFB600"/>
    </a:custClr>
    <a:custClr name="Light Yellow 1">
      <a:srgbClr val="FFC83D"/>
    </a:custClr>
    <a:custClr name="Light Yellow 2">
      <a:srgbClr val="FFECBD"/>
    </a:custClr>
    <a:custClr name="Dark Rose 2">
      <a:srgbClr val="6E2A35"/>
    </a:custClr>
    <a:custClr name="Dark Rose 1">
      <a:srgbClr val="A43E50"/>
    </a:custClr>
    <a:custClr name="Primary Rose">
      <a:srgbClr val="DB536A"/>
    </a:custClr>
    <a:custClr name="Light Rose 1">
      <a:srgbClr val="E27588"/>
    </a:custClr>
    <a:custClr name="Light Rose 2">
      <a:srgbClr val="F1BAC3"/>
    </a:custClr>
    <a:custClr name="Dark Red 2">
      <a:srgbClr val="741910"/>
    </a:custClr>
    <a:custClr name="Dark Red 1">
      <a:srgbClr val="AA2417"/>
    </a:custClr>
    <a:custClr name="Primary Red">
      <a:srgbClr val="E0301E"/>
    </a:custClr>
    <a:custClr name="Light Red 1">
      <a:srgbClr val="E86153"/>
    </a:custClr>
    <a:custClr name="Light Red 2">
      <a:srgbClr val="F7C8C4"/>
    </a:custClr>
    <a:custClr name="Black">
      <a:srgbClr val="000000"/>
    </a:custClr>
    <a:custClr name="Dark Grey">
      <a:srgbClr val="2D2D2D"/>
    </a:custClr>
    <a:custClr name="Medium Grey">
      <a:srgbClr val="464646"/>
    </a:custClr>
    <a:custClr name="Grey">
      <a:srgbClr val="7D7D7D"/>
    </a:custClr>
    <a:custClr name="Light Grey">
      <a:srgbClr val="DEDEDE"/>
    </a:custClr>
    <a:custClr name="Dark Purple 2">
      <a:srgbClr val="4B06B2"/>
    </a:custClr>
    <a:custClr name="Dark Purple 1">
      <a:srgbClr val="6A1CE2"/>
    </a:custClr>
    <a:custClr name="Secondary Purple">
      <a:srgbClr val="9013FE"/>
    </a:custClr>
    <a:custClr name="Light Purple 1">
      <a:srgbClr val="B15AFE"/>
    </a:custClr>
    <a:custClr name="Light Purple 2">
      <a:srgbClr val="DEB8FF"/>
    </a:custClr>
    <a:custClr name="Dark Blue 2">
      <a:srgbClr val="003DAB"/>
    </a:custClr>
    <a:custClr name="Dark Blue 1">
      <a:srgbClr val="0060D7"/>
    </a:custClr>
    <a:custClr name="Secondary Blue">
      <a:srgbClr val="0089EB"/>
    </a:custClr>
    <a:custClr name="Light Blue 1">
      <a:srgbClr val="4DACF1"/>
    </a:custClr>
    <a:custClr name="Light Blue 2">
      <a:srgbClr val="B3DCF9"/>
    </a:custClr>
    <a:custClr name="Dark Green 2">
      <a:srgbClr val="175C2C"/>
    </a:custClr>
    <a:custClr name="Dark Green 1">
      <a:srgbClr val="2C8646"/>
    </a:custClr>
    <a:custClr name="Secondary Green">
      <a:srgbClr val="4EB523"/>
    </a:custClr>
    <a:custClr name="Light Green 1">
      <a:srgbClr val="86DB4F"/>
    </a:custClr>
    <a:custClr name="Light Green 2">
      <a:srgbClr val="C4FC9F"/>
    </a:custClr>
    <a:custClr name="Status Red">
      <a:srgbClr val="E0301E"/>
    </a:custClr>
    <a:custClr name="Status Yellow">
      <a:srgbClr val="FFB600"/>
    </a:custClr>
    <a:custClr name="Status Green">
      <a:srgbClr val="175C2C"/>
    </a:custClr>
  </a:custClrLst>
</a:theme>
</file>

<file path=ppt/theme/theme3.xml><?xml version="1.0" encoding="utf-8"?>
<a:theme xmlns:a="http://schemas.openxmlformats.org/drawingml/2006/main" name="PwC">
  <a:themeElements>
    <a:clrScheme name="PwC Colors">
      <a:dk1>
        <a:srgbClr val="000000"/>
      </a:dk1>
      <a:lt1>
        <a:srgbClr val="FFFFFF"/>
      </a:lt1>
      <a:dk2>
        <a:srgbClr val="7D7D7D"/>
      </a:dk2>
      <a:lt2>
        <a:srgbClr val="DEDEDE"/>
      </a:lt2>
      <a:accent1>
        <a:srgbClr val="D04A02"/>
      </a:accent1>
      <a:accent2>
        <a:srgbClr val="FFB600"/>
      </a:accent2>
      <a:accent3>
        <a:srgbClr val="E0301E"/>
      </a:accent3>
      <a:accent4>
        <a:srgbClr val="EB8C00"/>
      </a:accent4>
      <a:accent5>
        <a:srgbClr val="DB536A"/>
      </a:accent5>
      <a:accent6>
        <a:srgbClr val="464646"/>
      </a:accent6>
      <a:hlink>
        <a:srgbClr val="D04A02"/>
      </a:hlink>
      <a:folHlink>
        <a:srgbClr val="DB536A"/>
      </a:folHlink>
    </a:clrScheme>
    <a:fontScheme name="PwC Fonts">
      <a:majorFont>
        <a:latin typeface="Georgia"/>
        <a:ea typeface=""/>
        <a:cs typeface=""/>
      </a:majorFont>
      <a:minorFont>
        <a:latin typeface="Arial"/>
        <a:ea typeface=""/>
        <a:cs typeface=""/>
      </a:minorFont>
    </a:fontScheme>
    <a:fmtScheme name="PwC Effects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12700" cap="sq" cmpd="sng" algn="ctr">
          <a:solidFill>
            <a:schemeClr val="phClr"/>
          </a:solidFill>
          <a:prstDash val="solid"/>
        </a:ln>
        <a:ln w="12700" cap="sq" cmpd="sng" algn="ctr">
          <a:solidFill>
            <a:schemeClr val="phClr"/>
          </a:solidFill>
          <a:prstDash val="solid"/>
        </a:ln>
        <a:ln w="12700" cap="sq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127000" dist="63500" dir="2700000" algn="br" rotWithShape="0">
              <a:srgbClr val="000000">
                <a:alpha val="2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  <a:objectDefaults>
    <a:spDef>
      <a:spPr>
        <a:ln>
          <a:noFill/>
        </a:ln>
      </a:spPr>
      <a:bodyPr/>
      <a:lstStyle>
        <a:defPPr algn="ctr">
          <a:lnSpc>
            <a:spcPct val="100000"/>
          </a:lnSpc>
          <a:defRPr sz="1600"/>
        </a:defPPr>
      </a:lstStyle>
      <a:style>
        <a:lnRef idx="0">
          <a:schemeClr val="accent1"/>
        </a:lnRef>
        <a:fillRef idx="1">
          <a:schemeClr val="accent1"/>
        </a:fillRef>
        <a:effectRef idx="0">
          <a:schemeClr val="dk1"/>
        </a:effectRef>
        <a:fontRef idx="minor">
          <a:schemeClr val="lt1"/>
        </a:fontRef>
      </a:style>
    </a:spDef>
    <a:lnDef>
      <a:spPr>
        <a:ln w="12700" cap="sq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dk1"/>
        </a:effectRef>
        <a:fontRef idx="minor">
          <a:schemeClr val="lt1"/>
        </a:fontRef>
      </a:style>
    </a:lnDef>
    <a:txDef>
      <a:spPr>
        <a:noFill/>
      </a:spPr>
      <a:bodyPr wrap="square" lIns="0" tIns="0" rIns="0" bIns="0" rtlCol="0"/>
      <a:lstStyle>
        <a:defPPr marL="182880" indent="-182880">
          <a:lnSpc>
            <a:spcPct val="100000"/>
          </a:lnSpc>
          <a:spcAft>
            <a:spcPts val="600"/>
          </a:spcAft>
          <a:buSzPct val="100000"/>
          <a:buFont typeface="Arial"/>
          <a:buChar char="•"/>
          <a:defRPr sz="1600"/>
        </a:defPPr>
      </a:lstStyle>
    </a:txDef>
  </a:objectDefaults>
  <a:extraClrSchemeLst/>
  <a:custClrLst>
    <a:custClr name="Dark Orange 2">
      <a:srgbClr val="571F01"/>
    </a:custClr>
    <a:custClr name="Dark Orange 1">
      <a:srgbClr val="933401"/>
    </a:custClr>
    <a:custClr name="Primary Orange">
      <a:srgbClr val="D04A02"/>
    </a:custClr>
    <a:custClr name="Light Orange 1">
      <a:srgbClr val="FD6412"/>
    </a:custClr>
    <a:custClr name="Light Orange 2">
      <a:srgbClr val="FEB791"/>
    </a:custClr>
    <a:custClr name="Dark Tangerine 2">
      <a:srgbClr val="714300"/>
    </a:custClr>
    <a:custClr name="Dark Tangerine 1">
      <a:srgbClr val="AE6800"/>
    </a:custClr>
    <a:custClr name="Primary Tangerine">
      <a:srgbClr val="EB8C00"/>
    </a:custClr>
    <a:custClr name="Light Tangerine 1">
      <a:srgbClr val="FFA929"/>
    </a:custClr>
    <a:custClr name="Light Tangerine 2">
      <a:srgbClr val="FFDCA9"/>
    </a:custClr>
    <a:custClr name="Dark Yellow 2">
      <a:srgbClr val="855F00"/>
    </a:custClr>
    <a:custClr name="Dark Yellow 1">
      <a:srgbClr val="C28A00"/>
    </a:custClr>
    <a:custClr name="Primary Yellow">
      <a:srgbClr val="FFB600"/>
    </a:custClr>
    <a:custClr name="Light Yellow 1">
      <a:srgbClr val="FFC83D"/>
    </a:custClr>
    <a:custClr name="Light Yellow 2">
      <a:srgbClr val="FFECBD"/>
    </a:custClr>
    <a:custClr name="Dark Rose 2">
      <a:srgbClr val="6E2A35"/>
    </a:custClr>
    <a:custClr name="Dark Rose 1">
      <a:srgbClr val="A43E50"/>
    </a:custClr>
    <a:custClr name="Primary Rose">
      <a:srgbClr val="DB536A"/>
    </a:custClr>
    <a:custClr name="Light Rose 1">
      <a:srgbClr val="E27588"/>
    </a:custClr>
    <a:custClr name="Light Rose 2">
      <a:srgbClr val="F1BAC3"/>
    </a:custClr>
    <a:custClr name="Dark Red 2">
      <a:srgbClr val="741910"/>
    </a:custClr>
    <a:custClr name="Dark Red 1">
      <a:srgbClr val="AA2417"/>
    </a:custClr>
    <a:custClr name="Primary Red">
      <a:srgbClr val="E0301E"/>
    </a:custClr>
    <a:custClr name="Light Red 1">
      <a:srgbClr val="E86153"/>
    </a:custClr>
    <a:custClr name="Light Red 2">
      <a:srgbClr val="F7C8C4"/>
    </a:custClr>
    <a:custClr name="Black">
      <a:srgbClr val="000000"/>
    </a:custClr>
    <a:custClr name="Dark Grey">
      <a:srgbClr val="2D2D2D"/>
    </a:custClr>
    <a:custClr name="Medium Grey">
      <a:srgbClr val="464646"/>
    </a:custClr>
    <a:custClr name="Grey">
      <a:srgbClr val="7D7D7D"/>
    </a:custClr>
    <a:custClr name="Light Grey">
      <a:srgbClr val="DEDEDE"/>
    </a:custClr>
    <a:custClr name="Dark Purple 2">
      <a:srgbClr val="4B06B2"/>
    </a:custClr>
    <a:custClr name="Dark Purple 1">
      <a:srgbClr val="6A1CE2"/>
    </a:custClr>
    <a:custClr name="Secondary Purple">
      <a:srgbClr val="9013FE"/>
    </a:custClr>
    <a:custClr name="Light Purple 1">
      <a:srgbClr val="B15AFE"/>
    </a:custClr>
    <a:custClr name="Light Purple 2">
      <a:srgbClr val="DEB8FF"/>
    </a:custClr>
    <a:custClr name="Dark Blue 2">
      <a:srgbClr val="003DAB"/>
    </a:custClr>
    <a:custClr name="Dark Blue 1">
      <a:srgbClr val="0060D7"/>
    </a:custClr>
    <a:custClr name="Secondary Blue">
      <a:srgbClr val="0089EB"/>
    </a:custClr>
    <a:custClr name="Light Blue 1">
      <a:srgbClr val="4DACF1"/>
    </a:custClr>
    <a:custClr name="Light Blue 2">
      <a:srgbClr val="B3DCF9"/>
    </a:custClr>
    <a:custClr name="Dark Green 2">
      <a:srgbClr val="175C2C"/>
    </a:custClr>
    <a:custClr name="Dark Green 1">
      <a:srgbClr val="2C8646"/>
    </a:custClr>
    <a:custClr name="Secondary Green">
      <a:srgbClr val="4EB523"/>
    </a:custClr>
    <a:custClr name="Light Green 1">
      <a:srgbClr val="86DB4F"/>
    </a:custClr>
    <a:custClr name="Light Green 2">
      <a:srgbClr val="C4FC9F"/>
    </a:custClr>
    <a:custClr name="Status Red">
      <a:srgbClr val="E0301E"/>
    </a:custClr>
    <a:custClr name="Status Yellow">
      <a:srgbClr val="FFB600"/>
    </a:custClr>
    <a:custClr name="Status Green">
      <a:srgbClr val="175C2C"/>
    </a:custClr>
  </a:custClr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PwC_16x9_PowerPoint_Template_2018</Template>
  <TotalTime>1367</TotalTime>
  <Words>685</Words>
  <Application>Microsoft Macintosh PowerPoint</Application>
  <PresentationFormat>Custom</PresentationFormat>
  <Paragraphs>92</Paragraphs>
  <Slides>15</Slides>
  <Notes>1</Notes>
  <HiddenSlides>0</HiddenSlides>
  <MMClips>1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7" baseType="lpstr">
      <vt:lpstr>Arial</vt:lpstr>
      <vt:lpstr>PwC</vt:lpstr>
      <vt:lpstr>Tech for Fun: Teacher notes</vt:lpstr>
      <vt:lpstr>Share homework</vt:lpstr>
      <vt:lpstr>Fun</vt:lpstr>
      <vt:lpstr>STEAM skills in everyday life</vt:lpstr>
      <vt:lpstr>How is tech used for Fun? </vt:lpstr>
      <vt:lpstr>Careers in Tech for Fun</vt:lpstr>
      <vt:lpstr>Meet today’s role model</vt:lpstr>
      <vt:lpstr>What is the difference between Augmented Reality and Virtual Reality? </vt:lpstr>
      <vt:lpstr>The evolution of gaming</vt:lpstr>
      <vt:lpstr>Using Augmented Reality (AR) and Virtual Reality (VR) in gaming</vt:lpstr>
      <vt:lpstr>Design your own computer game character</vt:lpstr>
      <vt:lpstr>How is technology changing the world of work?</vt:lpstr>
      <vt:lpstr>Would you like to work here? Follow the link to look at images from the Google and Apple Offices and watch a short video from Facebook. </vt:lpstr>
      <vt:lpstr>Class discussion </vt:lpstr>
      <vt:lpstr>Homework</vt:lpstr>
    </vt:vector>
  </TitlesOfParts>
  <Manager/>
  <Company>PricewaterhouseCoopers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Lorem ipsum  dolor sit amet consectetuer</dc:title>
  <dc:subject/>
  <dc:creator>Mark Scales</dc:creator>
  <cp:keywords/>
  <dc:description/>
  <cp:lastModifiedBy>Patel, Hitz</cp:lastModifiedBy>
  <cp:revision>174</cp:revision>
  <dcterms:created xsi:type="dcterms:W3CDTF">2018-10-18T09:26:04Z</dcterms:created>
  <dcterms:modified xsi:type="dcterms:W3CDTF">2022-05-18T14:10:37Z</dcterms:modified>
  <cp:category/>
</cp:coreProperties>
</file>