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693400" cy="7562850"/>
  <p:notesSz cx="10693400" cy="756285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Helvetica Neue" panose="02000503000000020004" pitchFamily="2" charset="0"/>
      <p:regular r:id="rId8"/>
      <p:bold r:id="rId9"/>
      <p:italic r:id="rId10"/>
      <p:boldItalic r:id="rId11"/>
    </p:embeddedFont>
    <p:embeddedFont>
      <p:font typeface="Poppins" pitchFamily="2" charset="77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8" roundtripDataSignature="AMtx7mhfFOYLPYVoUdyKkdWG333s7JLpq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10" d="100"/>
          <a:sy n="110" d="100"/>
        </p:scale>
        <p:origin x="1688" y="17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customschemas.google.com/relationships/presentationmetadata" Target="metadata"/><Relationship Id="rId3" Type="http://schemas.openxmlformats.org/officeDocument/2006/relationships/notesMaster" Target="notesMasters/notesMaster1.xml"/><Relationship Id="rId21" Type="http://schemas.openxmlformats.org/officeDocument/2006/relationships/theme" Target="theme/theme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2" Type="http://schemas.openxmlformats.org/officeDocument/2006/relationships/slide" Target="slides/slide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font" Target="fonts/font12.fntdata"/><Relationship Id="rId10" Type="http://schemas.openxmlformats.org/officeDocument/2006/relationships/font" Target="fonts/font7.fntdata"/><Relationship Id="rId19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782575" y="567200"/>
            <a:ext cx="7129275" cy="2836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1069325" y="3592350"/>
            <a:ext cx="8554700" cy="3403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1069325" y="3592350"/>
            <a:ext cx="8554700" cy="34032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66738"/>
            <a:ext cx="4011612" cy="28368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359994" y="359994"/>
            <a:ext cx="9973411" cy="1212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950" b="1" i="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ftr" idx="11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dt" idx="10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subTitle" idx="1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dt" idx="10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359994" y="359994"/>
            <a:ext cx="9973411" cy="1212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950" b="1" i="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ftr" idx="11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359994" y="359994"/>
            <a:ext cx="9973411" cy="1212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950" b="1" i="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dt" idx="10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sldNum" idx="12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>
            <a:spLocks noGrp="1"/>
          </p:cNvSpPr>
          <p:nvPr>
            <p:ph type="ftr" idx="11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dt" idx="10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/>
          <p:nvPr/>
        </p:nvSpPr>
        <p:spPr>
          <a:xfrm>
            <a:off x="6074994" y="359994"/>
            <a:ext cx="4257001" cy="1206017"/>
          </a:xfrm>
          <a:prstGeom prst="rect">
            <a:avLst/>
          </a:prstGeom>
          <a:blipFill rotWithShape="1">
            <a:blip r:embed="rId7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7;p2"/>
          <p:cNvSpPr/>
          <p:nvPr/>
        </p:nvSpPr>
        <p:spPr>
          <a:xfrm>
            <a:off x="4058996" y="2754007"/>
            <a:ext cx="4509135" cy="2862580"/>
          </a:xfrm>
          <a:custGeom>
            <a:avLst/>
            <a:gdLst/>
            <a:ahLst/>
            <a:cxnLst/>
            <a:rect l="l" t="t" r="r" b="b"/>
            <a:pathLst>
              <a:path w="4509134" h="2862579" extrusionOk="0">
                <a:moveTo>
                  <a:pt x="4508995" y="0"/>
                </a:moveTo>
                <a:lnTo>
                  <a:pt x="0" y="0"/>
                </a:lnTo>
                <a:lnTo>
                  <a:pt x="0" y="1476006"/>
                </a:lnTo>
                <a:lnTo>
                  <a:pt x="0" y="2861995"/>
                </a:lnTo>
                <a:lnTo>
                  <a:pt x="4508995" y="2861995"/>
                </a:lnTo>
                <a:lnTo>
                  <a:pt x="4508995" y="1476006"/>
                </a:lnTo>
                <a:lnTo>
                  <a:pt x="4508995" y="0"/>
                </a:lnTo>
                <a:close/>
              </a:path>
            </a:pathLst>
          </a:custGeom>
          <a:solidFill>
            <a:srgbClr val="EC585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8;p2"/>
          <p:cNvSpPr/>
          <p:nvPr/>
        </p:nvSpPr>
        <p:spPr>
          <a:xfrm>
            <a:off x="5759995" y="4230014"/>
            <a:ext cx="3888104" cy="2700020"/>
          </a:xfrm>
          <a:custGeom>
            <a:avLst/>
            <a:gdLst/>
            <a:ahLst/>
            <a:cxnLst/>
            <a:rect l="l" t="t" r="r" b="b"/>
            <a:pathLst>
              <a:path w="3888104" h="2700020" extrusionOk="0">
                <a:moveTo>
                  <a:pt x="3888003" y="0"/>
                </a:moveTo>
                <a:lnTo>
                  <a:pt x="0" y="0"/>
                </a:lnTo>
                <a:lnTo>
                  <a:pt x="0" y="2699994"/>
                </a:lnTo>
                <a:lnTo>
                  <a:pt x="3888003" y="2699994"/>
                </a:lnTo>
                <a:lnTo>
                  <a:pt x="3888003" y="0"/>
                </a:lnTo>
                <a:close/>
              </a:path>
            </a:pathLst>
          </a:custGeom>
          <a:solidFill>
            <a:srgbClr val="FACE74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9;p2"/>
          <p:cNvSpPr/>
          <p:nvPr/>
        </p:nvSpPr>
        <p:spPr>
          <a:xfrm>
            <a:off x="4931411" y="1872005"/>
            <a:ext cx="3942587" cy="2634995"/>
          </a:xfrm>
          <a:prstGeom prst="rect">
            <a:avLst/>
          </a:prstGeom>
          <a:blipFill rotWithShape="1">
            <a:blip r:embed="rId8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0;p2"/>
          <p:cNvSpPr/>
          <p:nvPr/>
        </p:nvSpPr>
        <p:spPr>
          <a:xfrm>
            <a:off x="4931422" y="4625886"/>
            <a:ext cx="3942577" cy="2327896"/>
          </a:xfrm>
          <a:prstGeom prst="rect">
            <a:avLst/>
          </a:prstGeom>
          <a:blipFill rotWithShape="1">
            <a:blip r:embed="rId9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2"/>
          <p:cNvSpPr/>
          <p:nvPr/>
        </p:nvSpPr>
        <p:spPr>
          <a:xfrm>
            <a:off x="4931422" y="4229633"/>
            <a:ext cx="3942715" cy="277495"/>
          </a:xfrm>
          <a:custGeom>
            <a:avLst/>
            <a:gdLst/>
            <a:ahLst/>
            <a:cxnLst/>
            <a:rect l="l" t="t" r="r" b="b"/>
            <a:pathLst>
              <a:path w="3942715" h="277495" extrusionOk="0">
                <a:moveTo>
                  <a:pt x="3942588" y="0"/>
                </a:moveTo>
                <a:lnTo>
                  <a:pt x="0" y="0"/>
                </a:lnTo>
                <a:lnTo>
                  <a:pt x="0" y="277367"/>
                </a:lnTo>
                <a:lnTo>
                  <a:pt x="3942588" y="277367"/>
                </a:lnTo>
                <a:lnTo>
                  <a:pt x="3942588" y="0"/>
                </a:lnTo>
                <a:close/>
              </a:path>
            </a:pathLst>
          </a:custGeom>
          <a:solidFill>
            <a:srgbClr val="2F2F53">
              <a:alpha val="8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2"/>
          <p:cNvSpPr txBox="1">
            <a:spLocks noGrp="1"/>
          </p:cNvSpPr>
          <p:nvPr>
            <p:ph type="title"/>
          </p:nvPr>
        </p:nvSpPr>
        <p:spPr>
          <a:xfrm>
            <a:off x="359994" y="359994"/>
            <a:ext cx="9973411" cy="1212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5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ftr" idx="11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dt" idx="10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u="none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title"/>
          </p:nvPr>
        </p:nvSpPr>
        <p:spPr>
          <a:xfrm>
            <a:off x="359994" y="359994"/>
            <a:ext cx="5715000" cy="1212215"/>
          </a:xfrm>
          <a:prstGeom prst="rect">
            <a:avLst/>
          </a:prstGeom>
          <a:solidFill>
            <a:srgbClr val="EC5850"/>
          </a:solidFill>
          <a:ln>
            <a:noFill/>
          </a:ln>
        </p:spPr>
        <p:txBody>
          <a:bodyPr spcFirstLastPara="1" wrap="square" lIns="0" tIns="380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15900" marR="3431540" lvl="0" indent="0" algn="l" rtl="0">
              <a:lnSpc>
                <a:spcPct val="101200"/>
              </a:lnSpc>
              <a:spcBef>
                <a:spcPts val="5"/>
              </a:spcBef>
              <a:spcAft>
                <a:spcPts val="0"/>
              </a:spcAft>
              <a:buNone/>
            </a:pPr>
            <a:r>
              <a:rPr lang="en-US"/>
              <a:t>Tech for History  Homework Task</a:t>
            </a:r>
            <a:endParaRPr/>
          </a:p>
        </p:txBody>
      </p:sp>
      <p:sp>
        <p:nvSpPr>
          <p:cNvPr id="85" name="Google Shape;85;p1"/>
          <p:cNvSpPr/>
          <p:nvPr/>
        </p:nvSpPr>
        <p:spPr>
          <a:xfrm>
            <a:off x="359994" y="1571993"/>
            <a:ext cx="3132455" cy="1657985"/>
          </a:xfrm>
          <a:custGeom>
            <a:avLst/>
            <a:gdLst/>
            <a:ahLst/>
            <a:cxnLst/>
            <a:rect l="l" t="t" r="r" b="b"/>
            <a:pathLst>
              <a:path w="3132454" h="1657985" extrusionOk="0">
                <a:moveTo>
                  <a:pt x="3131997" y="0"/>
                </a:moveTo>
                <a:lnTo>
                  <a:pt x="0" y="0"/>
                </a:lnTo>
                <a:lnTo>
                  <a:pt x="0" y="1657705"/>
                </a:lnTo>
                <a:lnTo>
                  <a:pt x="3131997" y="1657705"/>
                </a:lnTo>
                <a:lnTo>
                  <a:pt x="3131997" y="0"/>
                </a:lnTo>
                <a:close/>
              </a:path>
            </a:pathLst>
          </a:custGeom>
          <a:solidFill>
            <a:srgbClr val="EBEBE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575999" y="1807383"/>
            <a:ext cx="310515" cy="147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NAME</a:t>
            </a:r>
            <a:endParaRPr sz="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87" name="Google Shape;87;p1"/>
          <p:cNvSpPr/>
          <p:nvPr/>
        </p:nvSpPr>
        <p:spPr>
          <a:xfrm>
            <a:off x="575999" y="2257776"/>
            <a:ext cx="2692400" cy="0"/>
          </a:xfrm>
          <a:custGeom>
            <a:avLst/>
            <a:gdLst/>
            <a:ahLst/>
            <a:cxnLst/>
            <a:rect l="l" t="t" r="r" b="b"/>
            <a:pathLst>
              <a:path w="2692400" h="120000" extrusionOk="0">
                <a:moveTo>
                  <a:pt x="0" y="0"/>
                </a:moveTo>
                <a:lnTo>
                  <a:pt x="2692400" y="0"/>
                </a:lnTo>
              </a:path>
            </a:pathLst>
          </a:custGeom>
          <a:noFill/>
          <a:ln w="9525" cap="flat" cmpd="sng">
            <a:solidFill>
              <a:srgbClr val="221E1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"/>
          <p:cNvSpPr txBox="1"/>
          <p:nvPr/>
        </p:nvSpPr>
        <p:spPr>
          <a:xfrm>
            <a:off x="575999" y="2459452"/>
            <a:ext cx="1138555" cy="147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HOMEWORK DUE DATE</a:t>
            </a:r>
            <a:endParaRPr sz="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89" name="Google Shape;89;p1"/>
          <p:cNvSpPr/>
          <p:nvPr/>
        </p:nvSpPr>
        <p:spPr>
          <a:xfrm>
            <a:off x="575999" y="2909845"/>
            <a:ext cx="2692400" cy="0"/>
          </a:xfrm>
          <a:custGeom>
            <a:avLst/>
            <a:gdLst/>
            <a:ahLst/>
            <a:cxnLst/>
            <a:rect l="l" t="t" r="r" b="b"/>
            <a:pathLst>
              <a:path w="2692400" h="120000" extrusionOk="0">
                <a:moveTo>
                  <a:pt x="0" y="0"/>
                </a:moveTo>
                <a:lnTo>
                  <a:pt x="2692400" y="0"/>
                </a:lnTo>
              </a:path>
            </a:pathLst>
          </a:custGeom>
          <a:noFill/>
          <a:ln w="9525" cap="flat" cmpd="sng">
            <a:solidFill>
              <a:srgbClr val="221E1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"/>
          <p:cNvSpPr txBox="1"/>
          <p:nvPr/>
        </p:nvSpPr>
        <p:spPr>
          <a:xfrm>
            <a:off x="359994" y="3229698"/>
            <a:ext cx="3132455" cy="2232025"/>
          </a:xfrm>
          <a:prstGeom prst="rect">
            <a:avLst/>
          </a:prstGeom>
          <a:solidFill>
            <a:srgbClr val="F49B96"/>
          </a:solidFill>
          <a:ln>
            <a:noFill/>
          </a:ln>
        </p:spPr>
        <p:txBody>
          <a:bodyPr spcFirstLastPara="1" wrap="square" lIns="0" tIns="6975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159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 dirty="0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YOUR TASK</a:t>
            </a:r>
            <a:endParaRPr sz="800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215900" marR="0" lvl="0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None/>
            </a:pPr>
            <a:r>
              <a:rPr lang="en-US" sz="900" b="1" dirty="0">
                <a:solidFill>
                  <a:srgbClr val="231F2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Create a design of your own historical theme park</a:t>
            </a:r>
            <a:endParaRPr sz="9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215900" marR="247015" lvl="0" indent="0" algn="l" rtl="0">
              <a:lnSpc>
                <a:spcPct val="1018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>
                <a:solidFill>
                  <a:srgbClr val="231F2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particular, think about how you could add  technology into your theme park to make the  experience as immersive and interesting as possible  for visitors. Examples could include:</a:t>
            </a:r>
            <a:endParaRPr lang="en-US" sz="9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45"/>
              </a:spcBef>
              <a:spcAft>
                <a:spcPts val="0"/>
              </a:spcAft>
              <a:buNone/>
            </a:pPr>
            <a:endParaRPr sz="9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44500" marR="0" lvl="0" indent="-229234" algn="l" rtl="0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Clr>
                <a:srgbClr val="231F20"/>
              </a:buClr>
              <a:buSzPts val="900"/>
              <a:buFont typeface="Helvetica Neue"/>
              <a:buChar char="•"/>
            </a:pPr>
            <a:r>
              <a:rPr lang="en-US" sz="900" dirty="0">
                <a:solidFill>
                  <a:srgbClr val="231F2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Virtual reality rollercoaster</a:t>
            </a:r>
            <a:endParaRPr sz="9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44500" marR="0" lvl="0" indent="-229234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231F20"/>
              </a:buClr>
              <a:buSzPts val="900"/>
              <a:buFont typeface="Helvetica Neue"/>
              <a:buChar char="•"/>
            </a:pPr>
            <a:r>
              <a:rPr lang="en-US" sz="900" dirty="0">
                <a:solidFill>
                  <a:srgbClr val="231F2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Holograms of historical figures</a:t>
            </a:r>
            <a:endParaRPr sz="9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44500" marR="560705" lvl="0" indent="-228600" algn="l" rtl="0">
              <a:lnSpc>
                <a:spcPct val="101800"/>
              </a:lnSpc>
              <a:spcBef>
                <a:spcPts val="285"/>
              </a:spcBef>
              <a:spcAft>
                <a:spcPts val="0"/>
              </a:spcAft>
              <a:buClr>
                <a:srgbClr val="231F20"/>
              </a:buClr>
              <a:buSzPts val="900"/>
              <a:buFont typeface="Helvetica Neue"/>
              <a:buChar char="•"/>
            </a:pPr>
            <a:r>
              <a:rPr lang="en-US" sz="900" dirty="0">
                <a:solidFill>
                  <a:srgbClr val="231F2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 apps which visitors could use to bring  areas ‘to life’</a:t>
            </a:r>
            <a:endParaRPr sz="9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2" name="Google Shape;92;p1"/>
          <p:cNvSpPr txBox="1"/>
          <p:nvPr/>
        </p:nvSpPr>
        <p:spPr>
          <a:xfrm>
            <a:off x="5773501" y="4229978"/>
            <a:ext cx="2808605" cy="231464"/>
          </a:xfrm>
          <a:prstGeom prst="rect">
            <a:avLst/>
          </a:prstGeom>
          <a:solidFill>
            <a:srgbClr val="2F2F53">
              <a:alpha val="89411"/>
            </a:srgbClr>
          </a:solidFill>
          <a:ln>
            <a:noFill/>
          </a:ln>
        </p:spPr>
        <p:txBody>
          <a:bodyPr spcFirstLastPara="1" wrap="square" lIns="0" tIns="38725" rIns="0" bIns="0" anchor="t" anchorCtr="0">
            <a:spAutoFit/>
          </a:bodyPr>
          <a:lstStyle/>
          <a:p>
            <a:pPr marL="15113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5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Park in France</a:t>
            </a:r>
            <a:endParaRPr sz="125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"/>
          <p:cNvSpPr txBox="1"/>
          <p:nvPr/>
        </p:nvSpPr>
        <p:spPr>
          <a:xfrm>
            <a:off x="4931422" y="4230014"/>
            <a:ext cx="942975" cy="277495"/>
          </a:xfrm>
          <a:prstGeom prst="rect">
            <a:avLst/>
          </a:prstGeom>
          <a:solidFill>
            <a:srgbClr val="2F2F53">
              <a:alpha val="89411"/>
            </a:srgbClr>
          </a:solidFill>
          <a:ln>
            <a:noFill/>
          </a:ln>
        </p:spPr>
        <p:txBody>
          <a:bodyPr spcFirstLastPara="1" wrap="square" lIns="0" tIns="38725" rIns="0" bIns="0" anchor="t" anchorCtr="0">
            <a:spAutoFit/>
          </a:bodyPr>
          <a:lstStyle/>
          <a:p>
            <a:pPr marL="9906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5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Puy Du Fou</a:t>
            </a:r>
            <a:endParaRPr sz="125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77</Words>
  <Application>Microsoft Macintosh PowerPoint</Application>
  <PresentationFormat>Custom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Times New Roman</vt:lpstr>
      <vt:lpstr>Poppins</vt:lpstr>
      <vt:lpstr>Calibri</vt:lpstr>
      <vt:lpstr>Arial</vt:lpstr>
      <vt:lpstr>Helvetica Neue</vt:lpstr>
      <vt:lpstr>Office Theme</vt:lpstr>
      <vt:lpstr> Tech for History  Homework Task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Tech for History  Homework Task</dc:title>
  <dc:creator>Rebecca Patel</dc:creator>
  <cp:lastModifiedBy>Patel, Hitz</cp:lastModifiedBy>
  <cp:revision>3</cp:revision>
  <dcterms:created xsi:type="dcterms:W3CDTF">2020-09-16T12:07:18Z</dcterms:created>
  <dcterms:modified xsi:type="dcterms:W3CDTF">2022-06-08T14:08:52Z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2020-09-16T00:00:00Z</vt:filetime>
  </property>
  <property fmtid="{D5CDD505-2E9C-101B-9397-08002B2CF9AE}" pid="3" name="Creator">
    <vt:lpwstr>Adobe InDesign 15.1 (Macintosh)</vt:lpwstr>
  </property>
  <property fmtid="{D5CDD505-2E9C-101B-9397-08002B2CF9AE}" pid="4" name="LastSaved">
    <vt:filetime>2020-09-16T00:00:00Z</vt:filetime>
  </property>
</Properties>
</file>