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4" r:id="rId1"/>
  </p:sldMasterIdLst>
  <p:notesMasterIdLst>
    <p:notesMasterId r:id="rId3"/>
  </p:notesMasterIdLst>
  <p:sldIdLst>
    <p:sldId id="257" r:id="rId2"/>
  </p:sldIdLst>
  <p:sldSz cx="10693400" cy="7562850"/>
  <p:notesSz cx="10693400" cy="756285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Helvetica Neue" panose="02000503000000020004" pitchFamily="2" charset="0"/>
      <p:regular r:id="rId8"/>
      <p:bold r:id="rId9"/>
      <p:italic r:id="rId10"/>
      <p:boldItalic r:id="rId11"/>
    </p:embeddedFont>
    <p:embeddedFont>
      <p:font typeface="Poppins" pitchFamily="2" charset="77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hfFOYLPYVoUdyKkdWG333s7JLpq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10" d="100"/>
          <a:sy n="110" d="100"/>
        </p:scale>
        <p:origin x="1688" y="17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customschemas.google.com/relationships/presentationmetadata" Target="metadata"/><Relationship Id="rId3" Type="http://schemas.openxmlformats.org/officeDocument/2006/relationships/notesMaster" Target="notesMasters/notesMaster1.xml"/><Relationship Id="rId21" Type="http://schemas.openxmlformats.org/officeDocument/2006/relationships/theme" Target="theme/theme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2" Type="http://schemas.openxmlformats.org/officeDocument/2006/relationships/slide" Target="slides/slide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font" Target="fonts/font12.fntdata"/><Relationship Id="rId10" Type="http://schemas.openxmlformats.org/officeDocument/2006/relationships/font" Target="fonts/font7.fntdata"/><Relationship Id="rId19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82575" y="567200"/>
            <a:ext cx="7129275" cy="2836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1069325" y="3592350"/>
            <a:ext cx="8554700" cy="3403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1293143e6c_0_60:notes"/>
          <p:cNvSpPr txBox="1">
            <a:spLocks noGrp="1"/>
          </p:cNvSpPr>
          <p:nvPr>
            <p:ph type="body" idx="1"/>
          </p:nvPr>
        </p:nvSpPr>
        <p:spPr>
          <a:xfrm>
            <a:off x="1069325" y="3592350"/>
            <a:ext cx="8554800" cy="34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11293143e6c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66738"/>
            <a:ext cx="4011612" cy="28368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11293143e6c_0_92"/>
          <p:cNvSpPr txBox="1">
            <a:spLocks noGrp="1"/>
          </p:cNvSpPr>
          <p:nvPr>
            <p:ph type="title"/>
          </p:nvPr>
        </p:nvSpPr>
        <p:spPr>
          <a:xfrm>
            <a:off x="359994" y="359994"/>
            <a:ext cx="9973500" cy="12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50" b="1" i="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g11293143e6c_0_92"/>
          <p:cNvSpPr txBox="1">
            <a:spLocks noGrp="1"/>
          </p:cNvSpPr>
          <p:nvPr>
            <p:ph type="body" idx="1"/>
          </p:nvPr>
        </p:nvSpPr>
        <p:spPr>
          <a:xfrm>
            <a:off x="534670" y="1739455"/>
            <a:ext cx="9624000" cy="499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g11293143e6c_0_92"/>
          <p:cNvSpPr txBox="1">
            <a:spLocks noGrp="1"/>
          </p:cNvSpPr>
          <p:nvPr>
            <p:ph type="ftr" idx="11"/>
          </p:nvPr>
        </p:nvSpPr>
        <p:spPr>
          <a:xfrm>
            <a:off x="3635756" y="7033450"/>
            <a:ext cx="3421800" cy="3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g11293143e6c_0_92"/>
          <p:cNvSpPr txBox="1">
            <a:spLocks noGrp="1"/>
          </p:cNvSpPr>
          <p:nvPr>
            <p:ph type="dt" idx="10"/>
          </p:nvPr>
        </p:nvSpPr>
        <p:spPr>
          <a:xfrm>
            <a:off x="534670" y="7033450"/>
            <a:ext cx="2459400" cy="3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g11293143e6c_0_92"/>
          <p:cNvSpPr txBox="1">
            <a:spLocks noGrp="1"/>
          </p:cNvSpPr>
          <p:nvPr>
            <p:ph type="sldNum" idx="12"/>
          </p:nvPr>
        </p:nvSpPr>
        <p:spPr>
          <a:xfrm>
            <a:off x="7699248" y="7033450"/>
            <a:ext cx="24594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1293143e6c_0_98"/>
          <p:cNvSpPr txBox="1">
            <a:spLocks noGrp="1"/>
          </p:cNvSpPr>
          <p:nvPr>
            <p:ph type="ctrTitle"/>
          </p:nvPr>
        </p:nvSpPr>
        <p:spPr>
          <a:xfrm>
            <a:off x="802005" y="2344483"/>
            <a:ext cx="9089400" cy="158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g11293143e6c_0_98"/>
          <p:cNvSpPr txBox="1">
            <a:spLocks noGrp="1"/>
          </p:cNvSpPr>
          <p:nvPr>
            <p:ph type="subTitle" idx="1"/>
          </p:nvPr>
        </p:nvSpPr>
        <p:spPr>
          <a:xfrm>
            <a:off x="1604010" y="4235196"/>
            <a:ext cx="7485300" cy="18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g11293143e6c_0_98"/>
          <p:cNvSpPr txBox="1">
            <a:spLocks noGrp="1"/>
          </p:cNvSpPr>
          <p:nvPr>
            <p:ph type="ftr" idx="11"/>
          </p:nvPr>
        </p:nvSpPr>
        <p:spPr>
          <a:xfrm>
            <a:off x="3635756" y="7033450"/>
            <a:ext cx="3421800" cy="3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g11293143e6c_0_98"/>
          <p:cNvSpPr txBox="1">
            <a:spLocks noGrp="1"/>
          </p:cNvSpPr>
          <p:nvPr>
            <p:ph type="dt" idx="10"/>
          </p:nvPr>
        </p:nvSpPr>
        <p:spPr>
          <a:xfrm>
            <a:off x="534670" y="7033450"/>
            <a:ext cx="2459400" cy="3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g11293143e6c_0_98"/>
          <p:cNvSpPr txBox="1">
            <a:spLocks noGrp="1"/>
          </p:cNvSpPr>
          <p:nvPr>
            <p:ph type="sldNum" idx="12"/>
          </p:nvPr>
        </p:nvSpPr>
        <p:spPr>
          <a:xfrm>
            <a:off x="7699248" y="7033450"/>
            <a:ext cx="24594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1293143e6c_0_104"/>
          <p:cNvSpPr txBox="1">
            <a:spLocks noGrp="1"/>
          </p:cNvSpPr>
          <p:nvPr>
            <p:ph type="title"/>
          </p:nvPr>
        </p:nvSpPr>
        <p:spPr>
          <a:xfrm>
            <a:off x="359994" y="359994"/>
            <a:ext cx="9973500" cy="12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50" b="1" i="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g11293143e6c_0_104"/>
          <p:cNvSpPr txBox="1">
            <a:spLocks noGrp="1"/>
          </p:cNvSpPr>
          <p:nvPr>
            <p:ph type="body" idx="1"/>
          </p:nvPr>
        </p:nvSpPr>
        <p:spPr>
          <a:xfrm>
            <a:off x="534670" y="1739455"/>
            <a:ext cx="4651500" cy="499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g11293143e6c_0_104"/>
          <p:cNvSpPr txBox="1">
            <a:spLocks noGrp="1"/>
          </p:cNvSpPr>
          <p:nvPr>
            <p:ph type="body" idx="2"/>
          </p:nvPr>
        </p:nvSpPr>
        <p:spPr>
          <a:xfrm>
            <a:off x="5507101" y="1739455"/>
            <a:ext cx="4651500" cy="499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g11293143e6c_0_104"/>
          <p:cNvSpPr txBox="1">
            <a:spLocks noGrp="1"/>
          </p:cNvSpPr>
          <p:nvPr>
            <p:ph type="ftr" idx="11"/>
          </p:nvPr>
        </p:nvSpPr>
        <p:spPr>
          <a:xfrm>
            <a:off x="3635756" y="7033450"/>
            <a:ext cx="3421800" cy="3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g11293143e6c_0_104"/>
          <p:cNvSpPr txBox="1">
            <a:spLocks noGrp="1"/>
          </p:cNvSpPr>
          <p:nvPr>
            <p:ph type="dt" idx="10"/>
          </p:nvPr>
        </p:nvSpPr>
        <p:spPr>
          <a:xfrm>
            <a:off x="534670" y="7033450"/>
            <a:ext cx="2459400" cy="3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g11293143e6c_0_104"/>
          <p:cNvSpPr txBox="1">
            <a:spLocks noGrp="1"/>
          </p:cNvSpPr>
          <p:nvPr>
            <p:ph type="sldNum" idx="12"/>
          </p:nvPr>
        </p:nvSpPr>
        <p:spPr>
          <a:xfrm>
            <a:off x="7699248" y="7033450"/>
            <a:ext cx="24594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1293143e6c_0_111"/>
          <p:cNvSpPr txBox="1">
            <a:spLocks noGrp="1"/>
          </p:cNvSpPr>
          <p:nvPr>
            <p:ph type="title"/>
          </p:nvPr>
        </p:nvSpPr>
        <p:spPr>
          <a:xfrm>
            <a:off x="359994" y="359994"/>
            <a:ext cx="9973500" cy="12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50" b="1" i="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g11293143e6c_0_111"/>
          <p:cNvSpPr txBox="1">
            <a:spLocks noGrp="1"/>
          </p:cNvSpPr>
          <p:nvPr>
            <p:ph type="ftr" idx="11"/>
          </p:nvPr>
        </p:nvSpPr>
        <p:spPr>
          <a:xfrm>
            <a:off x="3635756" y="7033450"/>
            <a:ext cx="3421800" cy="3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g11293143e6c_0_111"/>
          <p:cNvSpPr txBox="1">
            <a:spLocks noGrp="1"/>
          </p:cNvSpPr>
          <p:nvPr>
            <p:ph type="dt" idx="10"/>
          </p:nvPr>
        </p:nvSpPr>
        <p:spPr>
          <a:xfrm>
            <a:off x="534670" y="7033450"/>
            <a:ext cx="2459400" cy="3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g11293143e6c_0_111"/>
          <p:cNvSpPr txBox="1">
            <a:spLocks noGrp="1"/>
          </p:cNvSpPr>
          <p:nvPr>
            <p:ph type="sldNum" idx="12"/>
          </p:nvPr>
        </p:nvSpPr>
        <p:spPr>
          <a:xfrm>
            <a:off x="7699248" y="7033450"/>
            <a:ext cx="24594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1293143e6c_0_116"/>
          <p:cNvSpPr txBox="1">
            <a:spLocks noGrp="1"/>
          </p:cNvSpPr>
          <p:nvPr>
            <p:ph type="ftr" idx="11"/>
          </p:nvPr>
        </p:nvSpPr>
        <p:spPr>
          <a:xfrm>
            <a:off x="3635756" y="7033450"/>
            <a:ext cx="3421800" cy="3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g11293143e6c_0_116"/>
          <p:cNvSpPr txBox="1">
            <a:spLocks noGrp="1"/>
          </p:cNvSpPr>
          <p:nvPr>
            <p:ph type="dt" idx="10"/>
          </p:nvPr>
        </p:nvSpPr>
        <p:spPr>
          <a:xfrm>
            <a:off x="534670" y="7033450"/>
            <a:ext cx="2459400" cy="3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g11293143e6c_0_116"/>
          <p:cNvSpPr txBox="1">
            <a:spLocks noGrp="1"/>
          </p:cNvSpPr>
          <p:nvPr>
            <p:ph type="sldNum" idx="12"/>
          </p:nvPr>
        </p:nvSpPr>
        <p:spPr>
          <a:xfrm>
            <a:off x="7699248" y="7033450"/>
            <a:ext cx="24594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 rtl="0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1293143e6c_0_85"/>
          <p:cNvSpPr/>
          <p:nvPr/>
        </p:nvSpPr>
        <p:spPr>
          <a:xfrm>
            <a:off x="6074994" y="359994"/>
            <a:ext cx="4257000" cy="1206000"/>
          </a:xfrm>
          <a:prstGeom prst="rect">
            <a:avLst/>
          </a:prstGeom>
          <a:blipFill rotWithShape="1">
            <a:blip r:embed="rId7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47;g11293143e6c_0_85"/>
          <p:cNvSpPr txBox="1">
            <a:spLocks noGrp="1"/>
          </p:cNvSpPr>
          <p:nvPr>
            <p:ph type="title"/>
          </p:nvPr>
        </p:nvSpPr>
        <p:spPr>
          <a:xfrm>
            <a:off x="359994" y="359994"/>
            <a:ext cx="9973500" cy="12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5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g11293143e6c_0_85"/>
          <p:cNvSpPr txBox="1">
            <a:spLocks noGrp="1"/>
          </p:cNvSpPr>
          <p:nvPr>
            <p:ph type="body" idx="1"/>
          </p:nvPr>
        </p:nvSpPr>
        <p:spPr>
          <a:xfrm>
            <a:off x="534670" y="1739455"/>
            <a:ext cx="9624000" cy="499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g11293143e6c_0_85"/>
          <p:cNvSpPr txBox="1">
            <a:spLocks noGrp="1"/>
          </p:cNvSpPr>
          <p:nvPr>
            <p:ph type="ftr" idx="11"/>
          </p:nvPr>
        </p:nvSpPr>
        <p:spPr>
          <a:xfrm>
            <a:off x="3635756" y="7033450"/>
            <a:ext cx="3421800" cy="3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Google Shape;50;g11293143e6c_0_85"/>
          <p:cNvSpPr txBox="1">
            <a:spLocks noGrp="1"/>
          </p:cNvSpPr>
          <p:nvPr>
            <p:ph type="dt" idx="10"/>
          </p:nvPr>
        </p:nvSpPr>
        <p:spPr>
          <a:xfrm>
            <a:off x="534670" y="7033450"/>
            <a:ext cx="2459400" cy="3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Google Shape;51;g11293143e6c_0_85"/>
          <p:cNvSpPr txBox="1">
            <a:spLocks noGrp="1"/>
          </p:cNvSpPr>
          <p:nvPr>
            <p:ph type="sldNum" idx="12"/>
          </p:nvPr>
        </p:nvSpPr>
        <p:spPr>
          <a:xfrm>
            <a:off x="7699248" y="7033450"/>
            <a:ext cx="24594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u="none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1293143e6c_0_60"/>
          <p:cNvSpPr txBox="1"/>
          <p:nvPr/>
        </p:nvSpPr>
        <p:spPr>
          <a:xfrm>
            <a:off x="575999" y="1807383"/>
            <a:ext cx="310500" cy="13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NAME</a:t>
            </a:r>
            <a:endParaRPr sz="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2" name="Google Shape;102;g11293143e6c_0_60"/>
          <p:cNvSpPr txBox="1"/>
          <p:nvPr/>
        </p:nvSpPr>
        <p:spPr>
          <a:xfrm>
            <a:off x="359994" y="1922094"/>
            <a:ext cx="3132600" cy="1503040"/>
          </a:xfrm>
          <a:prstGeom prst="rect">
            <a:avLst/>
          </a:prstGeom>
          <a:solidFill>
            <a:srgbClr val="F49B96"/>
          </a:solidFill>
          <a:ln>
            <a:noFill/>
          </a:ln>
        </p:spPr>
        <p:txBody>
          <a:bodyPr spcFirstLastPara="1" wrap="square" lIns="0" tIns="635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5900" marR="0" lvl="0" indent="0" algn="l" rtl="0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None/>
            </a:pPr>
            <a:r>
              <a:rPr lang="en-US" sz="800" b="1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APP DESIGN TASK</a:t>
            </a:r>
            <a:endParaRPr sz="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215900" marR="654685" lvl="0" indent="0" algn="l" rtl="0">
              <a:lnSpc>
                <a:spcPct val="1018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-US" sz="900" b="1">
                <a:solidFill>
                  <a:srgbClr val="231F2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Use this App design worksheet to design a historical app which you think would be interesting and informative for a user.</a:t>
            </a:r>
            <a:endParaRPr sz="9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215900" marR="0" lvl="0" indent="0" algn="l" rtl="0">
              <a:lnSpc>
                <a:spcPct val="100000"/>
              </a:lnSpc>
              <a:spcBef>
                <a:spcPts val="305"/>
              </a:spcBef>
              <a:spcAft>
                <a:spcPts val="0"/>
              </a:spcAft>
              <a:buNone/>
            </a:pPr>
            <a:r>
              <a:rPr lang="en-US" sz="900" b="1">
                <a:solidFill>
                  <a:srgbClr val="231F2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you could use tech to recreate a historical event</a:t>
            </a:r>
            <a:endParaRPr sz="9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215900" marR="381000" lvl="0" indent="0" algn="l" rtl="0">
              <a:lnSpc>
                <a:spcPct val="1018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>
                <a:solidFill>
                  <a:srgbClr val="231F2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/ place, what do you think the most interesting  thing to recreate would be and why?</a:t>
            </a:r>
            <a:endParaRPr sz="900" b="1">
              <a:solidFill>
                <a:srgbClr val="231F2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215900" marR="381000" lvl="0" indent="0" algn="l" rtl="0">
              <a:lnSpc>
                <a:spcPct val="1018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b="1">
              <a:solidFill>
                <a:srgbClr val="231F2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215900" marR="381000" lvl="0" indent="0" algn="l" rtl="0">
              <a:lnSpc>
                <a:spcPct val="1018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3" name="Google Shape;103;g11293143e6c_0_60"/>
          <p:cNvSpPr txBox="1"/>
          <p:nvPr/>
        </p:nvSpPr>
        <p:spPr>
          <a:xfrm>
            <a:off x="3785299" y="1978897"/>
            <a:ext cx="5626200" cy="1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65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Work in your groups to create a brief overview of your historical app thinking about:</a:t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4" name="Google Shape;104;g11293143e6c_0_60"/>
          <p:cNvSpPr txBox="1"/>
          <p:nvPr/>
        </p:nvSpPr>
        <p:spPr>
          <a:xfrm>
            <a:off x="3785299" y="2525041"/>
            <a:ext cx="2269500" cy="1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65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What will your user be able to see?</a:t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5" name="Google Shape;105;g11293143e6c_0_60"/>
          <p:cNvSpPr txBox="1"/>
          <p:nvPr/>
        </p:nvSpPr>
        <p:spPr>
          <a:xfrm>
            <a:off x="3785299" y="3160439"/>
            <a:ext cx="3055500" cy="1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65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Will your app use augmented or virtual reality?</a:t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6" name="Google Shape;106;g11293143e6c_0_60"/>
          <p:cNvSpPr txBox="1"/>
          <p:nvPr/>
        </p:nvSpPr>
        <p:spPr>
          <a:xfrm>
            <a:off x="3785299" y="3795837"/>
            <a:ext cx="3082800" cy="1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65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How will users be able to interact with the app?</a:t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7" name="Google Shape;107;g11293143e6c_0_60"/>
          <p:cNvSpPr txBox="1"/>
          <p:nvPr/>
        </p:nvSpPr>
        <p:spPr>
          <a:xfrm>
            <a:off x="3785299" y="4431236"/>
            <a:ext cx="2618700" cy="1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65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How will you make the app informative?</a:t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8" name="Google Shape;108;g11293143e6c_0_60"/>
          <p:cNvSpPr txBox="1"/>
          <p:nvPr/>
        </p:nvSpPr>
        <p:spPr>
          <a:xfrm>
            <a:off x="3785299" y="5066634"/>
            <a:ext cx="2810400" cy="1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65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Will there be any gamification in your app?</a:t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9" name="Google Shape;109;g11293143e6c_0_60"/>
          <p:cNvSpPr txBox="1"/>
          <p:nvPr/>
        </p:nvSpPr>
        <p:spPr>
          <a:xfrm>
            <a:off x="3785299" y="5702032"/>
            <a:ext cx="2986500" cy="1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65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What would the key learnings be for the user?</a:t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10" name="Google Shape;110;g11293143e6c_0_60"/>
          <p:cNvSpPr txBox="1"/>
          <p:nvPr/>
        </p:nvSpPr>
        <p:spPr>
          <a:xfrm>
            <a:off x="3785299" y="6337430"/>
            <a:ext cx="3238500" cy="1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65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Where would you find the content that you need?</a:t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11" name="Google Shape;111;g11293143e6c_0_60"/>
          <p:cNvSpPr/>
          <p:nvPr/>
        </p:nvSpPr>
        <p:spPr>
          <a:xfrm>
            <a:off x="3799903" y="3360000"/>
            <a:ext cx="6370320" cy="396239"/>
          </a:xfrm>
          <a:custGeom>
            <a:avLst/>
            <a:gdLst/>
            <a:ahLst/>
            <a:cxnLst/>
            <a:rect l="l" t="t" r="r" b="b"/>
            <a:pathLst>
              <a:path w="6370320" h="396239" extrusionOk="0">
                <a:moveTo>
                  <a:pt x="0" y="395998"/>
                </a:moveTo>
                <a:lnTo>
                  <a:pt x="6370091" y="395998"/>
                </a:lnTo>
                <a:lnTo>
                  <a:pt x="6370091" y="0"/>
                </a:lnTo>
                <a:lnTo>
                  <a:pt x="0" y="0"/>
                </a:lnTo>
                <a:lnTo>
                  <a:pt x="0" y="395998"/>
                </a:lnTo>
                <a:close/>
              </a:path>
            </a:pathLst>
          </a:custGeom>
          <a:noFill/>
          <a:ln w="9525" cap="flat" cmpd="sng">
            <a:solidFill>
              <a:srgbClr val="231F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g11293143e6c_0_60"/>
          <p:cNvSpPr/>
          <p:nvPr/>
        </p:nvSpPr>
        <p:spPr>
          <a:xfrm>
            <a:off x="3799903" y="4620005"/>
            <a:ext cx="6370320" cy="396239"/>
          </a:xfrm>
          <a:custGeom>
            <a:avLst/>
            <a:gdLst/>
            <a:ahLst/>
            <a:cxnLst/>
            <a:rect l="l" t="t" r="r" b="b"/>
            <a:pathLst>
              <a:path w="6370320" h="396239" extrusionOk="0">
                <a:moveTo>
                  <a:pt x="0" y="395998"/>
                </a:moveTo>
                <a:lnTo>
                  <a:pt x="6370091" y="395998"/>
                </a:lnTo>
                <a:lnTo>
                  <a:pt x="6370091" y="0"/>
                </a:lnTo>
                <a:lnTo>
                  <a:pt x="0" y="0"/>
                </a:lnTo>
                <a:lnTo>
                  <a:pt x="0" y="395998"/>
                </a:lnTo>
                <a:close/>
              </a:path>
            </a:pathLst>
          </a:custGeom>
          <a:noFill/>
          <a:ln w="9525" cap="flat" cmpd="sng">
            <a:solidFill>
              <a:srgbClr val="231F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g11293143e6c_0_60"/>
          <p:cNvSpPr/>
          <p:nvPr/>
        </p:nvSpPr>
        <p:spPr>
          <a:xfrm>
            <a:off x="3799903" y="5916002"/>
            <a:ext cx="6370320" cy="396239"/>
          </a:xfrm>
          <a:custGeom>
            <a:avLst/>
            <a:gdLst/>
            <a:ahLst/>
            <a:cxnLst/>
            <a:rect l="l" t="t" r="r" b="b"/>
            <a:pathLst>
              <a:path w="6370320" h="396239" extrusionOk="0">
                <a:moveTo>
                  <a:pt x="0" y="395998"/>
                </a:moveTo>
                <a:lnTo>
                  <a:pt x="6370091" y="395998"/>
                </a:lnTo>
                <a:lnTo>
                  <a:pt x="6370091" y="0"/>
                </a:lnTo>
                <a:lnTo>
                  <a:pt x="0" y="0"/>
                </a:lnTo>
                <a:lnTo>
                  <a:pt x="0" y="395998"/>
                </a:lnTo>
                <a:close/>
              </a:path>
            </a:pathLst>
          </a:custGeom>
          <a:noFill/>
          <a:ln w="9525" cap="flat" cmpd="sng">
            <a:solidFill>
              <a:srgbClr val="231F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g11293143e6c_0_60"/>
          <p:cNvSpPr/>
          <p:nvPr/>
        </p:nvSpPr>
        <p:spPr>
          <a:xfrm>
            <a:off x="3799903" y="6565912"/>
            <a:ext cx="6370320" cy="396240"/>
          </a:xfrm>
          <a:custGeom>
            <a:avLst/>
            <a:gdLst/>
            <a:ahLst/>
            <a:cxnLst/>
            <a:rect l="l" t="t" r="r" b="b"/>
            <a:pathLst>
              <a:path w="6370320" h="396240" extrusionOk="0">
                <a:moveTo>
                  <a:pt x="0" y="395998"/>
                </a:moveTo>
                <a:lnTo>
                  <a:pt x="6370091" y="395998"/>
                </a:lnTo>
                <a:lnTo>
                  <a:pt x="6370091" y="0"/>
                </a:lnTo>
                <a:lnTo>
                  <a:pt x="0" y="0"/>
                </a:lnTo>
                <a:lnTo>
                  <a:pt x="0" y="395998"/>
                </a:lnTo>
                <a:close/>
              </a:path>
            </a:pathLst>
          </a:custGeom>
          <a:noFill/>
          <a:ln w="9525" cap="flat" cmpd="sng">
            <a:solidFill>
              <a:srgbClr val="231F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g11293143e6c_0_60"/>
          <p:cNvSpPr/>
          <p:nvPr/>
        </p:nvSpPr>
        <p:spPr>
          <a:xfrm>
            <a:off x="3799903" y="2749905"/>
            <a:ext cx="6370320" cy="396239"/>
          </a:xfrm>
          <a:custGeom>
            <a:avLst/>
            <a:gdLst/>
            <a:ahLst/>
            <a:cxnLst/>
            <a:rect l="l" t="t" r="r" b="b"/>
            <a:pathLst>
              <a:path w="6370320" h="396239" extrusionOk="0">
                <a:moveTo>
                  <a:pt x="0" y="395998"/>
                </a:moveTo>
                <a:lnTo>
                  <a:pt x="6370091" y="395998"/>
                </a:lnTo>
                <a:lnTo>
                  <a:pt x="6370091" y="0"/>
                </a:lnTo>
                <a:lnTo>
                  <a:pt x="0" y="0"/>
                </a:lnTo>
                <a:lnTo>
                  <a:pt x="0" y="395998"/>
                </a:lnTo>
                <a:close/>
              </a:path>
            </a:pathLst>
          </a:custGeom>
          <a:noFill/>
          <a:ln w="9525" cap="flat" cmpd="sng">
            <a:solidFill>
              <a:srgbClr val="231F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g11293143e6c_0_60"/>
          <p:cNvSpPr/>
          <p:nvPr/>
        </p:nvSpPr>
        <p:spPr>
          <a:xfrm>
            <a:off x="3799903" y="4009910"/>
            <a:ext cx="6370320" cy="396239"/>
          </a:xfrm>
          <a:custGeom>
            <a:avLst/>
            <a:gdLst/>
            <a:ahLst/>
            <a:cxnLst/>
            <a:rect l="l" t="t" r="r" b="b"/>
            <a:pathLst>
              <a:path w="6370320" h="396239" extrusionOk="0">
                <a:moveTo>
                  <a:pt x="0" y="395998"/>
                </a:moveTo>
                <a:lnTo>
                  <a:pt x="6370091" y="395998"/>
                </a:lnTo>
                <a:lnTo>
                  <a:pt x="6370091" y="0"/>
                </a:lnTo>
                <a:lnTo>
                  <a:pt x="0" y="0"/>
                </a:lnTo>
                <a:lnTo>
                  <a:pt x="0" y="395998"/>
                </a:lnTo>
                <a:close/>
              </a:path>
            </a:pathLst>
          </a:custGeom>
          <a:noFill/>
          <a:ln w="9525" cap="flat" cmpd="sng">
            <a:solidFill>
              <a:srgbClr val="231F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g11293143e6c_0_60"/>
          <p:cNvSpPr/>
          <p:nvPr/>
        </p:nvSpPr>
        <p:spPr>
          <a:xfrm>
            <a:off x="3799903" y="5305907"/>
            <a:ext cx="6370320" cy="396239"/>
          </a:xfrm>
          <a:custGeom>
            <a:avLst/>
            <a:gdLst/>
            <a:ahLst/>
            <a:cxnLst/>
            <a:rect l="l" t="t" r="r" b="b"/>
            <a:pathLst>
              <a:path w="6370320" h="396239" extrusionOk="0">
                <a:moveTo>
                  <a:pt x="0" y="395998"/>
                </a:moveTo>
                <a:lnTo>
                  <a:pt x="6370091" y="395998"/>
                </a:lnTo>
                <a:lnTo>
                  <a:pt x="6370091" y="0"/>
                </a:lnTo>
                <a:lnTo>
                  <a:pt x="0" y="0"/>
                </a:lnTo>
                <a:lnTo>
                  <a:pt x="0" y="395998"/>
                </a:lnTo>
                <a:close/>
              </a:path>
            </a:pathLst>
          </a:custGeom>
          <a:noFill/>
          <a:ln w="9525" cap="flat" cmpd="sng">
            <a:solidFill>
              <a:srgbClr val="231F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g11293143e6c_0_60"/>
          <p:cNvSpPr txBox="1">
            <a:spLocks noGrp="1"/>
          </p:cNvSpPr>
          <p:nvPr>
            <p:ph type="title"/>
          </p:nvPr>
        </p:nvSpPr>
        <p:spPr>
          <a:xfrm>
            <a:off x="359994" y="359994"/>
            <a:ext cx="5715000" cy="1562469"/>
          </a:xfrm>
          <a:prstGeom prst="rect">
            <a:avLst/>
          </a:prstGeom>
          <a:solidFill>
            <a:srgbClr val="EC5850"/>
          </a:solidFill>
          <a:ln>
            <a:noFill/>
          </a:ln>
        </p:spPr>
        <p:txBody>
          <a:bodyPr spcFirstLastPara="1" wrap="square" lIns="0" tIns="380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5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5900" marR="3431540" lvl="0" indent="0" algn="l" rtl="0">
              <a:lnSpc>
                <a:spcPct val="101200"/>
              </a:lnSpc>
              <a:spcBef>
                <a:spcPts val="5"/>
              </a:spcBef>
              <a:spcAft>
                <a:spcPts val="0"/>
              </a:spcAft>
              <a:buNone/>
            </a:pPr>
            <a:r>
              <a:rPr lang="en-US" dirty="0"/>
              <a:t>Tech for History  App Design Task</a:t>
            </a:r>
            <a:br>
              <a:rPr lang="en-US" dirty="0"/>
            </a:b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143</Words>
  <Application>Microsoft Macintosh PowerPoint</Application>
  <PresentationFormat>Custom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Poppins</vt:lpstr>
      <vt:lpstr>Times New Roman</vt:lpstr>
      <vt:lpstr>Calibri</vt:lpstr>
      <vt:lpstr>Arial</vt:lpstr>
      <vt:lpstr>Helvetica Neue</vt:lpstr>
      <vt:lpstr>Office Theme</vt:lpstr>
      <vt:lpstr> Tech for History  App Design Task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Tech for History  Homework Task</dc:title>
  <dc:creator>Rebecca Patel</dc:creator>
  <cp:lastModifiedBy>Patel, Hitz</cp:lastModifiedBy>
  <cp:revision>3</cp:revision>
  <dcterms:created xsi:type="dcterms:W3CDTF">2020-09-16T12:07:18Z</dcterms:created>
  <dcterms:modified xsi:type="dcterms:W3CDTF">2022-06-08T14:08:11Z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2020-09-16T00:00:00Z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2020-09-16T00:00:00Z</vt:filetime>
  </property>
</Properties>
</file>