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332" r:id="rId4"/>
    <p:sldId id="381" r:id="rId5"/>
    <p:sldId id="390" r:id="rId6"/>
    <p:sldId id="389" r:id="rId7"/>
    <p:sldId id="391" r:id="rId8"/>
    <p:sldId id="388" r:id="rId9"/>
    <p:sldId id="392" r:id="rId10"/>
    <p:sldId id="395" r:id="rId11"/>
    <p:sldId id="396" r:id="rId12"/>
    <p:sldId id="382" r:id="rId13"/>
    <p:sldId id="383" r:id="rId14"/>
    <p:sldId id="397" r:id="rId15"/>
    <p:sldId id="398" r:id="rId16"/>
    <p:sldId id="394" r:id="rId17"/>
  </p:sldIdLst>
  <p:sldSz cx="10691813" cy="7559675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BFD5"/>
    <a:srgbClr val="1F2E79"/>
    <a:srgbClr val="EDF71D"/>
    <a:srgbClr val="0B8C98"/>
    <a:srgbClr val="F8AF4C"/>
    <a:srgbClr val="2D70B7"/>
    <a:srgbClr val="FFFFFF"/>
    <a:srgbClr val="ACC32A"/>
    <a:srgbClr val="BA9CFF"/>
    <a:srgbClr val="A6DD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92" autoAdjust="0"/>
    <p:restoredTop sz="94795"/>
  </p:normalViewPr>
  <p:slideViewPr>
    <p:cSldViewPr snapToGrid="0" snapToObjects="1" showGuides="1">
      <p:cViewPr varScale="1">
        <p:scale>
          <a:sx n="103" d="100"/>
          <a:sy n="103" d="100"/>
        </p:scale>
        <p:origin x="129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5/26/22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26/05/2022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TNjNaULISG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youtube.com/watch?v=8uv_RUljRJ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youtube.com/watch?v=9MnzjCMQgK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PMDpb9ho4s" TargetMode="External"/><Relationship Id="rId2" Type="http://schemas.openxmlformats.org/officeDocument/2006/relationships/hyperlink" Target="https://www.youtube.com/watch?v=9MnzjCMQgK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r7ni1qoFHo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youtube.com/watch?v=-EoNrg_DR3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ulsterbankni.mymoneysense.com/students/students-8-12/the-budget-game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6" y="1512606"/>
            <a:ext cx="3881660" cy="186895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Finance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Finance plan.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53156" y="1512605"/>
            <a:ext cx="5550246" cy="186895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Finance: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 to play the budgeting game.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Space to complete the blockchain activity with the class. 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Finance: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1756064"/>
            <a:ext cx="10691813" cy="5803610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The history of money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237335" cy="799275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Do any of you know </a:t>
            </a:r>
            <a:br>
              <a:rPr lang="en-GB" sz="2400" b="0" dirty="0"/>
            </a:br>
            <a:r>
              <a:rPr lang="en-GB" sz="2400" b="0" dirty="0"/>
              <a:t>the origins of money?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How did people pay </a:t>
            </a:r>
            <a:br>
              <a:rPr lang="en-GB" sz="2400" b="0" dirty="0">
                <a:solidFill>
                  <a:schemeClr val="bg1"/>
                </a:solidFill>
              </a:rPr>
            </a:br>
            <a:r>
              <a:rPr lang="en-GB" sz="2400" b="0" dirty="0">
                <a:solidFill>
                  <a:schemeClr val="bg1"/>
                </a:solidFill>
              </a:rPr>
              <a:t>for things before </a:t>
            </a:r>
            <a:br>
              <a:rPr lang="en-GB" sz="2400" b="0" dirty="0">
                <a:solidFill>
                  <a:schemeClr val="bg1"/>
                </a:solidFill>
              </a:rPr>
            </a:br>
            <a:r>
              <a:rPr lang="en-GB" sz="2400" b="0" dirty="0">
                <a:solidFill>
                  <a:schemeClr val="bg1"/>
                </a:solidFill>
              </a:rPr>
              <a:t>money existed?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Why is money needed?</a:t>
            </a:r>
            <a:endParaRPr lang="en-IN" sz="2400" b="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C8115-3F25-49FC-9FE7-041FCB42924D}"/>
              </a:ext>
            </a:extLst>
          </p:cNvPr>
          <p:cNvSpPr/>
          <p:nvPr/>
        </p:nvSpPr>
        <p:spPr>
          <a:xfrm>
            <a:off x="4014161" y="6323578"/>
            <a:ext cx="62892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What do you think the future of money will be?</a:t>
            </a:r>
          </a:p>
        </p:txBody>
      </p:sp>
      <p:sp>
        <p:nvSpPr>
          <p:cNvPr id="6" name="Rectangle 5">
            <a:hlinkClick r:id="rId2"/>
            <a:extLst>
              <a:ext uri="{FF2B5EF4-FFF2-40B4-BE49-F238E27FC236}">
                <a16:creationId xmlns:a16="http://schemas.microsoft.com/office/drawing/2014/main" id="{C7B7E963-F1C4-4BD8-B800-E5FFEC4AFD7D}"/>
              </a:ext>
            </a:extLst>
          </p:cNvPr>
          <p:cNvSpPr/>
          <p:nvPr/>
        </p:nvSpPr>
        <p:spPr>
          <a:xfrm>
            <a:off x="298651" y="6109512"/>
            <a:ext cx="1816157" cy="7679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7" name="Picture 16">
            <a:hlinkClick r:id="rId2"/>
            <a:extLst>
              <a:ext uri="{FF2B5EF4-FFF2-40B4-BE49-F238E27FC236}">
                <a16:creationId xmlns:a16="http://schemas.microsoft.com/office/drawing/2014/main" id="{019F24F8-008B-4988-BFA6-9010ED8DA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701" y="1512604"/>
            <a:ext cx="6362700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82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691245"/>
            <a:ext cx="10691813" cy="486843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Cash to cashless society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271660" cy="1189032"/>
          </a:xfrm>
        </p:spPr>
        <p:txBody>
          <a:bodyPr/>
          <a:lstStyle/>
          <a:p>
            <a:r>
              <a:rPr lang="en-GB" sz="2400" b="0" dirty="0">
                <a:solidFill>
                  <a:srgbClr val="1F2E79"/>
                </a:solidFill>
              </a:rPr>
              <a:t>What different ways can we carry money around with us?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Finance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C9FE04-34A0-4D7C-B503-25F221156529}"/>
              </a:ext>
            </a:extLst>
          </p:cNvPr>
          <p:cNvGrpSpPr/>
          <p:nvPr/>
        </p:nvGrpSpPr>
        <p:grpSpPr>
          <a:xfrm>
            <a:off x="388414" y="6132526"/>
            <a:ext cx="1558374" cy="509518"/>
            <a:chOff x="388414" y="6238752"/>
            <a:chExt cx="1558374" cy="50951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C3423DC-1CA9-44A1-8EAD-C5CE98926D3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072A13A5-71A4-42D7-A858-C2D7BB9EDB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6A077A9-A35B-45D0-A939-2E21928735C2}"/>
              </a:ext>
            </a:extLst>
          </p:cNvPr>
          <p:cNvGrpSpPr/>
          <p:nvPr/>
        </p:nvGrpSpPr>
        <p:grpSpPr>
          <a:xfrm>
            <a:off x="3043419" y="1512602"/>
            <a:ext cx="7253108" cy="3443862"/>
            <a:chOff x="4071983" y="1512603"/>
            <a:chExt cx="6224544" cy="2955488"/>
          </a:xfrm>
        </p:grpSpPr>
        <p:pic>
          <p:nvPicPr>
            <p:cNvPr id="13" name="Picture 2" descr="Image result for cashless society">
              <a:hlinkClick r:id="rId2"/>
              <a:extLst>
                <a:ext uri="{FF2B5EF4-FFF2-40B4-BE49-F238E27FC236}">
                  <a16:creationId xmlns:a16="http://schemas.microsoft.com/office/drawing/2014/main" id="{9D9F6AFF-9448-4986-87CC-2DA6F619C9F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t="1825" r="52405" b="11438"/>
            <a:stretch/>
          </p:blipFill>
          <p:spPr bwMode="auto">
            <a:xfrm>
              <a:off x="4071983" y="1512603"/>
              <a:ext cx="2955488" cy="2955488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Image result for cashless society">
              <a:hlinkClick r:id="rId2"/>
              <a:extLst>
                <a:ext uri="{FF2B5EF4-FFF2-40B4-BE49-F238E27FC236}">
                  <a16:creationId xmlns:a16="http://schemas.microsoft.com/office/drawing/2014/main" id="{FE087C17-79D4-4710-BFD9-B6C94391E3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29" t="1825" r="1637" b="11438"/>
            <a:stretch/>
          </p:blipFill>
          <p:spPr bwMode="auto">
            <a:xfrm>
              <a:off x="7341039" y="1512603"/>
              <a:ext cx="2955488" cy="2955488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2663490-FE40-4E97-85C9-85E6DE039704}"/>
              </a:ext>
            </a:extLst>
          </p:cNvPr>
          <p:cNvSpPr/>
          <p:nvPr/>
        </p:nvSpPr>
        <p:spPr>
          <a:xfrm>
            <a:off x="3043420" y="5616321"/>
            <a:ext cx="7259982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rgbClr val="1F2E79"/>
                </a:solidFill>
              </a:rPr>
              <a:t>Some countries are now moving towards becoming a cashless society. Watch the video clip and discuss what a cashless society means.</a:t>
            </a:r>
          </a:p>
        </p:txBody>
      </p:sp>
      <p:sp>
        <p:nvSpPr>
          <p:cNvPr id="10" name="Rectangle 9">
            <a:hlinkClick r:id="rId2"/>
            <a:extLst>
              <a:ext uri="{FF2B5EF4-FFF2-40B4-BE49-F238E27FC236}">
                <a16:creationId xmlns:a16="http://schemas.microsoft.com/office/drawing/2014/main" id="{A28198CD-5533-4EEC-A2E9-8837D97423E0}"/>
              </a:ext>
            </a:extLst>
          </p:cNvPr>
          <p:cNvSpPr/>
          <p:nvPr/>
        </p:nvSpPr>
        <p:spPr>
          <a:xfrm>
            <a:off x="290945" y="6003628"/>
            <a:ext cx="1901537" cy="76225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1860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4426528" y="0"/>
            <a:ext cx="6265286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15CFC30-D8C9-40C9-A385-F1CB57413DDA}"/>
              </a:ext>
            </a:extLst>
          </p:cNvPr>
          <p:cNvGrpSpPr/>
          <p:nvPr/>
        </p:nvGrpSpPr>
        <p:grpSpPr>
          <a:xfrm>
            <a:off x="6583809" y="-304182"/>
            <a:ext cx="2864030" cy="2864032"/>
            <a:chOff x="7170081" y="1732144"/>
            <a:chExt cx="1918156" cy="1918157"/>
          </a:xfrm>
        </p:grpSpPr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80B51F85-70C9-4121-A7E9-C6568C0DA287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170081" y="1732144"/>
              <a:ext cx="1918156" cy="1918157"/>
            </a:xfrm>
            <a:custGeom>
              <a:avLst/>
              <a:gdLst>
                <a:gd name="T0" fmla="*/ 4708 w 11438"/>
                <a:gd name="T1" fmla="*/ 88 h 11438"/>
                <a:gd name="T2" fmla="*/ 3496 w 11438"/>
                <a:gd name="T3" fmla="*/ 450 h 11438"/>
                <a:gd name="T4" fmla="*/ 2410 w 11438"/>
                <a:gd name="T5" fmla="*/ 1056 h 11438"/>
                <a:gd name="T6" fmla="*/ 1488 w 11438"/>
                <a:gd name="T7" fmla="*/ 1874 h 11438"/>
                <a:gd name="T8" fmla="*/ 758 w 11438"/>
                <a:gd name="T9" fmla="*/ 2874 h 11438"/>
                <a:gd name="T10" fmla="*/ 258 w 11438"/>
                <a:gd name="T11" fmla="*/ 4020 h 11438"/>
                <a:gd name="T12" fmla="*/ 16 w 11438"/>
                <a:gd name="T13" fmla="*/ 5278 h 11438"/>
                <a:gd name="T14" fmla="*/ 46 w 11438"/>
                <a:gd name="T15" fmla="*/ 6446 h 11438"/>
                <a:gd name="T16" fmla="*/ 348 w 11438"/>
                <a:gd name="T17" fmla="*/ 7682 h 11438"/>
                <a:gd name="T18" fmla="*/ 902 w 11438"/>
                <a:gd name="T19" fmla="*/ 8798 h 11438"/>
                <a:gd name="T20" fmla="*/ 1676 w 11438"/>
                <a:gd name="T21" fmla="*/ 9760 h 11438"/>
                <a:gd name="T22" fmla="*/ 2638 w 11438"/>
                <a:gd name="T23" fmla="*/ 10536 h 11438"/>
                <a:gd name="T24" fmla="*/ 3754 w 11438"/>
                <a:gd name="T25" fmla="*/ 11090 h 11438"/>
                <a:gd name="T26" fmla="*/ 4992 w 11438"/>
                <a:gd name="T27" fmla="*/ 11392 h 11438"/>
                <a:gd name="T28" fmla="*/ 6158 w 11438"/>
                <a:gd name="T29" fmla="*/ 11420 h 11438"/>
                <a:gd name="T30" fmla="*/ 7418 w 11438"/>
                <a:gd name="T31" fmla="*/ 11180 h 11438"/>
                <a:gd name="T32" fmla="*/ 8564 w 11438"/>
                <a:gd name="T33" fmla="*/ 10678 h 11438"/>
                <a:gd name="T34" fmla="*/ 9562 w 11438"/>
                <a:gd name="T35" fmla="*/ 9950 h 11438"/>
                <a:gd name="T36" fmla="*/ 10382 w 11438"/>
                <a:gd name="T37" fmla="*/ 9026 h 11438"/>
                <a:gd name="T38" fmla="*/ 10988 w 11438"/>
                <a:gd name="T39" fmla="*/ 7942 h 11438"/>
                <a:gd name="T40" fmla="*/ 11350 w 11438"/>
                <a:gd name="T41" fmla="*/ 6730 h 11438"/>
                <a:gd name="T42" fmla="*/ 11436 w 11438"/>
                <a:gd name="T43" fmla="*/ 5570 h 11438"/>
                <a:gd name="T44" fmla="*/ 11258 w 11438"/>
                <a:gd name="T45" fmla="*/ 4290 h 11438"/>
                <a:gd name="T46" fmla="*/ 10812 w 11438"/>
                <a:gd name="T47" fmla="*/ 3116 h 11438"/>
                <a:gd name="T48" fmla="*/ 10130 w 11438"/>
                <a:gd name="T49" fmla="*/ 2082 h 11438"/>
                <a:gd name="T50" fmla="*/ 9248 w 11438"/>
                <a:gd name="T51" fmla="*/ 1220 h 11438"/>
                <a:gd name="T52" fmla="*/ 8196 w 11438"/>
                <a:gd name="T53" fmla="*/ 564 h 11438"/>
                <a:gd name="T54" fmla="*/ 7010 w 11438"/>
                <a:gd name="T55" fmla="*/ 146 h 11438"/>
                <a:gd name="T56" fmla="*/ 5720 w 11438"/>
                <a:gd name="T57" fmla="*/ 0 h 11438"/>
                <a:gd name="T58" fmla="*/ 4970 w 11438"/>
                <a:gd name="T59" fmla="*/ 10594 h 11438"/>
                <a:gd name="T60" fmla="*/ 3912 w 11438"/>
                <a:gd name="T61" fmla="*/ 10308 h 11438"/>
                <a:gd name="T62" fmla="*/ 2964 w 11438"/>
                <a:gd name="T63" fmla="*/ 9806 h 11438"/>
                <a:gd name="T64" fmla="*/ 2150 w 11438"/>
                <a:gd name="T65" fmla="*/ 9120 h 11438"/>
                <a:gd name="T66" fmla="*/ 1502 w 11438"/>
                <a:gd name="T67" fmla="*/ 8274 h 11438"/>
                <a:gd name="T68" fmla="*/ 1046 w 11438"/>
                <a:gd name="T69" fmla="*/ 7298 h 11438"/>
                <a:gd name="T70" fmla="*/ 812 w 11438"/>
                <a:gd name="T71" fmla="*/ 6222 h 11438"/>
                <a:gd name="T72" fmla="*/ 812 w 11438"/>
                <a:gd name="T73" fmla="*/ 5214 h 11438"/>
                <a:gd name="T74" fmla="*/ 1046 w 11438"/>
                <a:gd name="T75" fmla="*/ 4138 h 11438"/>
                <a:gd name="T76" fmla="*/ 1502 w 11438"/>
                <a:gd name="T77" fmla="*/ 3162 h 11438"/>
                <a:gd name="T78" fmla="*/ 2150 w 11438"/>
                <a:gd name="T79" fmla="*/ 2318 h 11438"/>
                <a:gd name="T80" fmla="*/ 2964 w 11438"/>
                <a:gd name="T81" fmla="*/ 1630 h 11438"/>
                <a:gd name="T82" fmla="*/ 3912 w 11438"/>
                <a:gd name="T83" fmla="*/ 1130 h 11438"/>
                <a:gd name="T84" fmla="*/ 4970 w 11438"/>
                <a:gd name="T85" fmla="*/ 844 h 11438"/>
                <a:gd name="T86" fmla="*/ 5972 w 11438"/>
                <a:gd name="T87" fmla="*/ 792 h 11438"/>
                <a:gd name="T88" fmla="*/ 7068 w 11438"/>
                <a:gd name="T89" fmla="*/ 974 h 11438"/>
                <a:gd name="T90" fmla="*/ 8068 w 11438"/>
                <a:gd name="T91" fmla="*/ 1382 h 11438"/>
                <a:gd name="T92" fmla="*/ 8946 w 11438"/>
                <a:gd name="T93" fmla="*/ 1990 h 11438"/>
                <a:gd name="T94" fmla="*/ 9670 w 11438"/>
                <a:gd name="T95" fmla="*/ 2770 h 11438"/>
                <a:gd name="T96" fmla="*/ 10214 w 11438"/>
                <a:gd name="T97" fmla="*/ 3690 h 11438"/>
                <a:gd name="T98" fmla="*/ 10550 w 11438"/>
                <a:gd name="T99" fmla="*/ 4726 h 11438"/>
                <a:gd name="T100" fmla="*/ 10652 w 11438"/>
                <a:gd name="T101" fmla="*/ 5718 h 11438"/>
                <a:gd name="T102" fmla="*/ 10524 w 11438"/>
                <a:gd name="T103" fmla="*/ 6830 h 11438"/>
                <a:gd name="T104" fmla="*/ 10164 w 11438"/>
                <a:gd name="T105" fmla="*/ 7854 h 11438"/>
                <a:gd name="T106" fmla="*/ 9598 w 11438"/>
                <a:gd name="T107" fmla="*/ 8762 h 11438"/>
                <a:gd name="T108" fmla="*/ 8854 w 11438"/>
                <a:gd name="T109" fmla="*/ 9522 h 11438"/>
                <a:gd name="T110" fmla="*/ 7962 w 11438"/>
                <a:gd name="T111" fmla="*/ 10110 h 11438"/>
                <a:gd name="T112" fmla="*/ 6950 w 11438"/>
                <a:gd name="T113" fmla="*/ 10494 h 11438"/>
                <a:gd name="T114" fmla="*/ 5846 w 11438"/>
                <a:gd name="T115" fmla="*/ 10648 h 1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38" h="11438">
                  <a:moveTo>
                    <a:pt x="5720" y="0"/>
                  </a:moveTo>
                  <a:lnTo>
                    <a:pt x="5720" y="0"/>
                  </a:lnTo>
                  <a:lnTo>
                    <a:pt x="5572" y="0"/>
                  </a:lnTo>
                  <a:lnTo>
                    <a:pt x="5426" y="6"/>
                  </a:lnTo>
                  <a:lnTo>
                    <a:pt x="5280" y="16"/>
                  </a:lnTo>
                  <a:lnTo>
                    <a:pt x="5136" y="28"/>
                  </a:lnTo>
                  <a:lnTo>
                    <a:pt x="4992" y="46"/>
                  </a:lnTo>
                  <a:lnTo>
                    <a:pt x="4850" y="66"/>
                  </a:lnTo>
                  <a:lnTo>
                    <a:pt x="4708" y="88"/>
                  </a:lnTo>
                  <a:lnTo>
                    <a:pt x="4568" y="116"/>
                  </a:lnTo>
                  <a:lnTo>
                    <a:pt x="4430" y="146"/>
                  </a:lnTo>
                  <a:lnTo>
                    <a:pt x="4292" y="180"/>
                  </a:lnTo>
                  <a:lnTo>
                    <a:pt x="4156" y="216"/>
                  </a:lnTo>
                  <a:lnTo>
                    <a:pt x="4020" y="256"/>
                  </a:lnTo>
                  <a:lnTo>
                    <a:pt x="3886" y="300"/>
                  </a:lnTo>
                  <a:lnTo>
                    <a:pt x="3754" y="346"/>
                  </a:lnTo>
                  <a:lnTo>
                    <a:pt x="3624" y="396"/>
                  </a:lnTo>
                  <a:lnTo>
                    <a:pt x="3496" y="450"/>
                  </a:lnTo>
                  <a:lnTo>
                    <a:pt x="3368" y="506"/>
                  </a:lnTo>
                  <a:lnTo>
                    <a:pt x="3242" y="564"/>
                  </a:lnTo>
                  <a:lnTo>
                    <a:pt x="3118" y="626"/>
                  </a:lnTo>
                  <a:lnTo>
                    <a:pt x="2996" y="690"/>
                  </a:lnTo>
                  <a:lnTo>
                    <a:pt x="2874" y="758"/>
                  </a:lnTo>
                  <a:lnTo>
                    <a:pt x="2756" y="828"/>
                  </a:lnTo>
                  <a:lnTo>
                    <a:pt x="2638" y="902"/>
                  </a:lnTo>
                  <a:lnTo>
                    <a:pt x="2524" y="978"/>
                  </a:lnTo>
                  <a:lnTo>
                    <a:pt x="2410" y="1056"/>
                  </a:lnTo>
                  <a:lnTo>
                    <a:pt x="2300" y="1136"/>
                  </a:lnTo>
                  <a:lnTo>
                    <a:pt x="2190" y="1220"/>
                  </a:lnTo>
                  <a:lnTo>
                    <a:pt x="2084" y="1306"/>
                  </a:lnTo>
                  <a:lnTo>
                    <a:pt x="1978" y="1396"/>
                  </a:lnTo>
                  <a:lnTo>
                    <a:pt x="1876" y="1486"/>
                  </a:lnTo>
                  <a:lnTo>
                    <a:pt x="1776" y="1580"/>
                  </a:lnTo>
                  <a:lnTo>
                    <a:pt x="1676" y="1676"/>
                  </a:lnTo>
                  <a:lnTo>
                    <a:pt x="1582" y="1774"/>
                  </a:lnTo>
                  <a:lnTo>
                    <a:pt x="1488" y="1874"/>
                  </a:lnTo>
                  <a:lnTo>
                    <a:pt x="1396" y="1978"/>
                  </a:lnTo>
                  <a:lnTo>
                    <a:pt x="1308" y="2082"/>
                  </a:lnTo>
                  <a:lnTo>
                    <a:pt x="1222" y="2190"/>
                  </a:lnTo>
                  <a:lnTo>
                    <a:pt x="1138" y="2298"/>
                  </a:lnTo>
                  <a:lnTo>
                    <a:pt x="1056" y="2410"/>
                  </a:lnTo>
                  <a:lnTo>
                    <a:pt x="978" y="2522"/>
                  </a:lnTo>
                  <a:lnTo>
                    <a:pt x="902" y="2638"/>
                  </a:lnTo>
                  <a:lnTo>
                    <a:pt x="830" y="2754"/>
                  </a:lnTo>
                  <a:lnTo>
                    <a:pt x="758" y="2874"/>
                  </a:lnTo>
                  <a:lnTo>
                    <a:pt x="692" y="2994"/>
                  </a:lnTo>
                  <a:lnTo>
                    <a:pt x="626" y="3116"/>
                  </a:lnTo>
                  <a:lnTo>
                    <a:pt x="564" y="3240"/>
                  </a:lnTo>
                  <a:lnTo>
                    <a:pt x="506" y="3366"/>
                  </a:lnTo>
                  <a:lnTo>
                    <a:pt x="450" y="3494"/>
                  </a:lnTo>
                  <a:lnTo>
                    <a:pt x="398" y="3624"/>
                  </a:lnTo>
                  <a:lnTo>
                    <a:pt x="348" y="3754"/>
                  </a:lnTo>
                  <a:lnTo>
                    <a:pt x="300" y="3886"/>
                  </a:lnTo>
                  <a:lnTo>
                    <a:pt x="258" y="4020"/>
                  </a:lnTo>
                  <a:lnTo>
                    <a:pt x="218" y="4154"/>
                  </a:lnTo>
                  <a:lnTo>
                    <a:pt x="180" y="4290"/>
                  </a:lnTo>
                  <a:lnTo>
                    <a:pt x="146" y="4428"/>
                  </a:lnTo>
                  <a:lnTo>
                    <a:pt x="116" y="4568"/>
                  </a:lnTo>
                  <a:lnTo>
                    <a:pt x="90" y="4708"/>
                  </a:lnTo>
                  <a:lnTo>
                    <a:pt x="66" y="4848"/>
                  </a:lnTo>
                  <a:lnTo>
                    <a:pt x="46" y="4990"/>
                  </a:lnTo>
                  <a:lnTo>
                    <a:pt x="30" y="5134"/>
                  </a:lnTo>
                  <a:lnTo>
                    <a:pt x="16" y="5278"/>
                  </a:lnTo>
                  <a:lnTo>
                    <a:pt x="8" y="5424"/>
                  </a:lnTo>
                  <a:lnTo>
                    <a:pt x="2" y="5570"/>
                  </a:lnTo>
                  <a:lnTo>
                    <a:pt x="0" y="5718"/>
                  </a:lnTo>
                  <a:lnTo>
                    <a:pt x="0" y="5718"/>
                  </a:lnTo>
                  <a:lnTo>
                    <a:pt x="2" y="5866"/>
                  </a:lnTo>
                  <a:lnTo>
                    <a:pt x="8" y="6012"/>
                  </a:lnTo>
                  <a:lnTo>
                    <a:pt x="16" y="6158"/>
                  </a:lnTo>
                  <a:lnTo>
                    <a:pt x="30" y="6302"/>
                  </a:lnTo>
                  <a:lnTo>
                    <a:pt x="46" y="6446"/>
                  </a:lnTo>
                  <a:lnTo>
                    <a:pt x="66" y="6588"/>
                  </a:lnTo>
                  <a:lnTo>
                    <a:pt x="90" y="6730"/>
                  </a:lnTo>
                  <a:lnTo>
                    <a:pt x="116" y="6870"/>
                  </a:lnTo>
                  <a:lnTo>
                    <a:pt x="146" y="7008"/>
                  </a:lnTo>
                  <a:lnTo>
                    <a:pt x="180" y="7146"/>
                  </a:lnTo>
                  <a:lnTo>
                    <a:pt x="218" y="7282"/>
                  </a:lnTo>
                  <a:lnTo>
                    <a:pt x="258" y="7418"/>
                  </a:lnTo>
                  <a:lnTo>
                    <a:pt x="300" y="7550"/>
                  </a:lnTo>
                  <a:lnTo>
                    <a:pt x="348" y="7682"/>
                  </a:lnTo>
                  <a:lnTo>
                    <a:pt x="398" y="7814"/>
                  </a:lnTo>
                  <a:lnTo>
                    <a:pt x="450" y="7942"/>
                  </a:lnTo>
                  <a:lnTo>
                    <a:pt x="506" y="8070"/>
                  </a:lnTo>
                  <a:lnTo>
                    <a:pt x="564" y="8196"/>
                  </a:lnTo>
                  <a:lnTo>
                    <a:pt x="626" y="8320"/>
                  </a:lnTo>
                  <a:lnTo>
                    <a:pt x="692" y="8442"/>
                  </a:lnTo>
                  <a:lnTo>
                    <a:pt x="758" y="8562"/>
                  </a:lnTo>
                  <a:lnTo>
                    <a:pt x="830" y="8682"/>
                  </a:lnTo>
                  <a:lnTo>
                    <a:pt x="902" y="8798"/>
                  </a:lnTo>
                  <a:lnTo>
                    <a:pt x="978" y="8914"/>
                  </a:lnTo>
                  <a:lnTo>
                    <a:pt x="1056" y="9026"/>
                  </a:lnTo>
                  <a:lnTo>
                    <a:pt x="1138" y="9138"/>
                  </a:lnTo>
                  <a:lnTo>
                    <a:pt x="1222" y="9248"/>
                  </a:lnTo>
                  <a:lnTo>
                    <a:pt x="1308" y="9354"/>
                  </a:lnTo>
                  <a:lnTo>
                    <a:pt x="1396" y="9460"/>
                  </a:lnTo>
                  <a:lnTo>
                    <a:pt x="1488" y="9562"/>
                  </a:lnTo>
                  <a:lnTo>
                    <a:pt x="1582" y="9662"/>
                  </a:lnTo>
                  <a:lnTo>
                    <a:pt x="1676" y="9760"/>
                  </a:lnTo>
                  <a:lnTo>
                    <a:pt x="1776" y="9856"/>
                  </a:lnTo>
                  <a:lnTo>
                    <a:pt x="1876" y="9950"/>
                  </a:lnTo>
                  <a:lnTo>
                    <a:pt x="1978" y="10042"/>
                  </a:lnTo>
                  <a:lnTo>
                    <a:pt x="2084" y="10130"/>
                  </a:lnTo>
                  <a:lnTo>
                    <a:pt x="2190" y="10216"/>
                  </a:lnTo>
                  <a:lnTo>
                    <a:pt x="2300" y="10300"/>
                  </a:lnTo>
                  <a:lnTo>
                    <a:pt x="2410" y="10382"/>
                  </a:lnTo>
                  <a:lnTo>
                    <a:pt x="2524" y="10460"/>
                  </a:lnTo>
                  <a:lnTo>
                    <a:pt x="2638" y="10536"/>
                  </a:lnTo>
                  <a:lnTo>
                    <a:pt x="2756" y="10608"/>
                  </a:lnTo>
                  <a:lnTo>
                    <a:pt x="2874" y="10678"/>
                  </a:lnTo>
                  <a:lnTo>
                    <a:pt x="2996" y="10746"/>
                  </a:lnTo>
                  <a:lnTo>
                    <a:pt x="3118" y="10812"/>
                  </a:lnTo>
                  <a:lnTo>
                    <a:pt x="3242" y="10872"/>
                  </a:lnTo>
                  <a:lnTo>
                    <a:pt x="3368" y="10932"/>
                  </a:lnTo>
                  <a:lnTo>
                    <a:pt x="3496" y="10988"/>
                  </a:lnTo>
                  <a:lnTo>
                    <a:pt x="3624" y="11040"/>
                  </a:lnTo>
                  <a:lnTo>
                    <a:pt x="3754" y="11090"/>
                  </a:lnTo>
                  <a:lnTo>
                    <a:pt x="3886" y="11136"/>
                  </a:lnTo>
                  <a:lnTo>
                    <a:pt x="4020" y="11180"/>
                  </a:lnTo>
                  <a:lnTo>
                    <a:pt x="4156" y="11220"/>
                  </a:lnTo>
                  <a:lnTo>
                    <a:pt x="4292" y="11258"/>
                  </a:lnTo>
                  <a:lnTo>
                    <a:pt x="4430" y="11290"/>
                  </a:lnTo>
                  <a:lnTo>
                    <a:pt x="4568" y="11322"/>
                  </a:lnTo>
                  <a:lnTo>
                    <a:pt x="4708" y="11348"/>
                  </a:lnTo>
                  <a:lnTo>
                    <a:pt x="4850" y="11372"/>
                  </a:lnTo>
                  <a:lnTo>
                    <a:pt x="4992" y="11392"/>
                  </a:lnTo>
                  <a:lnTo>
                    <a:pt x="5136" y="11408"/>
                  </a:lnTo>
                  <a:lnTo>
                    <a:pt x="5280" y="11420"/>
                  </a:lnTo>
                  <a:lnTo>
                    <a:pt x="5426" y="11430"/>
                  </a:lnTo>
                  <a:lnTo>
                    <a:pt x="5572" y="11436"/>
                  </a:lnTo>
                  <a:lnTo>
                    <a:pt x="5720" y="11438"/>
                  </a:lnTo>
                  <a:lnTo>
                    <a:pt x="5720" y="11438"/>
                  </a:lnTo>
                  <a:lnTo>
                    <a:pt x="5866" y="11436"/>
                  </a:lnTo>
                  <a:lnTo>
                    <a:pt x="6014" y="11430"/>
                  </a:lnTo>
                  <a:lnTo>
                    <a:pt x="6158" y="11420"/>
                  </a:lnTo>
                  <a:lnTo>
                    <a:pt x="6304" y="11408"/>
                  </a:lnTo>
                  <a:lnTo>
                    <a:pt x="6446" y="11392"/>
                  </a:lnTo>
                  <a:lnTo>
                    <a:pt x="6590" y="11372"/>
                  </a:lnTo>
                  <a:lnTo>
                    <a:pt x="6730" y="11348"/>
                  </a:lnTo>
                  <a:lnTo>
                    <a:pt x="6870" y="11322"/>
                  </a:lnTo>
                  <a:lnTo>
                    <a:pt x="7010" y="11290"/>
                  </a:lnTo>
                  <a:lnTo>
                    <a:pt x="7146" y="11258"/>
                  </a:lnTo>
                  <a:lnTo>
                    <a:pt x="7284" y="11220"/>
                  </a:lnTo>
                  <a:lnTo>
                    <a:pt x="7418" y="11180"/>
                  </a:lnTo>
                  <a:lnTo>
                    <a:pt x="7552" y="11136"/>
                  </a:lnTo>
                  <a:lnTo>
                    <a:pt x="7684" y="11090"/>
                  </a:lnTo>
                  <a:lnTo>
                    <a:pt x="7814" y="11040"/>
                  </a:lnTo>
                  <a:lnTo>
                    <a:pt x="7944" y="10988"/>
                  </a:lnTo>
                  <a:lnTo>
                    <a:pt x="8070" y="10932"/>
                  </a:lnTo>
                  <a:lnTo>
                    <a:pt x="8196" y="10872"/>
                  </a:lnTo>
                  <a:lnTo>
                    <a:pt x="8320" y="10812"/>
                  </a:lnTo>
                  <a:lnTo>
                    <a:pt x="8444" y="10746"/>
                  </a:lnTo>
                  <a:lnTo>
                    <a:pt x="8564" y="10678"/>
                  </a:lnTo>
                  <a:lnTo>
                    <a:pt x="8682" y="10608"/>
                  </a:lnTo>
                  <a:lnTo>
                    <a:pt x="8800" y="10536"/>
                  </a:lnTo>
                  <a:lnTo>
                    <a:pt x="8914" y="10460"/>
                  </a:lnTo>
                  <a:lnTo>
                    <a:pt x="9028" y="10382"/>
                  </a:lnTo>
                  <a:lnTo>
                    <a:pt x="9140" y="10300"/>
                  </a:lnTo>
                  <a:lnTo>
                    <a:pt x="9248" y="10216"/>
                  </a:lnTo>
                  <a:lnTo>
                    <a:pt x="9356" y="10130"/>
                  </a:lnTo>
                  <a:lnTo>
                    <a:pt x="9460" y="10042"/>
                  </a:lnTo>
                  <a:lnTo>
                    <a:pt x="9562" y="9950"/>
                  </a:lnTo>
                  <a:lnTo>
                    <a:pt x="9664" y="9856"/>
                  </a:lnTo>
                  <a:lnTo>
                    <a:pt x="9762" y="9760"/>
                  </a:lnTo>
                  <a:lnTo>
                    <a:pt x="9858" y="9662"/>
                  </a:lnTo>
                  <a:lnTo>
                    <a:pt x="9952" y="9562"/>
                  </a:lnTo>
                  <a:lnTo>
                    <a:pt x="10042" y="9460"/>
                  </a:lnTo>
                  <a:lnTo>
                    <a:pt x="10130" y="9354"/>
                  </a:lnTo>
                  <a:lnTo>
                    <a:pt x="10218" y="9248"/>
                  </a:lnTo>
                  <a:lnTo>
                    <a:pt x="10300" y="9138"/>
                  </a:lnTo>
                  <a:lnTo>
                    <a:pt x="10382" y="9026"/>
                  </a:lnTo>
                  <a:lnTo>
                    <a:pt x="10460" y="8914"/>
                  </a:lnTo>
                  <a:lnTo>
                    <a:pt x="10536" y="8798"/>
                  </a:lnTo>
                  <a:lnTo>
                    <a:pt x="10610" y="8682"/>
                  </a:lnTo>
                  <a:lnTo>
                    <a:pt x="10680" y="8562"/>
                  </a:lnTo>
                  <a:lnTo>
                    <a:pt x="10748" y="8442"/>
                  </a:lnTo>
                  <a:lnTo>
                    <a:pt x="10812" y="8320"/>
                  </a:lnTo>
                  <a:lnTo>
                    <a:pt x="10874" y="8196"/>
                  </a:lnTo>
                  <a:lnTo>
                    <a:pt x="10932" y="8070"/>
                  </a:lnTo>
                  <a:lnTo>
                    <a:pt x="10988" y="7942"/>
                  </a:lnTo>
                  <a:lnTo>
                    <a:pt x="11042" y="7814"/>
                  </a:lnTo>
                  <a:lnTo>
                    <a:pt x="11090" y="7682"/>
                  </a:lnTo>
                  <a:lnTo>
                    <a:pt x="11138" y="7550"/>
                  </a:lnTo>
                  <a:lnTo>
                    <a:pt x="11182" y="7418"/>
                  </a:lnTo>
                  <a:lnTo>
                    <a:pt x="11222" y="7282"/>
                  </a:lnTo>
                  <a:lnTo>
                    <a:pt x="11258" y="7146"/>
                  </a:lnTo>
                  <a:lnTo>
                    <a:pt x="11292" y="7008"/>
                  </a:lnTo>
                  <a:lnTo>
                    <a:pt x="11322" y="6870"/>
                  </a:lnTo>
                  <a:lnTo>
                    <a:pt x="11350" y="6730"/>
                  </a:lnTo>
                  <a:lnTo>
                    <a:pt x="11372" y="6588"/>
                  </a:lnTo>
                  <a:lnTo>
                    <a:pt x="11392" y="6446"/>
                  </a:lnTo>
                  <a:lnTo>
                    <a:pt x="11408" y="6302"/>
                  </a:lnTo>
                  <a:lnTo>
                    <a:pt x="11422" y="6158"/>
                  </a:lnTo>
                  <a:lnTo>
                    <a:pt x="11432" y="6012"/>
                  </a:lnTo>
                  <a:lnTo>
                    <a:pt x="11436" y="5866"/>
                  </a:lnTo>
                  <a:lnTo>
                    <a:pt x="11438" y="5718"/>
                  </a:lnTo>
                  <a:lnTo>
                    <a:pt x="11438" y="5718"/>
                  </a:lnTo>
                  <a:lnTo>
                    <a:pt x="11436" y="5570"/>
                  </a:lnTo>
                  <a:lnTo>
                    <a:pt x="11432" y="5424"/>
                  </a:lnTo>
                  <a:lnTo>
                    <a:pt x="11422" y="5278"/>
                  </a:lnTo>
                  <a:lnTo>
                    <a:pt x="11408" y="5134"/>
                  </a:lnTo>
                  <a:lnTo>
                    <a:pt x="11392" y="4990"/>
                  </a:lnTo>
                  <a:lnTo>
                    <a:pt x="11372" y="4848"/>
                  </a:lnTo>
                  <a:lnTo>
                    <a:pt x="11350" y="4708"/>
                  </a:lnTo>
                  <a:lnTo>
                    <a:pt x="11322" y="4568"/>
                  </a:lnTo>
                  <a:lnTo>
                    <a:pt x="11292" y="4428"/>
                  </a:lnTo>
                  <a:lnTo>
                    <a:pt x="11258" y="4290"/>
                  </a:lnTo>
                  <a:lnTo>
                    <a:pt x="11222" y="4154"/>
                  </a:lnTo>
                  <a:lnTo>
                    <a:pt x="11182" y="4020"/>
                  </a:lnTo>
                  <a:lnTo>
                    <a:pt x="11138" y="3886"/>
                  </a:lnTo>
                  <a:lnTo>
                    <a:pt x="11090" y="3754"/>
                  </a:lnTo>
                  <a:lnTo>
                    <a:pt x="11042" y="3624"/>
                  </a:lnTo>
                  <a:lnTo>
                    <a:pt x="10988" y="3494"/>
                  </a:lnTo>
                  <a:lnTo>
                    <a:pt x="10932" y="3366"/>
                  </a:lnTo>
                  <a:lnTo>
                    <a:pt x="10874" y="3240"/>
                  </a:lnTo>
                  <a:lnTo>
                    <a:pt x="10812" y="3116"/>
                  </a:lnTo>
                  <a:lnTo>
                    <a:pt x="10748" y="2994"/>
                  </a:lnTo>
                  <a:lnTo>
                    <a:pt x="10680" y="2874"/>
                  </a:lnTo>
                  <a:lnTo>
                    <a:pt x="10610" y="2754"/>
                  </a:lnTo>
                  <a:lnTo>
                    <a:pt x="10536" y="2638"/>
                  </a:lnTo>
                  <a:lnTo>
                    <a:pt x="10460" y="2522"/>
                  </a:lnTo>
                  <a:lnTo>
                    <a:pt x="10382" y="2410"/>
                  </a:lnTo>
                  <a:lnTo>
                    <a:pt x="10300" y="2298"/>
                  </a:lnTo>
                  <a:lnTo>
                    <a:pt x="10218" y="2190"/>
                  </a:lnTo>
                  <a:lnTo>
                    <a:pt x="10130" y="2082"/>
                  </a:lnTo>
                  <a:lnTo>
                    <a:pt x="10042" y="1978"/>
                  </a:lnTo>
                  <a:lnTo>
                    <a:pt x="9952" y="1874"/>
                  </a:lnTo>
                  <a:lnTo>
                    <a:pt x="9858" y="1774"/>
                  </a:lnTo>
                  <a:lnTo>
                    <a:pt x="9762" y="1676"/>
                  </a:lnTo>
                  <a:lnTo>
                    <a:pt x="9664" y="1580"/>
                  </a:lnTo>
                  <a:lnTo>
                    <a:pt x="9562" y="1486"/>
                  </a:lnTo>
                  <a:lnTo>
                    <a:pt x="9460" y="1396"/>
                  </a:lnTo>
                  <a:lnTo>
                    <a:pt x="9356" y="1306"/>
                  </a:lnTo>
                  <a:lnTo>
                    <a:pt x="9248" y="1220"/>
                  </a:lnTo>
                  <a:lnTo>
                    <a:pt x="9140" y="1136"/>
                  </a:lnTo>
                  <a:lnTo>
                    <a:pt x="9028" y="1056"/>
                  </a:lnTo>
                  <a:lnTo>
                    <a:pt x="8914" y="978"/>
                  </a:lnTo>
                  <a:lnTo>
                    <a:pt x="8800" y="902"/>
                  </a:lnTo>
                  <a:lnTo>
                    <a:pt x="8682" y="828"/>
                  </a:lnTo>
                  <a:lnTo>
                    <a:pt x="8564" y="758"/>
                  </a:lnTo>
                  <a:lnTo>
                    <a:pt x="8444" y="690"/>
                  </a:lnTo>
                  <a:lnTo>
                    <a:pt x="8320" y="626"/>
                  </a:lnTo>
                  <a:lnTo>
                    <a:pt x="8196" y="564"/>
                  </a:lnTo>
                  <a:lnTo>
                    <a:pt x="8070" y="506"/>
                  </a:lnTo>
                  <a:lnTo>
                    <a:pt x="7944" y="450"/>
                  </a:lnTo>
                  <a:lnTo>
                    <a:pt x="7814" y="396"/>
                  </a:lnTo>
                  <a:lnTo>
                    <a:pt x="7684" y="346"/>
                  </a:lnTo>
                  <a:lnTo>
                    <a:pt x="7552" y="300"/>
                  </a:lnTo>
                  <a:lnTo>
                    <a:pt x="7418" y="256"/>
                  </a:lnTo>
                  <a:lnTo>
                    <a:pt x="7284" y="216"/>
                  </a:lnTo>
                  <a:lnTo>
                    <a:pt x="7146" y="180"/>
                  </a:lnTo>
                  <a:lnTo>
                    <a:pt x="7010" y="146"/>
                  </a:lnTo>
                  <a:lnTo>
                    <a:pt x="6870" y="116"/>
                  </a:lnTo>
                  <a:lnTo>
                    <a:pt x="6730" y="88"/>
                  </a:lnTo>
                  <a:lnTo>
                    <a:pt x="6590" y="66"/>
                  </a:lnTo>
                  <a:lnTo>
                    <a:pt x="6446" y="46"/>
                  </a:lnTo>
                  <a:lnTo>
                    <a:pt x="6304" y="28"/>
                  </a:lnTo>
                  <a:lnTo>
                    <a:pt x="6158" y="16"/>
                  </a:lnTo>
                  <a:lnTo>
                    <a:pt x="6014" y="6"/>
                  </a:lnTo>
                  <a:lnTo>
                    <a:pt x="5866" y="0"/>
                  </a:lnTo>
                  <a:lnTo>
                    <a:pt x="5720" y="0"/>
                  </a:lnTo>
                  <a:lnTo>
                    <a:pt x="5720" y="0"/>
                  </a:lnTo>
                  <a:close/>
                  <a:moveTo>
                    <a:pt x="5720" y="10650"/>
                  </a:moveTo>
                  <a:lnTo>
                    <a:pt x="5720" y="10650"/>
                  </a:lnTo>
                  <a:lnTo>
                    <a:pt x="5592" y="10648"/>
                  </a:lnTo>
                  <a:lnTo>
                    <a:pt x="5466" y="10644"/>
                  </a:lnTo>
                  <a:lnTo>
                    <a:pt x="5340" y="10636"/>
                  </a:lnTo>
                  <a:lnTo>
                    <a:pt x="5216" y="10624"/>
                  </a:lnTo>
                  <a:lnTo>
                    <a:pt x="5092" y="10610"/>
                  </a:lnTo>
                  <a:lnTo>
                    <a:pt x="4970" y="10594"/>
                  </a:lnTo>
                  <a:lnTo>
                    <a:pt x="4848" y="10574"/>
                  </a:lnTo>
                  <a:lnTo>
                    <a:pt x="4726" y="10550"/>
                  </a:lnTo>
                  <a:lnTo>
                    <a:pt x="4606" y="10524"/>
                  </a:lnTo>
                  <a:lnTo>
                    <a:pt x="4488" y="10494"/>
                  </a:lnTo>
                  <a:lnTo>
                    <a:pt x="4370" y="10462"/>
                  </a:lnTo>
                  <a:lnTo>
                    <a:pt x="4254" y="10428"/>
                  </a:lnTo>
                  <a:lnTo>
                    <a:pt x="4140" y="10390"/>
                  </a:lnTo>
                  <a:lnTo>
                    <a:pt x="4026" y="10350"/>
                  </a:lnTo>
                  <a:lnTo>
                    <a:pt x="3912" y="10308"/>
                  </a:lnTo>
                  <a:lnTo>
                    <a:pt x="3802" y="10262"/>
                  </a:lnTo>
                  <a:lnTo>
                    <a:pt x="3692" y="10214"/>
                  </a:lnTo>
                  <a:lnTo>
                    <a:pt x="3582" y="10164"/>
                  </a:lnTo>
                  <a:lnTo>
                    <a:pt x="3476" y="10110"/>
                  </a:lnTo>
                  <a:lnTo>
                    <a:pt x="3370" y="10054"/>
                  </a:lnTo>
                  <a:lnTo>
                    <a:pt x="3266" y="9996"/>
                  </a:lnTo>
                  <a:lnTo>
                    <a:pt x="3164" y="9936"/>
                  </a:lnTo>
                  <a:lnTo>
                    <a:pt x="3062" y="9872"/>
                  </a:lnTo>
                  <a:lnTo>
                    <a:pt x="2964" y="9806"/>
                  </a:lnTo>
                  <a:lnTo>
                    <a:pt x="2866" y="9740"/>
                  </a:lnTo>
                  <a:lnTo>
                    <a:pt x="2770" y="9670"/>
                  </a:lnTo>
                  <a:lnTo>
                    <a:pt x="2676" y="9596"/>
                  </a:lnTo>
                  <a:lnTo>
                    <a:pt x="2584" y="9522"/>
                  </a:lnTo>
                  <a:lnTo>
                    <a:pt x="2494" y="9446"/>
                  </a:lnTo>
                  <a:lnTo>
                    <a:pt x="2404" y="9368"/>
                  </a:lnTo>
                  <a:lnTo>
                    <a:pt x="2318" y="9286"/>
                  </a:lnTo>
                  <a:lnTo>
                    <a:pt x="2234" y="9204"/>
                  </a:lnTo>
                  <a:lnTo>
                    <a:pt x="2150" y="9120"/>
                  </a:lnTo>
                  <a:lnTo>
                    <a:pt x="2070" y="9032"/>
                  </a:lnTo>
                  <a:lnTo>
                    <a:pt x="1992" y="8944"/>
                  </a:lnTo>
                  <a:lnTo>
                    <a:pt x="1914" y="8854"/>
                  </a:lnTo>
                  <a:lnTo>
                    <a:pt x="1840" y="8762"/>
                  </a:lnTo>
                  <a:lnTo>
                    <a:pt x="1768" y="8668"/>
                  </a:lnTo>
                  <a:lnTo>
                    <a:pt x="1698" y="8572"/>
                  </a:lnTo>
                  <a:lnTo>
                    <a:pt x="1630" y="8474"/>
                  </a:lnTo>
                  <a:lnTo>
                    <a:pt x="1566" y="8374"/>
                  </a:lnTo>
                  <a:lnTo>
                    <a:pt x="1502" y="8274"/>
                  </a:lnTo>
                  <a:lnTo>
                    <a:pt x="1442" y="8172"/>
                  </a:lnTo>
                  <a:lnTo>
                    <a:pt x="1384" y="8068"/>
                  </a:lnTo>
                  <a:lnTo>
                    <a:pt x="1328" y="7962"/>
                  </a:lnTo>
                  <a:lnTo>
                    <a:pt x="1274" y="7854"/>
                  </a:lnTo>
                  <a:lnTo>
                    <a:pt x="1224" y="7746"/>
                  </a:lnTo>
                  <a:lnTo>
                    <a:pt x="1176" y="7636"/>
                  </a:lnTo>
                  <a:lnTo>
                    <a:pt x="1130" y="7524"/>
                  </a:lnTo>
                  <a:lnTo>
                    <a:pt x="1088" y="7412"/>
                  </a:lnTo>
                  <a:lnTo>
                    <a:pt x="1046" y="7298"/>
                  </a:lnTo>
                  <a:lnTo>
                    <a:pt x="1010" y="7184"/>
                  </a:lnTo>
                  <a:lnTo>
                    <a:pt x="974" y="7066"/>
                  </a:lnTo>
                  <a:lnTo>
                    <a:pt x="942" y="6950"/>
                  </a:lnTo>
                  <a:lnTo>
                    <a:pt x="914" y="6830"/>
                  </a:lnTo>
                  <a:lnTo>
                    <a:pt x="888" y="6712"/>
                  </a:lnTo>
                  <a:lnTo>
                    <a:pt x="864" y="6590"/>
                  </a:lnTo>
                  <a:lnTo>
                    <a:pt x="844" y="6468"/>
                  </a:lnTo>
                  <a:lnTo>
                    <a:pt x="828" y="6346"/>
                  </a:lnTo>
                  <a:lnTo>
                    <a:pt x="812" y="6222"/>
                  </a:lnTo>
                  <a:lnTo>
                    <a:pt x="802" y="6098"/>
                  </a:lnTo>
                  <a:lnTo>
                    <a:pt x="794" y="5972"/>
                  </a:lnTo>
                  <a:lnTo>
                    <a:pt x="788" y="5846"/>
                  </a:lnTo>
                  <a:lnTo>
                    <a:pt x="788" y="5718"/>
                  </a:lnTo>
                  <a:lnTo>
                    <a:pt x="788" y="5718"/>
                  </a:lnTo>
                  <a:lnTo>
                    <a:pt x="788" y="5592"/>
                  </a:lnTo>
                  <a:lnTo>
                    <a:pt x="794" y="5464"/>
                  </a:lnTo>
                  <a:lnTo>
                    <a:pt x="802" y="5340"/>
                  </a:lnTo>
                  <a:lnTo>
                    <a:pt x="812" y="5214"/>
                  </a:lnTo>
                  <a:lnTo>
                    <a:pt x="828" y="5092"/>
                  </a:lnTo>
                  <a:lnTo>
                    <a:pt x="844" y="4968"/>
                  </a:lnTo>
                  <a:lnTo>
                    <a:pt x="864" y="4846"/>
                  </a:lnTo>
                  <a:lnTo>
                    <a:pt x="888" y="4726"/>
                  </a:lnTo>
                  <a:lnTo>
                    <a:pt x="914" y="4606"/>
                  </a:lnTo>
                  <a:lnTo>
                    <a:pt x="942" y="4488"/>
                  </a:lnTo>
                  <a:lnTo>
                    <a:pt x="974" y="4370"/>
                  </a:lnTo>
                  <a:lnTo>
                    <a:pt x="1010" y="4254"/>
                  </a:lnTo>
                  <a:lnTo>
                    <a:pt x="1046" y="4138"/>
                  </a:lnTo>
                  <a:lnTo>
                    <a:pt x="1088" y="4024"/>
                  </a:lnTo>
                  <a:lnTo>
                    <a:pt x="1130" y="3912"/>
                  </a:lnTo>
                  <a:lnTo>
                    <a:pt x="1176" y="3800"/>
                  </a:lnTo>
                  <a:lnTo>
                    <a:pt x="1224" y="3690"/>
                  </a:lnTo>
                  <a:lnTo>
                    <a:pt x="1274" y="3582"/>
                  </a:lnTo>
                  <a:lnTo>
                    <a:pt x="1328" y="3474"/>
                  </a:lnTo>
                  <a:lnTo>
                    <a:pt x="1384" y="3370"/>
                  </a:lnTo>
                  <a:lnTo>
                    <a:pt x="1442" y="3266"/>
                  </a:lnTo>
                  <a:lnTo>
                    <a:pt x="1502" y="3162"/>
                  </a:lnTo>
                  <a:lnTo>
                    <a:pt x="1566" y="3062"/>
                  </a:lnTo>
                  <a:lnTo>
                    <a:pt x="1630" y="2962"/>
                  </a:lnTo>
                  <a:lnTo>
                    <a:pt x="1698" y="2866"/>
                  </a:lnTo>
                  <a:lnTo>
                    <a:pt x="1768" y="2770"/>
                  </a:lnTo>
                  <a:lnTo>
                    <a:pt x="1840" y="2676"/>
                  </a:lnTo>
                  <a:lnTo>
                    <a:pt x="1914" y="2582"/>
                  </a:lnTo>
                  <a:lnTo>
                    <a:pt x="1992" y="2492"/>
                  </a:lnTo>
                  <a:lnTo>
                    <a:pt x="2070" y="2404"/>
                  </a:lnTo>
                  <a:lnTo>
                    <a:pt x="2150" y="2318"/>
                  </a:lnTo>
                  <a:lnTo>
                    <a:pt x="2234" y="2232"/>
                  </a:lnTo>
                  <a:lnTo>
                    <a:pt x="2318" y="2150"/>
                  </a:lnTo>
                  <a:lnTo>
                    <a:pt x="2404" y="2070"/>
                  </a:lnTo>
                  <a:lnTo>
                    <a:pt x="2494" y="1990"/>
                  </a:lnTo>
                  <a:lnTo>
                    <a:pt x="2584" y="1914"/>
                  </a:lnTo>
                  <a:lnTo>
                    <a:pt x="2676" y="1840"/>
                  </a:lnTo>
                  <a:lnTo>
                    <a:pt x="2770" y="1768"/>
                  </a:lnTo>
                  <a:lnTo>
                    <a:pt x="2866" y="1698"/>
                  </a:lnTo>
                  <a:lnTo>
                    <a:pt x="2964" y="1630"/>
                  </a:lnTo>
                  <a:lnTo>
                    <a:pt x="3062" y="1564"/>
                  </a:lnTo>
                  <a:lnTo>
                    <a:pt x="3164" y="1502"/>
                  </a:lnTo>
                  <a:lnTo>
                    <a:pt x="3266" y="1440"/>
                  </a:lnTo>
                  <a:lnTo>
                    <a:pt x="3370" y="1382"/>
                  </a:lnTo>
                  <a:lnTo>
                    <a:pt x="3476" y="1326"/>
                  </a:lnTo>
                  <a:lnTo>
                    <a:pt x="3582" y="1274"/>
                  </a:lnTo>
                  <a:lnTo>
                    <a:pt x="3692" y="1222"/>
                  </a:lnTo>
                  <a:lnTo>
                    <a:pt x="3802" y="1174"/>
                  </a:lnTo>
                  <a:lnTo>
                    <a:pt x="3912" y="1130"/>
                  </a:lnTo>
                  <a:lnTo>
                    <a:pt x="4026" y="1086"/>
                  </a:lnTo>
                  <a:lnTo>
                    <a:pt x="4140" y="1046"/>
                  </a:lnTo>
                  <a:lnTo>
                    <a:pt x="4254" y="1008"/>
                  </a:lnTo>
                  <a:lnTo>
                    <a:pt x="4370" y="974"/>
                  </a:lnTo>
                  <a:lnTo>
                    <a:pt x="4488" y="942"/>
                  </a:lnTo>
                  <a:lnTo>
                    <a:pt x="4606" y="912"/>
                  </a:lnTo>
                  <a:lnTo>
                    <a:pt x="4726" y="886"/>
                  </a:lnTo>
                  <a:lnTo>
                    <a:pt x="4848" y="864"/>
                  </a:lnTo>
                  <a:lnTo>
                    <a:pt x="4970" y="844"/>
                  </a:lnTo>
                  <a:lnTo>
                    <a:pt x="5092" y="826"/>
                  </a:lnTo>
                  <a:lnTo>
                    <a:pt x="5216" y="812"/>
                  </a:lnTo>
                  <a:lnTo>
                    <a:pt x="5340" y="800"/>
                  </a:lnTo>
                  <a:lnTo>
                    <a:pt x="5466" y="792"/>
                  </a:lnTo>
                  <a:lnTo>
                    <a:pt x="5592" y="788"/>
                  </a:lnTo>
                  <a:lnTo>
                    <a:pt x="5720" y="786"/>
                  </a:lnTo>
                  <a:lnTo>
                    <a:pt x="5720" y="786"/>
                  </a:lnTo>
                  <a:lnTo>
                    <a:pt x="5846" y="788"/>
                  </a:lnTo>
                  <a:lnTo>
                    <a:pt x="5972" y="792"/>
                  </a:lnTo>
                  <a:lnTo>
                    <a:pt x="6098" y="800"/>
                  </a:lnTo>
                  <a:lnTo>
                    <a:pt x="6222" y="812"/>
                  </a:lnTo>
                  <a:lnTo>
                    <a:pt x="6346" y="826"/>
                  </a:lnTo>
                  <a:lnTo>
                    <a:pt x="6470" y="844"/>
                  </a:lnTo>
                  <a:lnTo>
                    <a:pt x="6592" y="864"/>
                  </a:lnTo>
                  <a:lnTo>
                    <a:pt x="6712" y="886"/>
                  </a:lnTo>
                  <a:lnTo>
                    <a:pt x="6832" y="912"/>
                  </a:lnTo>
                  <a:lnTo>
                    <a:pt x="6950" y="942"/>
                  </a:lnTo>
                  <a:lnTo>
                    <a:pt x="7068" y="974"/>
                  </a:lnTo>
                  <a:lnTo>
                    <a:pt x="7184" y="1008"/>
                  </a:lnTo>
                  <a:lnTo>
                    <a:pt x="7300" y="1046"/>
                  </a:lnTo>
                  <a:lnTo>
                    <a:pt x="7414" y="1086"/>
                  </a:lnTo>
                  <a:lnTo>
                    <a:pt x="7526" y="1130"/>
                  </a:lnTo>
                  <a:lnTo>
                    <a:pt x="7638" y="1174"/>
                  </a:lnTo>
                  <a:lnTo>
                    <a:pt x="7748" y="1222"/>
                  </a:lnTo>
                  <a:lnTo>
                    <a:pt x="7856" y="1274"/>
                  </a:lnTo>
                  <a:lnTo>
                    <a:pt x="7962" y="1326"/>
                  </a:lnTo>
                  <a:lnTo>
                    <a:pt x="8068" y="1382"/>
                  </a:lnTo>
                  <a:lnTo>
                    <a:pt x="8172" y="1440"/>
                  </a:lnTo>
                  <a:lnTo>
                    <a:pt x="8274" y="1502"/>
                  </a:lnTo>
                  <a:lnTo>
                    <a:pt x="8376" y="1564"/>
                  </a:lnTo>
                  <a:lnTo>
                    <a:pt x="8474" y="1630"/>
                  </a:lnTo>
                  <a:lnTo>
                    <a:pt x="8572" y="1698"/>
                  </a:lnTo>
                  <a:lnTo>
                    <a:pt x="8668" y="1768"/>
                  </a:lnTo>
                  <a:lnTo>
                    <a:pt x="8762" y="1840"/>
                  </a:lnTo>
                  <a:lnTo>
                    <a:pt x="8854" y="1914"/>
                  </a:lnTo>
                  <a:lnTo>
                    <a:pt x="8946" y="1990"/>
                  </a:lnTo>
                  <a:lnTo>
                    <a:pt x="9034" y="2070"/>
                  </a:lnTo>
                  <a:lnTo>
                    <a:pt x="9120" y="2150"/>
                  </a:lnTo>
                  <a:lnTo>
                    <a:pt x="9204" y="2232"/>
                  </a:lnTo>
                  <a:lnTo>
                    <a:pt x="9288" y="2318"/>
                  </a:lnTo>
                  <a:lnTo>
                    <a:pt x="9368" y="2404"/>
                  </a:lnTo>
                  <a:lnTo>
                    <a:pt x="9448" y="2492"/>
                  </a:lnTo>
                  <a:lnTo>
                    <a:pt x="9524" y="2582"/>
                  </a:lnTo>
                  <a:lnTo>
                    <a:pt x="9598" y="2676"/>
                  </a:lnTo>
                  <a:lnTo>
                    <a:pt x="9670" y="2770"/>
                  </a:lnTo>
                  <a:lnTo>
                    <a:pt x="9740" y="2866"/>
                  </a:lnTo>
                  <a:lnTo>
                    <a:pt x="9808" y="2962"/>
                  </a:lnTo>
                  <a:lnTo>
                    <a:pt x="9874" y="3062"/>
                  </a:lnTo>
                  <a:lnTo>
                    <a:pt x="9936" y="3162"/>
                  </a:lnTo>
                  <a:lnTo>
                    <a:pt x="9996" y="3266"/>
                  </a:lnTo>
                  <a:lnTo>
                    <a:pt x="10056" y="3370"/>
                  </a:lnTo>
                  <a:lnTo>
                    <a:pt x="10110" y="3474"/>
                  </a:lnTo>
                  <a:lnTo>
                    <a:pt x="10164" y="3582"/>
                  </a:lnTo>
                  <a:lnTo>
                    <a:pt x="10214" y="3690"/>
                  </a:lnTo>
                  <a:lnTo>
                    <a:pt x="10262" y="3800"/>
                  </a:lnTo>
                  <a:lnTo>
                    <a:pt x="10308" y="3912"/>
                  </a:lnTo>
                  <a:lnTo>
                    <a:pt x="10352" y="4024"/>
                  </a:lnTo>
                  <a:lnTo>
                    <a:pt x="10392" y="4138"/>
                  </a:lnTo>
                  <a:lnTo>
                    <a:pt x="10430" y="4254"/>
                  </a:lnTo>
                  <a:lnTo>
                    <a:pt x="10464" y="4370"/>
                  </a:lnTo>
                  <a:lnTo>
                    <a:pt x="10496" y="4488"/>
                  </a:lnTo>
                  <a:lnTo>
                    <a:pt x="10524" y="4606"/>
                  </a:lnTo>
                  <a:lnTo>
                    <a:pt x="10550" y="4726"/>
                  </a:lnTo>
                  <a:lnTo>
                    <a:pt x="10574" y="4846"/>
                  </a:lnTo>
                  <a:lnTo>
                    <a:pt x="10594" y="4968"/>
                  </a:lnTo>
                  <a:lnTo>
                    <a:pt x="10612" y="5092"/>
                  </a:lnTo>
                  <a:lnTo>
                    <a:pt x="10626" y="5214"/>
                  </a:lnTo>
                  <a:lnTo>
                    <a:pt x="10636" y="5340"/>
                  </a:lnTo>
                  <a:lnTo>
                    <a:pt x="10644" y="5464"/>
                  </a:lnTo>
                  <a:lnTo>
                    <a:pt x="10650" y="5592"/>
                  </a:lnTo>
                  <a:lnTo>
                    <a:pt x="10652" y="5718"/>
                  </a:lnTo>
                  <a:lnTo>
                    <a:pt x="10652" y="5718"/>
                  </a:lnTo>
                  <a:lnTo>
                    <a:pt x="10650" y="5846"/>
                  </a:lnTo>
                  <a:lnTo>
                    <a:pt x="10644" y="5972"/>
                  </a:lnTo>
                  <a:lnTo>
                    <a:pt x="10636" y="6098"/>
                  </a:lnTo>
                  <a:lnTo>
                    <a:pt x="10626" y="6222"/>
                  </a:lnTo>
                  <a:lnTo>
                    <a:pt x="10612" y="6346"/>
                  </a:lnTo>
                  <a:lnTo>
                    <a:pt x="10594" y="6468"/>
                  </a:lnTo>
                  <a:lnTo>
                    <a:pt x="10574" y="6590"/>
                  </a:lnTo>
                  <a:lnTo>
                    <a:pt x="10550" y="6712"/>
                  </a:lnTo>
                  <a:lnTo>
                    <a:pt x="10524" y="6830"/>
                  </a:lnTo>
                  <a:lnTo>
                    <a:pt x="10496" y="6950"/>
                  </a:lnTo>
                  <a:lnTo>
                    <a:pt x="10464" y="7066"/>
                  </a:lnTo>
                  <a:lnTo>
                    <a:pt x="10430" y="7184"/>
                  </a:lnTo>
                  <a:lnTo>
                    <a:pt x="10392" y="7298"/>
                  </a:lnTo>
                  <a:lnTo>
                    <a:pt x="10352" y="7412"/>
                  </a:lnTo>
                  <a:lnTo>
                    <a:pt x="10308" y="7524"/>
                  </a:lnTo>
                  <a:lnTo>
                    <a:pt x="10262" y="7636"/>
                  </a:lnTo>
                  <a:lnTo>
                    <a:pt x="10214" y="7746"/>
                  </a:lnTo>
                  <a:lnTo>
                    <a:pt x="10164" y="7854"/>
                  </a:lnTo>
                  <a:lnTo>
                    <a:pt x="10110" y="7962"/>
                  </a:lnTo>
                  <a:lnTo>
                    <a:pt x="10056" y="8068"/>
                  </a:lnTo>
                  <a:lnTo>
                    <a:pt x="9996" y="8172"/>
                  </a:lnTo>
                  <a:lnTo>
                    <a:pt x="9936" y="8274"/>
                  </a:lnTo>
                  <a:lnTo>
                    <a:pt x="9874" y="8374"/>
                  </a:lnTo>
                  <a:lnTo>
                    <a:pt x="9808" y="8474"/>
                  </a:lnTo>
                  <a:lnTo>
                    <a:pt x="9740" y="8572"/>
                  </a:lnTo>
                  <a:lnTo>
                    <a:pt x="9670" y="8668"/>
                  </a:lnTo>
                  <a:lnTo>
                    <a:pt x="9598" y="8762"/>
                  </a:lnTo>
                  <a:lnTo>
                    <a:pt x="9524" y="8854"/>
                  </a:lnTo>
                  <a:lnTo>
                    <a:pt x="9448" y="8944"/>
                  </a:lnTo>
                  <a:lnTo>
                    <a:pt x="9368" y="9032"/>
                  </a:lnTo>
                  <a:lnTo>
                    <a:pt x="9288" y="9120"/>
                  </a:lnTo>
                  <a:lnTo>
                    <a:pt x="9204" y="9204"/>
                  </a:lnTo>
                  <a:lnTo>
                    <a:pt x="9120" y="9286"/>
                  </a:lnTo>
                  <a:lnTo>
                    <a:pt x="9034" y="9368"/>
                  </a:lnTo>
                  <a:lnTo>
                    <a:pt x="8946" y="9446"/>
                  </a:lnTo>
                  <a:lnTo>
                    <a:pt x="8854" y="9522"/>
                  </a:lnTo>
                  <a:lnTo>
                    <a:pt x="8762" y="9596"/>
                  </a:lnTo>
                  <a:lnTo>
                    <a:pt x="8668" y="9670"/>
                  </a:lnTo>
                  <a:lnTo>
                    <a:pt x="8572" y="9740"/>
                  </a:lnTo>
                  <a:lnTo>
                    <a:pt x="8474" y="9806"/>
                  </a:lnTo>
                  <a:lnTo>
                    <a:pt x="8376" y="9872"/>
                  </a:lnTo>
                  <a:lnTo>
                    <a:pt x="8274" y="9936"/>
                  </a:lnTo>
                  <a:lnTo>
                    <a:pt x="8172" y="9996"/>
                  </a:lnTo>
                  <a:lnTo>
                    <a:pt x="8068" y="10054"/>
                  </a:lnTo>
                  <a:lnTo>
                    <a:pt x="7962" y="10110"/>
                  </a:lnTo>
                  <a:lnTo>
                    <a:pt x="7856" y="10164"/>
                  </a:lnTo>
                  <a:lnTo>
                    <a:pt x="7748" y="10214"/>
                  </a:lnTo>
                  <a:lnTo>
                    <a:pt x="7638" y="10262"/>
                  </a:lnTo>
                  <a:lnTo>
                    <a:pt x="7526" y="10308"/>
                  </a:lnTo>
                  <a:lnTo>
                    <a:pt x="7414" y="10350"/>
                  </a:lnTo>
                  <a:lnTo>
                    <a:pt x="7300" y="10390"/>
                  </a:lnTo>
                  <a:lnTo>
                    <a:pt x="7184" y="10428"/>
                  </a:lnTo>
                  <a:lnTo>
                    <a:pt x="7068" y="10462"/>
                  </a:lnTo>
                  <a:lnTo>
                    <a:pt x="6950" y="10494"/>
                  </a:lnTo>
                  <a:lnTo>
                    <a:pt x="6832" y="10524"/>
                  </a:lnTo>
                  <a:lnTo>
                    <a:pt x="6712" y="10550"/>
                  </a:lnTo>
                  <a:lnTo>
                    <a:pt x="6592" y="10574"/>
                  </a:lnTo>
                  <a:lnTo>
                    <a:pt x="6470" y="10594"/>
                  </a:lnTo>
                  <a:lnTo>
                    <a:pt x="6346" y="10610"/>
                  </a:lnTo>
                  <a:lnTo>
                    <a:pt x="6222" y="10624"/>
                  </a:lnTo>
                  <a:lnTo>
                    <a:pt x="6098" y="10636"/>
                  </a:lnTo>
                  <a:lnTo>
                    <a:pt x="5972" y="10644"/>
                  </a:lnTo>
                  <a:lnTo>
                    <a:pt x="5846" y="10648"/>
                  </a:lnTo>
                  <a:lnTo>
                    <a:pt x="5720" y="10650"/>
                  </a:lnTo>
                  <a:lnTo>
                    <a:pt x="5720" y="1065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AB51C256-6F87-479E-AA6E-92F4DA2A40B9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434012" y="1996107"/>
              <a:ext cx="1390235" cy="1389901"/>
            </a:xfrm>
            <a:custGeom>
              <a:avLst/>
              <a:gdLst>
                <a:gd name="T0" fmla="*/ 3412 w 8290"/>
                <a:gd name="T1" fmla="*/ 64 h 8288"/>
                <a:gd name="T2" fmla="*/ 2534 w 8290"/>
                <a:gd name="T3" fmla="*/ 326 h 8288"/>
                <a:gd name="T4" fmla="*/ 1748 w 8290"/>
                <a:gd name="T5" fmla="*/ 766 h 8288"/>
                <a:gd name="T6" fmla="*/ 1078 w 8290"/>
                <a:gd name="T7" fmla="*/ 1360 h 8288"/>
                <a:gd name="T8" fmla="*/ 550 w 8290"/>
                <a:gd name="T9" fmla="*/ 2084 h 8288"/>
                <a:gd name="T10" fmla="*/ 188 w 8290"/>
                <a:gd name="T11" fmla="*/ 2914 h 8288"/>
                <a:gd name="T12" fmla="*/ 12 w 8290"/>
                <a:gd name="T13" fmla="*/ 3826 h 8288"/>
                <a:gd name="T14" fmla="*/ 34 w 8290"/>
                <a:gd name="T15" fmla="*/ 4672 h 8288"/>
                <a:gd name="T16" fmla="*/ 252 w 8290"/>
                <a:gd name="T17" fmla="*/ 5568 h 8288"/>
                <a:gd name="T18" fmla="*/ 654 w 8290"/>
                <a:gd name="T19" fmla="*/ 6376 h 8288"/>
                <a:gd name="T20" fmla="*/ 1216 w 8290"/>
                <a:gd name="T21" fmla="*/ 7074 h 8288"/>
                <a:gd name="T22" fmla="*/ 1914 w 8290"/>
                <a:gd name="T23" fmla="*/ 7634 h 8288"/>
                <a:gd name="T24" fmla="*/ 2722 w 8290"/>
                <a:gd name="T25" fmla="*/ 8036 h 8288"/>
                <a:gd name="T26" fmla="*/ 3618 w 8290"/>
                <a:gd name="T27" fmla="*/ 8256 h 8288"/>
                <a:gd name="T28" fmla="*/ 4464 w 8290"/>
                <a:gd name="T29" fmla="*/ 8276 h 8288"/>
                <a:gd name="T30" fmla="*/ 5376 w 8290"/>
                <a:gd name="T31" fmla="*/ 8102 h 8288"/>
                <a:gd name="T32" fmla="*/ 6206 w 8290"/>
                <a:gd name="T33" fmla="*/ 7738 h 8288"/>
                <a:gd name="T34" fmla="*/ 6930 w 8290"/>
                <a:gd name="T35" fmla="*/ 7210 h 8288"/>
                <a:gd name="T36" fmla="*/ 7524 w 8290"/>
                <a:gd name="T37" fmla="*/ 6542 h 8288"/>
                <a:gd name="T38" fmla="*/ 7964 w 8290"/>
                <a:gd name="T39" fmla="*/ 5756 h 8288"/>
                <a:gd name="T40" fmla="*/ 8224 w 8290"/>
                <a:gd name="T41" fmla="*/ 4878 h 8288"/>
                <a:gd name="T42" fmla="*/ 8288 w 8290"/>
                <a:gd name="T43" fmla="*/ 4038 h 8288"/>
                <a:gd name="T44" fmla="*/ 8160 w 8290"/>
                <a:gd name="T45" fmla="*/ 3110 h 8288"/>
                <a:gd name="T46" fmla="*/ 7836 w 8290"/>
                <a:gd name="T47" fmla="*/ 2260 h 8288"/>
                <a:gd name="T48" fmla="*/ 7342 w 8290"/>
                <a:gd name="T49" fmla="*/ 1510 h 8288"/>
                <a:gd name="T50" fmla="*/ 6702 w 8290"/>
                <a:gd name="T51" fmla="*/ 884 h 8288"/>
                <a:gd name="T52" fmla="*/ 5940 w 8290"/>
                <a:gd name="T53" fmla="*/ 410 h 8288"/>
                <a:gd name="T54" fmla="*/ 5080 w 8290"/>
                <a:gd name="T55" fmla="*/ 106 h 8288"/>
                <a:gd name="T56" fmla="*/ 4146 w 8290"/>
                <a:gd name="T57" fmla="*/ 0 h 8288"/>
                <a:gd name="T58" fmla="*/ 3634 w 8290"/>
                <a:gd name="T59" fmla="*/ 7462 h 8288"/>
                <a:gd name="T60" fmla="*/ 2916 w 8290"/>
                <a:gd name="T61" fmla="*/ 7268 h 8288"/>
                <a:gd name="T62" fmla="*/ 2270 w 8290"/>
                <a:gd name="T63" fmla="*/ 6928 h 8288"/>
                <a:gd name="T64" fmla="*/ 1716 w 8290"/>
                <a:gd name="T65" fmla="*/ 6460 h 8288"/>
                <a:gd name="T66" fmla="*/ 1274 w 8290"/>
                <a:gd name="T67" fmla="*/ 5884 h 8288"/>
                <a:gd name="T68" fmla="*/ 964 w 8290"/>
                <a:gd name="T69" fmla="*/ 5220 h 8288"/>
                <a:gd name="T70" fmla="*/ 806 w 8290"/>
                <a:gd name="T71" fmla="*/ 4488 h 8288"/>
                <a:gd name="T72" fmla="*/ 806 w 8290"/>
                <a:gd name="T73" fmla="*/ 3802 h 8288"/>
                <a:gd name="T74" fmla="*/ 964 w 8290"/>
                <a:gd name="T75" fmla="*/ 3068 h 8288"/>
                <a:gd name="T76" fmla="*/ 1274 w 8290"/>
                <a:gd name="T77" fmla="*/ 2404 h 8288"/>
                <a:gd name="T78" fmla="*/ 1716 w 8290"/>
                <a:gd name="T79" fmla="*/ 1830 h 8288"/>
                <a:gd name="T80" fmla="*/ 2270 w 8290"/>
                <a:gd name="T81" fmla="*/ 1362 h 8288"/>
                <a:gd name="T82" fmla="*/ 2916 w 8290"/>
                <a:gd name="T83" fmla="*/ 1020 h 8288"/>
                <a:gd name="T84" fmla="*/ 3634 w 8290"/>
                <a:gd name="T85" fmla="*/ 826 h 8288"/>
                <a:gd name="T86" fmla="*/ 4318 w 8290"/>
                <a:gd name="T87" fmla="*/ 792 h 8288"/>
                <a:gd name="T88" fmla="*/ 5064 w 8290"/>
                <a:gd name="T89" fmla="*/ 914 h 8288"/>
                <a:gd name="T90" fmla="*/ 5744 w 8290"/>
                <a:gd name="T91" fmla="*/ 1194 h 8288"/>
                <a:gd name="T92" fmla="*/ 6340 w 8290"/>
                <a:gd name="T93" fmla="*/ 1606 h 8288"/>
                <a:gd name="T94" fmla="*/ 6834 w 8290"/>
                <a:gd name="T95" fmla="*/ 2138 h 8288"/>
                <a:gd name="T96" fmla="*/ 7206 w 8290"/>
                <a:gd name="T97" fmla="*/ 2764 h 8288"/>
                <a:gd name="T98" fmla="*/ 7434 w 8290"/>
                <a:gd name="T99" fmla="*/ 3468 h 8288"/>
                <a:gd name="T100" fmla="*/ 7502 w 8290"/>
                <a:gd name="T101" fmla="*/ 4144 h 8288"/>
                <a:gd name="T102" fmla="*/ 7416 w 8290"/>
                <a:gd name="T103" fmla="*/ 4902 h 8288"/>
                <a:gd name="T104" fmla="*/ 7170 w 8290"/>
                <a:gd name="T105" fmla="*/ 5598 h 8288"/>
                <a:gd name="T106" fmla="*/ 6786 w 8290"/>
                <a:gd name="T107" fmla="*/ 6216 h 8288"/>
                <a:gd name="T108" fmla="*/ 6280 w 8290"/>
                <a:gd name="T109" fmla="*/ 6734 h 8288"/>
                <a:gd name="T110" fmla="*/ 5672 w 8290"/>
                <a:gd name="T111" fmla="*/ 7134 h 8288"/>
                <a:gd name="T112" fmla="*/ 4984 w 8290"/>
                <a:gd name="T113" fmla="*/ 7396 h 8288"/>
                <a:gd name="T114" fmla="*/ 4232 w 8290"/>
                <a:gd name="T115" fmla="*/ 7500 h 8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90" h="8288">
                  <a:moveTo>
                    <a:pt x="4146" y="0"/>
                  </a:moveTo>
                  <a:lnTo>
                    <a:pt x="4146" y="0"/>
                  </a:lnTo>
                  <a:lnTo>
                    <a:pt x="4038" y="2"/>
                  </a:lnTo>
                  <a:lnTo>
                    <a:pt x="3932" y="6"/>
                  </a:lnTo>
                  <a:lnTo>
                    <a:pt x="3826" y="12"/>
                  </a:lnTo>
                  <a:lnTo>
                    <a:pt x="3722" y="22"/>
                  </a:lnTo>
                  <a:lnTo>
                    <a:pt x="3618" y="34"/>
                  </a:lnTo>
                  <a:lnTo>
                    <a:pt x="3514" y="48"/>
                  </a:lnTo>
                  <a:lnTo>
                    <a:pt x="3412" y="64"/>
                  </a:lnTo>
                  <a:lnTo>
                    <a:pt x="3312" y="84"/>
                  </a:lnTo>
                  <a:lnTo>
                    <a:pt x="3210" y="106"/>
                  </a:lnTo>
                  <a:lnTo>
                    <a:pt x="3110" y="130"/>
                  </a:lnTo>
                  <a:lnTo>
                    <a:pt x="3012" y="158"/>
                  </a:lnTo>
                  <a:lnTo>
                    <a:pt x="2914" y="186"/>
                  </a:lnTo>
                  <a:lnTo>
                    <a:pt x="2818" y="218"/>
                  </a:lnTo>
                  <a:lnTo>
                    <a:pt x="2722" y="252"/>
                  </a:lnTo>
                  <a:lnTo>
                    <a:pt x="2628" y="288"/>
                  </a:lnTo>
                  <a:lnTo>
                    <a:pt x="2534" y="326"/>
                  </a:lnTo>
                  <a:lnTo>
                    <a:pt x="2442" y="366"/>
                  </a:lnTo>
                  <a:lnTo>
                    <a:pt x="2350" y="410"/>
                  </a:lnTo>
                  <a:lnTo>
                    <a:pt x="2260" y="454"/>
                  </a:lnTo>
                  <a:lnTo>
                    <a:pt x="2172" y="500"/>
                  </a:lnTo>
                  <a:lnTo>
                    <a:pt x="2084" y="550"/>
                  </a:lnTo>
                  <a:lnTo>
                    <a:pt x="1998" y="600"/>
                  </a:lnTo>
                  <a:lnTo>
                    <a:pt x="1914" y="654"/>
                  </a:lnTo>
                  <a:lnTo>
                    <a:pt x="1830" y="708"/>
                  </a:lnTo>
                  <a:lnTo>
                    <a:pt x="1748" y="766"/>
                  </a:lnTo>
                  <a:lnTo>
                    <a:pt x="1668" y="824"/>
                  </a:lnTo>
                  <a:lnTo>
                    <a:pt x="1588" y="884"/>
                  </a:lnTo>
                  <a:lnTo>
                    <a:pt x="1510" y="948"/>
                  </a:lnTo>
                  <a:lnTo>
                    <a:pt x="1434" y="1012"/>
                  </a:lnTo>
                  <a:lnTo>
                    <a:pt x="1360" y="1078"/>
                  </a:lnTo>
                  <a:lnTo>
                    <a:pt x="1288" y="1146"/>
                  </a:lnTo>
                  <a:lnTo>
                    <a:pt x="1216" y="1216"/>
                  </a:lnTo>
                  <a:lnTo>
                    <a:pt x="1146" y="1286"/>
                  </a:lnTo>
                  <a:lnTo>
                    <a:pt x="1078" y="1360"/>
                  </a:lnTo>
                  <a:lnTo>
                    <a:pt x="1012" y="1434"/>
                  </a:lnTo>
                  <a:lnTo>
                    <a:pt x="948" y="1510"/>
                  </a:lnTo>
                  <a:lnTo>
                    <a:pt x="886" y="1588"/>
                  </a:lnTo>
                  <a:lnTo>
                    <a:pt x="826" y="1666"/>
                  </a:lnTo>
                  <a:lnTo>
                    <a:pt x="766" y="1746"/>
                  </a:lnTo>
                  <a:lnTo>
                    <a:pt x="710" y="1828"/>
                  </a:lnTo>
                  <a:lnTo>
                    <a:pt x="654" y="1912"/>
                  </a:lnTo>
                  <a:lnTo>
                    <a:pt x="602" y="1996"/>
                  </a:lnTo>
                  <a:lnTo>
                    <a:pt x="550" y="2084"/>
                  </a:lnTo>
                  <a:lnTo>
                    <a:pt x="502" y="2170"/>
                  </a:lnTo>
                  <a:lnTo>
                    <a:pt x="454" y="2260"/>
                  </a:lnTo>
                  <a:lnTo>
                    <a:pt x="410" y="2350"/>
                  </a:lnTo>
                  <a:lnTo>
                    <a:pt x="368" y="2440"/>
                  </a:lnTo>
                  <a:lnTo>
                    <a:pt x="326" y="2532"/>
                  </a:lnTo>
                  <a:lnTo>
                    <a:pt x="288" y="2626"/>
                  </a:lnTo>
                  <a:lnTo>
                    <a:pt x="252" y="2720"/>
                  </a:lnTo>
                  <a:lnTo>
                    <a:pt x="218" y="2816"/>
                  </a:lnTo>
                  <a:lnTo>
                    <a:pt x="188" y="2914"/>
                  </a:lnTo>
                  <a:lnTo>
                    <a:pt x="158" y="3012"/>
                  </a:lnTo>
                  <a:lnTo>
                    <a:pt x="132" y="3110"/>
                  </a:lnTo>
                  <a:lnTo>
                    <a:pt x="108" y="3210"/>
                  </a:lnTo>
                  <a:lnTo>
                    <a:pt x="86" y="3310"/>
                  </a:lnTo>
                  <a:lnTo>
                    <a:pt x="66" y="3412"/>
                  </a:lnTo>
                  <a:lnTo>
                    <a:pt x="48" y="3514"/>
                  </a:lnTo>
                  <a:lnTo>
                    <a:pt x="34" y="3618"/>
                  </a:lnTo>
                  <a:lnTo>
                    <a:pt x="22" y="3722"/>
                  </a:lnTo>
                  <a:lnTo>
                    <a:pt x="12" y="3826"/>
                  </a:lnTo>
                  <a:lnTo>
                    <a:pt x="6" y="3932"/>
                  </a:lnTo>
                  <a:lnTo>
                    <a:pt x="2" y="4038"/>
                  </a:lnTo>
                  <a:lnTo>
                    <a:pt x="0" y="4144"/>
                  </a:lnTo>
                  <a:lnTo>
                    <a:pt x="0" y="4144"/>
                  </a:lnTo>
                  <a:lnTo>
                    <a:pt x="2" y="4252"/>
                  </a:lnTo>
                  <a:lnTo>
                    <a:pt x="6" y="4358"/>
                  </a:lnTo>
                  <a:lnTo>
                    <a:pt x="12" y="4462"/>
                  </a:lnTo>
                  <a:lnTo>
                    <a:pt x="22" y="4568"/>
                  </a:lnTo>
                  <a:lnTo>
                    <a:pt x="34" y="4672"/>
                  </a:lnTo>
                  <a:lnTo>
                    <a:pt x="48" y="4774"/>
                  </a:lnTo>
                  <a:lnTo>
                    <a:pt x="66" y="4878"/>
                  </a:lnTo>
                  <a:lnTo>
                    <a:pt x="86" y="4978"/>
                  </a:lnTo>
                  <a:lnTo>
                    <a:pt x="108" y="5080"/>
                  </a:lnTo>
                  <a:lnTo>
                    <a:pt x="132" y="5178"/>
                  </a:lnTo>
                  <a:lnTo>
                    <a:pt x="158" y="5278"/>
                  </a:lnTo>
                  <a:lnTo>
                    <a:pt x="188" y="5376"/>
                  </a:lnTo>
                  <a:lnTo>
                    <a:pt x="218" y="5472"/>
                  </a:lnTo>
                  <a:lnTo>
                    <a:pt x="252" y="5568"/>
                  </a:lnTo>
                  <a:lnTo>
                    <a:pt x="288" y="5662"/>
                  </a:lnTo>
                  <a:lnTo>
                    <a:pt x="326" y="5756"/>
                  </a:lnTo>
                  <a:lnTo>
                    <a:pt x="368" y="5848"/>
                  </a:lnTo>
                  <a:lnTo>
                    <a:pt x="410" y="5940"/>
                  </a:lnTo>
                  <a:lnTo>
                    <a:pt x="454" y="6030"/>
                  </a:lnTo>
                  <a:lnTo>
                    <a:pt x="502" y="6118"/>
                  </a:lnTo>
                  <a:lnTo>
                    <a:pt x="550" y="6206"/>
                  </a:lnTo>
                  <a:lnTo>
                    <a:pt x="602" y="6292"/>
                  </a:lnTo>
                  <a:lnTo>
                    <a:pt x="654" y="6376"/>
                  </a:lnTo>
                  <a:lnTo>
                    <a:pt x="710" y="6460"/>
                  </a:lnTo>
                  <a:lnTo>
                    <a:pt x="766" y="6542"/>
                  </a:lnTo>
                  <a:lnTo>
                    <a:pt x="826" y="6622"/>
                  </a:lnTo>
                  <a:lnTo>
                    <a:pt x="886" y="6702"/>
                  </a:lnTo>
                  <a:lnTo>
                    <a:pt x="948" y="6780"/>
                  </a:lnTo>
                  <a:lnTo>
                    <a:pt x="1012" y="6856"/>
                  </a:lnTo>
                  <a:lnTo>
                    <a:pt x="1078" y="6930"/>
                  </a:lnTo>
                  <a:lnTo>
                    <a:pt x="1146" y="7002"/>
                  </a:lnTo>
                  <a:lnTo>
                    <a:pt x="1216" y="7074"/>
                  </a:lnTo>
                  <a:lnTo>
                    <a:pt x="1288" y="7144"/>
                  </a:lnTo>
                  <a:lnTo>
                    <a:pt x="1360" y="7210"/>
                  </a:lnTo>
                  <a:lnTo>
                    <a:pt x="1434" y="7276"/>
                  </a:lnTo>
                  <a:lnTo>
                    <a:pt x="1510" y="7342"/>
                  </a:lnTo>
                  <a:lnTo>
                    <a:pt x="1588" y="7404"/>
                  </a:lnTo>
                  <a:lnTo>
                    <a:pt x="1668" y="7464"/>
                  </a:lnTo>
                  <a:lnTo>
                    <a:pt x="1748" y="7524"/>
                  </a:lnTo>
                  <a:lnTo>
                    <a:pt x="1830" y="7580"/>
                  </a:lnTo>
                  <a:lnTo>
                    <a:pt x="1914" y="7634"/>
                  </a:lnTo>
                  <a:lnTo>
                    <a:pt x="1998" y="7688"/>
                  </a:lnTo>
                  <a:lnTo>
                    <a:pt x="2084" y="7738"/>
                  </a:lnTo>
                  <a:lnTo>
                    <a:pt x="2172" y="7788"/>
                  </a:lnTo>
                  <a:lnTo>
                    <a:pt x="2260" y="7834"/>
                  </a:lnTo>
                  <a:lnTo>
                    <a:pt x="2350" y="7880"/>
                  </a:lnTo>
                  <a:lnTo>
                    <a:pt x="2442" y="7922"/>
                  </a:lnTo>
                  <a:lnTo>
                    <a:pt x="2534" y="7962"/>
                  </a:lnTo>
                  <a:lnTo>
                    <a:pt x="2628" y="8000"/>
                  </a:lnTo>
                  <a:lnTo>
                    <a:pt x="2722" y="8036"/>
                  </a:lnTo>
                  <a:lnTo>
                    <a:pt x="2818" y="8070"/>
                  </a:lnTo>
                  <a:lnTo>
                    <a:pt x="2914" y="8102"/>
                  </a:lnTo>
                  <a:lnTo>
                    <a:pt x="3012" y="8132"/>
                  </a:lnTo>
                  <a:lnTo>
                    <a:pt x="3110" y="8158"/>
                  </a:lnTo>
                  <a:lnTo>
                    <a:pt x="3210" y="8182"/>
                  </a:lnTo>
                  <a:lnTo>
                    <a:pt x="3312" y="8204"/>
                  </a:lnTo>
                  <a:lnTo>
                    <a:pt x="3412" y="8224"/>
                  </a:lnTo>
                  <a:lnTo>
                    <a:pt x="3514" y="8240"/>
                  </a:lnTo>
                  <a:lnTo>
                    <a:pt x="3618" y="8256"/>
                  </a:lnTo>
                  <a:lnTo>
                    <a:pt x="3722" y="8268"/>
                  </a:lnTo>
                  <a:lnTo>
                    <a:pt x="3826" y="8276"/>
                  </a:lnTo>
                  <a:lnTo>
                    <a:pt x="3932" y="8284"/>
                  </a:lnTo>
                  <a:lnTo>
                    <a:pt x="4038" y="8288"/>
                  </a:lnTo>
                  <a:lnTo>
                    <a:pt x="4146" y="8288"/>
                  </a:lnTo>
                  <a:lnTo>
                    <a:pt x="4146" y="8288"/>
                  </a:lnTo>
                  <a:lnTo>
                    <a:pt x="4252" y="8288"/>
                  </a:lnTo>
                  <a:lnTo>
                    <a:pt x="4358" y="8284"/>
                  </a:lnTo>
                  <a:lnTo>
                    <a:pt x="4464" y="8276"/>
                  </a:lnTo>
                  <a:lnTo>
                    <a:pt x="4568" y="8268"/>
                  </a:lnTo>
                  <a:lnTo>
                    <a:pt x="4672" y="8256"/>
                  </a:lnTo>
                  <a:lnTo>
                    <a:pt x="4776" y="8240"/>
                  </a:lnTo>
                  <a:lnTo>
                    <a:pt x="4878" y="8224"/>
                  </a:lnTo>
                  <a:lnTo>
                    <a:pt x="4980" y="8204"/>
                  </a:lnTo>
                  <a:lnTo>
                    <a:pt x="5080" y="8182"/>
                  </a:lnTo>
                  <a:lnTo>
                    <a:pt x="5180" y="8158"/>
                  </a:lnTo>
                  <a:lnTo>
                    <a:pt x="5278" y="8132"/>
                  </a:lnTo>
                  <a:lnTo>
                    <a:pt x="5376" y="8102"/>
                  </a:lnTo>
                  <a:lnTo>
                    <a:pt x="5474" y="8070"/>
                  </a:lnTo>
                  <a:lnTo>
                    <a:pt x="5568" y="8036"/>
                  </a:lnTo>
                  <a:lnTo>
                    <a:pt x="5664" y="8000"/>
                  </a:lnTo>
                  <a:lnTo>
                    <a:pt x="5756" y="7962"/>
                  </a:lnTo>
                  <a:lnTo>
                    <a:pt x="5850" y="7922"/>
                  </a:lnTo>
                  <a:lnTo>
                    <a:pt x="5940" y="7880"/>
                  </a:lnTo>
                  <a:lnTo>
                    <a:pt x="6030" y="7834"/>
                  </a:lnTo>
                  <a:lnTo>
                    <a:pt x="6120" y="7788"/>
                  </a:lnTo>
                  <a:lnTo>
                    <a:pt x="6206" y="7738"/>
                  </a:lnTo>
                  <a:lnTo>
                    <a:pt x="6292" y="7688"/>
                  </a:lnTo>
                  <a:lnTo>
                    <a:pt x="6378" y="7634"/>
                  </a:lnTo>
                  <a:lnTo>
                    <a:pt x="6460" y="7580"/>
                  </a:lnTo>
                  <a:lnTo>
                    <a:pt x="6542" y="7524"/>
                  </a:lnTo>
                  <a:lnTo>
                    <a:pt x="6624" y="7464"/>
                  </a:lnTo>
                  <a:lnTo>
                    <a:pt x="6702" y="7404"/>
                  </a:lnTo>
                  <a:lnTo>
                    <a:pt x="6780" y="7342"/>
                  </a:lnTo>
                  <a:lnTo>
                    <a:pt x="6856" y="7276"/>
                  </a:lnTo>
                  <a:lnTo>
                    <a:pt x="6930" y="7210"/>
                  </a:lnTo>
                  <a:lnTo>
                    <a:pt x="7004" y="7144"/>
                  </a:lnTo>
                  <a:lnTo>
                    <a:pt x="7074" y="7074"/>
                  </a:lnTo>
                  <a:lnTo>
                    <a:pt x="7144" y="7002"/>
                  </a:lnTo>
                  <a:lnTo>
                    <a:pt x="7212" y="6930"/>
                  </a:lnTo>
                  <a:lnTo>
                    <a:pt x="7278" y="6856"/>
                  </a:lnTo>
                  <a:lnTo>
                    <a:pt x="7342" y="6780"/>
                  </a:lnTo>
                  <a:lnTo>
                    <a:pt x="7404" y="6702"/>
                  </a:lnTo>
                  <a:lnTo>
                    <a:pt x="7466" y="6622"/>
                  </a:lnTo>
                  <a:lnTo>
                    <a:pt x="7524" y="6542"/>
                  </a:lnTo>
                  <a:lnTo>
                    <a:pt x="7580" y="6460"/>
                  </a:lnTo>
                  <a:lnTo>
                    <a:pt x="7636" y="6376"/>
                  </a:lnTo>
                  <a:lnTo>
                    <a:pt x="7688" y="6292"/>
                  </a:lnTo>
                  <a:lnTo>
                    <a:pt x="7740" y="6206"/>
                  </a:lnTo>
                  <a:lnTo>
                    <a:pt x="7788" y="6118"/>
                  </a:lnTo>
                  <a:lnTo>
                    <a:pt x="7836" y="6030"/>
                  </a:lnTo>
                  <a:lnTo>
                    <a:pt x="7880" y="5940"/>
                  </a:lnTo>
                  <a:lnTo>
                    <a:pt x="7924" y="5848"/>
                  </a:lnTo>
                  <a:lnTo>
                    <a:pt x="7964" y="5756"/>
                  </a:lnTo>
                  <a:lnTo>
                    <a:pt x="8002" y="5662"/>
                  </a:lnTo>
                  <a:lnTo>
                    <a:pt x="8038" y="5568"/>
                  </a:lnTo>
                  <a:lnTo>
                    <a:pt x="8072" y="5472"/>
                  </a:lnTo>
                  <a:lnTo>
                    <a:pt x="8104" y="5376"/>
                  </a:lnTo>
                  <a:lnTo>
                    <a:pt x="8132" y="5278"/>
                  </a:lnTo>
                  <a:lnTo>
                    <a:pt x="8160" y="5178"/>
                  </a:lnTo>
                  <a:lnTo>
                    <a:pt x="8184" y="5080"/>
                  </a:lnTo>
                  <a:lnTo>
                    <a:pt x="8206" y="4978"/>
                  </a:lnTo>
                  <a:lnTo>
                    <a:pt x="8224" y="4878"/>
                  </a:lnTo>
                  <a:lnTo>
                    <a:pt x="8242" y="4774"/>
                  </a:lnTo>
                  <a:lnTo>
                    <a:pt x="8256" y="4672"/>
                  </a:lnTo>
                  <a:lnTo>
                    <a:pt x="8268" y="4568"/>
                  </a:lnTo>
                  <a:lnTo>
                    <a:pt x="8278" y="4462"/>
                  </a:lnTo>
                  <a:lnTo>
                    <a:pt x="8284" y="4358"/>
                  </a:lnTo>
                  <a:lnTo>
                    <a:pt x="8288" y="4252"/>
                  </a:lnTo>
                  <a:lnTo>
                    <a:pt x="8290" y="4144"/>
                  </a:lnTo>
                  <a:lnTo>
                    <a:pt x="8290" y="4144"/>
                  </a:lnTo>
                  <a:lnTo>
                    <a:pt x="8288" y="4038"/>
                  </a:lnTo>
                  <a:lnTo>
                    <a:pt x="8284" y="3932"/>
                  </a:lnTo>
                  <a:lnTo>
                    <a:pt x="8278" y="3826"/>
                  </a:lnTo>
                  <a:lnTo>
                    <a:pt x="8268" y="3722"/>
                  </a:lnTo>
                  <a:lnTo>
                    <a:pt x="8256" y="3618"/>
                  </a:lnTo>
                  <a:lnTo>
                    <a:pt x="8242" y="3514"/>
                  </a:lnTo>
                  <a:lnTo>
                    <a:pt x="8224" y="3412"/>
                  </a:lnTo>
                  <a:lnTo>
                    <a:pt x="8206" y="3310"/>
                  </a:lnTo>
                  <a:lnTo>
                    <a:pt x="8184" y="3210"/>
                  </a:lnTo>
                  <a:lnTo>
                    <a:pt x="8160" y="3110"/>
                  </a:lnTo>
                  <a:lnTo>
                    <a:pt x="8132" y="3012"/>
                  </a:lnTo>
                  <a:lnTo>
                    <a:pt x="8104" y="2914"/>
                  </a:lnTo>
                  <a:lnTo>
                    <a:pt x="8072" y="2816"/>
                  </a:lnTo>
                  <a:lnTo>
                    <a:pt x="8038" y="2720"/>
                  </a:lnTo>
                  <a:lnTo>
                    <a:pt x="8002" y="2626"/>
                  </a:lnTo>
                  <a:lnTo>
                    <a:pt x="7964" y="2532"/>
                  </a:lnTo>
                  <a:lnTo>
                    <a:pt x="7924" y="2440"/>
                  </a:lnTo>
                  <a:lnTo>
                    <a:pt x="7880" y="2350"/>
                  </a:lnTo>
                  <a:lnTo>
                    <a:pt x="7836" y="2260"/>
                  </a:lnTo>
                  <a:lnTo>
                    <a:pt x="7788" y="2170"/>
                  </a:lnTo>
                  <a:lnTo>
                    <a:pt x="7740" y="2084"/>
                  </a:lnTo>
                  <a:lnTo>
                    <a:pt x="7688" y="1996"/>
                  </a:lnTo>
                  <a:lnTo>
                    <a:pt x="7636" y="1912"/>
                  </a:lnTo>
                  <a:lnTo>
                    <a:pt x="7580" y="1828"/>
                  </a:lnTo>
                  <a:lnTo>
                    <a:pt x="7524" y="1746"/>
                  </a:lnTo>
                  <a:lnTo>
                    <a:pt x="7466" y="1666"/>
                  </a:lnTo>
                  <a:lnTo>
                    <a:pt x="7404" y="1588"/>
                  </a:lnTo>
                  <a:lnTo>
                    <a:pt x="7342" y="1510"/>
                  </a:lnTo>
                  <a:lnTo>
                    <a:pt x="7278" y="1434"/>
                  </a:lnTo>
                  <a:lnTo>
                    <a:pt x="7212" y="1360"/>
                  </a:lnTo>
                  <a:lnTo>
                    <a:pt x="7144" y="1286"/>
                  </a:lnTo>
                  <a:lnTo>
                    <a:pt x="7074" y="1216"/>
                  </a:lnTo>
                  <a:lnTo>
                    <a:pt x="7004" y="1146"/>
                  </a:lnTo>
                  <a:lnTo>
                    <a:pt x="6930" y="1078"/>
                  </a:lnTo>
                  <a:lnTo>
                    <a:pt x="6856" y="1012"/>
                  </a:lnTo>
                  <a:lnTo>
                    <a:pt x="6780" y="948"/>
                  </a:lnTo>
                  <a:lnTo>
                    <a:pt x="6702" y="884"/>
                  </a:lnTo>
                  <a:lnTo>
                    <a:pt x="6624" y="824"/>
                  </a:lnTo>
                  <a:lnTo>
                    <a:pt x="6542" y="766"/>
                  </a:lnTo>
                  <a:lnTo>
                    <a:pt x="6460" y="708"/>
                  </a:lnTo>
                  <a:lnTo>
                    <a:pt x="6378" y="654"/>
                  </a:lnTo>
                  <a:lnTo>
                    <a:pt x="6292" y="600"/>
                  </a:lnTo>
                  <a:lnTo>
                    <a:pt x="6206" y="550"/>
                  </a:lnTo>
                  <a:lnTo>
                    <a:pt x="6120" y="500"/>
                  </a:lnTo>
                  <a:lnTo>
                    <a:pt x="6030" y="454"/>
                  </a:lnTo>
                  <a:lnTo>
                    <a:pt x="5940" y="410"/>
                  </a:lnTo>
                  <a:lnTo>
                    <a:pt x="5850" y="366"/>
                  </a:lnTo>
                  <a:lnTo>
                    <a:pt x="5756" y="326"/>
                  </a:lnTo>
                  <a:lnTo>
                    <a:pt x="5664" y="288"/>
                  </a:lnTo>
                  <a:lnTo>
                    <a:pt x="5568" y="252"/>
                  </a:lnTo>
                  <a:lnTo>
                    <a:pt x="5474" y="218"/>
                  </a:lnTo>
                  <a:lnTo>
                    <a:pt x="5376" y="186"/>
                  </a:lnTo>
                  <a:lnTo>
                    <a:pt x="5278" y="158"/>
                  </a:lnTo>
                  <a:lnTo>
                    <a:pt x="5180" y="130"/>
                  </a:lnTo>
                  <a:lnTo>
                    <a:pt x="5080" y="106"/>
                  </a:lnTo>
                  <a:lnTo>
                    <a:pt x="4980" y="84"/>
                  </a:lnTo>
                  <a:lnTo>
                    <a:pt x="4878" y="64"/>
                  </a:lnTo>
                  <a:lnTo>
                    <a:pt x="4776" y="48"/>
                  </a:lnTo>
                  <a:lnTo>
                    <a:pt x="4672" y="34"/>
                  </a:lnTo>
                  <a:lnTo>
                    <a:pt x="4568" y="22"/>
                  </a:lnTo>
                  <a:lnTo>
                    <a:pt x="4464" y="12"/>
                  </a:lnTo>
                  <a:lnTo>
                    <a:pt x="4358" y="6"/>
                  </a:lnTo>
                  <a:lnTo>
                    <a:pt x="4252" y="2"/>
                  </a:lnTo>
                  <a:lnTo>
                    <a:pt x="4146" y="0"/>
                  </a:lnTo>
                  <a:lnTo>
                    <a:pt x="4146" y="0"/>
                  </a:lnTo>
                  <a:close/>
                  <a:moveTo>
                    <a:pt x="4146" y="7502"/>
                  </a:moveTo>
                  <a:lnTo>
                    <a:pt x="4146" y="7502"/>
                  </a:lnTo>
                  <a:lnTo>
                    <a:pt x="4058" y="7500"/>
                  </a:lnTo>
                  <a:lnTo>
                    <a:pt x="3972" y="7496"/>
                  </a:lnTo>
                  <a:lnTo>
                    <a:pt x="3888" y="7492"/>
                  </a:lnTo>
                  <a:lnTo>
                    <a:pt x="3802" y="7484"/>
                  </a:lnTo>
                  <a:lnTo>
                    <a:pt x="3718" y="7474"/>
                  </a:lnTo>
                  <a:lnTo>
                    <a:pt x="3634" y="7462"/>
                  </a:lnTo>
                  <a:lnTo>
                    <a:pt x="3552" y="7448"/>
                  </a:lnTo>
                  <a:lnTo>
                    <a:pt x="3470" y="7434"/>
                  </a:lnTo>
                  <a:lnTo>
                    <a:pt x="3388" y="7416"/>
                  </a:lnTo>
                  <a:lnTo>
                    <a:pt x="3308" y="7396"/>
                  </a:lnTo>
                  <a:lnTo>
                    <a:pt x="3228" y="7374"/>
                  </a:lnTo>
                  <a:lnTo>
                    <a:pt x="3148" y="7350"/>
                  </a:lnTo>
                  <a:lnTo>
                    <a:pt x="3070" y="7324"/>
                  </a:lnTo>
                  <a:lnTo>
                    <a:pt x="2992" y="7298"/>
                  </a:lnTo>
                  <a:lnTo>
                    <a:pt x="2916" y="7268"/>
                  </a:lnTo>
                  <a:lnTo>
                    <a:pt x="2840" y="7238"/>
                  </a:lnTo>
                  <a:lnTo>
                    <a:pt x="2764" y="7204"/>
                  </a:lnTo>
                  <a:lnTo>
                    <a:pt x="2692" y="7170"/>
                  </a:lnTo>
                  <a:lnTo>
                    <a:pt x="2618" y="7134"/>
                  </a:lnTo>
                  <a:lnTo>
                    <a:pt x="2546" y="7096"/>
                  </a:lnTo>
                  <a:lnTo>
                    <a:pt x="2476" y="7056"/>
                  </a:lnTo>
                  <a:lnTo>
                    <a:pt x="2406" y="7014"/>
                  </a:lnTo>
                  <a:lnTo>
                    <a:pt x="2338" y="6972"/>
                  </a:lnTo>
                  <a:lnTo>
                    <a:pt x="2270" y="6928"/>
                  </a:lnTo>
                  <a:lnTo>
                    <a:pt x="2204" y="6882"/>
                  </a:lnTo>
                  <a:lnTo>
                    <a:pt x="2138" y="6834"/>
                  </a:lnTo>
                  <a:lnTo>
                    <a:pt x="2074" y="6784"/>
                  </a:lnTo>
                  <a:lnTo>
                    <a:pt x="2012" y="6734"/>
                  </a:lnTo>
                  <a:lnTo>
                    <a:pt x="1950" y="6682"/>
                  </a:lnTo>
                  <a:lnTo>
                    <a:pt x="1890" y="6628"/>
                  </a:lnTo>
                  <a:lnTo>
                    <a:pt x="1830" y="6574"/>
                  </a:lnTo>
                  <a:lnTo>
                    <a:pt x="1772" y="6516"/>
                  </a:lnTo>
                  <a:lnTo>
                    <a:pt x="1716" y="6460"/>
                  </a:lnTo>
                  <a:lnTo>
                    <a:pt x="1662" y="6400"/>
                  </a:lnTo>
                  <a:lnTo>
                    <a:pt x="1608" y="6340"/>
                  </a:lnTo>
                  <a:lnTo>
                    <a:pt x="1556" y="6278"/>
                  </a:lnTo>
                  <a:lnTo>
                    <a:pt x="1506" y="6216"/>
                  </a:lnTo>
                  <a:lnTo>
                    <a:pt x="1456" y="6152"/>
                  </a:lnTo>
                  <a:lnTo>
                    <a:pt x="1408" y="6086"/>
                  </a:lnTo>
                  <a:lnTo>
                    <a:pt x="1362" y="6020"/>
                  </a:lnTo>
                  <a:lnTo>
                    <a:pt x="1318" y="5952"/>
                  </a:lnTo>
                  <a:lnTo>
                    <a:pt x="1274" y="5884"/>
                  </a:lnTo>
                  <a:lnTo>
                    <a:pt x="1234" y="5814"/>
                  </a:lnTo>
                  <a:lnTo>
                    <a:pt x="1194" y="5744"/>
                  </a:lnTo>
                  <a:lnTo>
                    <a:pt x="1156" y="5672"/>
                  </a:lnTo>
                  <a:lnTo>
                    <a:pt x="1120" y="5598"/>
                  </a:lnTo>
                  <a:lnTo>
                    <a:pt x="1086" y="5524"/>
                  </a:lnTo>
                  <a:lnTo>
                    <a:pt x="1052" y="5450"/>
                  </a:lnTo>
                  <a:lnTo>
                    <a:pt x="1022" y="5374"/>
                  </a:lnTo>
                  <a:lnTo>
                    <a:pt x="992" y="5298"/>
                  </a:lnTo>
                  <a:lnTo>
                    <a:pt x="964" y="5220"/>
                  </a:lnTo>
                  <a:lnTo>
                    <a:pt x="940" y="5142"/>
                  </a:lnTo>
                  <a:lnTo>
                    <a:pt x="916" y="5062"/>
                  </a:lnTo>
                  <a:lnTo>
                    <a:pt x="894" y="4982"/>
                  </a:lnTo>
                  <a:lnTo>
                    <a:pt x="874" y="4902"/>
                  </a:lnTo>
                  <a:lnTo>
                    <a:pt x="856" y="4820"/>
                  </a:lnTo>
                  <a:lnTo>
                    <a:pt x="840" y="4738"/>
                  </a:lnTo>
                  <a:lnTo>
                    <a:pt x="826" y="4654"/>
                  </a:lnTo>
                  <a:lnTo>
                    <a:pt x="816" y="4572"/>
                  </a:lnTo>
                  <a:lnTo>
                    <a:pt x="806" y="4488"/>
                  </a:lnTo>
                  <a:lnTo>
                    <a:pt x="798" y="4402"/>
                  </a:lnTo>
                  <a:lnTo>
                    <a:pt x="792" y="4316"/>
                  </a:lnTo>
                  <a:lnTo>
                    <a:pt x="790" y="4230"/>
                  </a:lnTo>
                  <a:lnTo>
                    <a:pt x="788" y="4144"/>
                  </a:lnTo>
                  <a:lnTo>
                    <a:pt x="788" y="4144"/>
                  </a:lnTo>
                  <a:lnTo>
                    <a:pt x="790" y="4058"/>
                  </a:lnTo>
                  <a:lnTo>
                    <a:pt x="792" y="3972"/>
                  </a:lnTo>
                  <a:lnTo>
                    <a:pt x="798" y="3886"/>
                  </a:lnTo>
                  <a:lnTo>
                    <a:pt x="806" y="3802"/>
                  </a:lnTo>
                  <a:lnTo>
                    <a:pt x="816" y="3718"/>
                  </a:lnTo>
                  <a:lnTo>
                    <a:pt x="826" y="3634"/>
                  </a:lnTo>
                  <a:lnTo>
                    <a:pt x="840" y="3550"/>
                  </a:lnTo>
                  <a:lnTo>
                    <a:pt x="856" y="3468"/>
                  </a:lnTo>
                  <a:lnTo>
                    <a:pt x="874" y="3388"/>
                  </a:lnTo>
                  <a:lnTo>
                    <a:pt x="894" y="3306"/>
                  </a:lnTo>
                  <a:lnTo>
                    <a:pt x="916" y="3226"/>
                  </a:lnTo>
                  <a:lnTo>
                    <a:pt x="940" y="3148"/>
                  </a:lnTo>
                  <a:lnTo>
                    <a:pt x="964" y="3068"/>
                  </a:lnTo>
                  <a:lnTo>
                    <a:pt x="992" y="2992"/>
                  </a:lnTo>
                  <a:lnTo>
                    <a:pt x="1022" y="2914"/>
                  </a:lnTo>
                  <a:lnTo>
                    <a:pt x="1052" y="2838"/>
                  </a:lnTo>
                  <a:lnTo>
                    <a:pt x="1086" y="2764"/>
                  </a:lnTo>
                  <a:lnTo>
                    <a:pt x="1120" y="2690"/>
                  </a:lnTo>
                  <a:lnTo>
                    <a:pt x="1156" y="2618"/>
                  </a:lnTo>
                  <a:lnTo>
                    <a:pt x="1194" y="2546"/>
                  </a:lnTo>
                  <a:lnTo>
                    <a:pt x="1234" y="2474"/>
                  </a:lnTo>
                  <a:lnTo>
                    <a:pt x="1274" y="2404"/>
                  </a:lnTo>
                  <a:lnTo>
                    <a:pt x="1318" y="2336"/>
                  </a:lnTo>
                  <a:lnTo>
                    <a:pt x="1362" y="2268"/>
                  </a:lnTo>
                  <a:lnTo>
                    <a:pt x="1408" y="2202"/>
                  </a:lnTo>
                  <a:lnTo>
                    <a:pt x="1456" y="2138"/>
                  </a:lnTo>
                  <a:lnTo>
                    <a:pt x="1506" y="2074"/>
                  </a:lnTo>
                  <a:lnTo>
                    <a:pt x="1556" y="2010"/>
                  </a:lnTo>
                  <a:lnTo>
                    <a:pt x="1608" y="1948"/>
                  </a:lnTo>
                  <a:lnTo>
                    <a:pt x="1662" y="1888"/>
                  </a:lnTo>
                  <a:lnTo>
                    <a:pt x="1716" y="1830"/>
                  </a:lnTo>
                  <a:lnTo>
                    <a:pt x="1772" y="1772"/>
                  </a:lnTo>
                  <a:lnTo>
                    <a:pt x="1830" y="1716"/>
                  </a:lnTo>
                  <a:lnTo>
                    <a:pt x="1890" y="1660"/>
                  </a:lnTo>
                  <a:lnTo>
                    <a:pt x="1950" y="1606"/>
                  </a:lnTo>
                  <a:lnTo>
                    <a:pt x="2012" y="1554"/>
                  </a:lnTo>
                  <a:lnTo>
                    <a:pt x="2074" y="1504"/>
                  </a:lnTo>
                  <a:lnTo>
                    <a:pt x="2138" y="1456"/>
                  </a:lnTo>
                  <a:lnTo>
                    <a:pt x="2204" y="1408"/>
                  </a:lnTo>
                  <a:lnTo>
                    <a:pt x="2270" y="1362"/>
                  </a:lnTo>
                  <a:lnTo>
                    <a:pt x="2338" y="1316"/>
                  </a:lnTo>
                  <a:lnTo>
                    <a:pt x="2406" y="1274"/>
                  </a:lnTo>
                  <a:lnTo>
                    <a:pt x="2476" y="1232"/>
                  </a:lnTo>
                  <a:lnTo>
                    <a:pt x="2546" y="1194"/>
                  </a:lnTo>
                  <a:lnTo>
                    <a:pt x="2618" y="1156"/>
                  </a:lnTo>
                  <a:lnTo>
                    <a:pt x="2692" y="1118"/>
                  </a:lnTo>
                  <a:lnTo>
                    <a:pt x="2764" y="1084"/>
                  </a:lnTo>
                  <a:lnTo>
                    <a:pt x="2840" y="1052"/>
                  </a:lnTo>
                  <a:lnTo>
                    <a:pt x="2916" y="1020"/>
                  </a:lnTo>
                  <a:lnTo>
                    <a:pt x="2992" y="992"/>
                  </a:lnTo>
                  <a:lnTo>
                    <a:pt x="3070" y="964"/>
                  </a:lnTo>
                  <a:lnTo>
                    <a:pt x="3148" y="938"/>
                  </a:lnTo>
                  <a:lnTo>
                    <a:pt x="3228" y="914"/>
                  </a:lnTo>
                  <a:lnTo>
                    <a:pt x="3308" y="894"/>
                  </a:lnTo>
                  <a:lnTo>
                    <a:pt x="3388" y="874"/>
                  </a:lnTo>
                  <a:lnTo>
                    <a:pt x="3470" y="856"/>
                  </a:lnTo>
                  <a:lnTo>
                    <a:pt x="3552" y="840"/>
                  </a:lnTo>
                  <a:lnTo>
                    <a:pt x="3634" y="826"/>
                  </a:lnTo>
                  <a:lnTo>
                    <a:pt x="3718" y="814"/>
                  </a:lnTo>
                  <a:lnTo>
                    <a:pt x="3802" y="804"/>
                  </a:lnTo>
                  <a:lnTo>
                    <a:pt x="3888" y="798"/>
                  </a:lnTo>
                  <a:lnTo>
                    <a:pt x="3972" y="792"/>
                  </a:lnTo>
                  <a:lnTo>
                    <a:pt x="4058" y="788"/>
                  </a:lnTo>
                  <a:lnTo>
                    <a:pt x="4146" y="788"/>
                  </a:lnTo>
                  <a:lnTo>
                    <a:pt x="4146" y="788"/>
                  </a:lnTo>
                  <a:lnTo>
                    <a:pt x="4232" y="788"/>
                  </a:lnTo>
                  <a:lnTo>
                    <a:pt x="4318" y="792"/>
                  </a:lnTo>
                  <a:lnTo>
                    <a:pt x="4404" y="798"/>
                  </a:lnTo>
                  <a:lnTo>
                    <a:pt x="4488" y="804"/>
                  </a:lnTo>
                  <a:lnTo>
                    <a:pt x="4572" y="814"/>
                  </a:lnTo>
                  <a:lnTo>
                    <a:pt x="4656" y="826"/>
                  </a:lnTo>
                  <a:lnTo>
                    <a:pt x="4738" y="840"/>
                  </a:lnTo>
                  <a:lnTo>
                    <a:pt x="4820" y="856"/>
                  </a:lnTo>
                  <a:lnTo>
                    <a:pt x="4902" y="874"/>
                  </a:lnTo>
                  <a:lnTo>
                    <a:pt x="4984" y="894"/>
                  </a:lnTo>
                  <a:lnTo>
                    <a:pt x="5064" y="914"/>
                  </a:lnTo>
                  <a:lnTo>
                    <a:pt x="5142" y="938"/>
                  </a:lnTo>
                  <a:lnTo>
                    <a:pt x="5220" y="964"/>
                  </a:lnTo>
                  <a:lnTo>
                    <a:pt x="5298" y="992"/>
                  </a:lnTo>
                  <a:lnTo>
                    <a:pt x="5374" y="1020"/>
                  </a:lnTo>
                  <a:lnTo>
                    <a:pt x="5450" y="1052"/>
                  </a:lnTo>
                  <a:lnTo>
                    <a:pt x="5526" y="1084"/>
                  </a:lnTo>
                  <a:lnTo>
                    <a:pt x="5600" y="1118"/>
                  </a:lnTo>
                  <a:lnTo>
                    <a:pt x="5672" y="1156"/>
                  </a:lnTo>
                  <a:lnTo>
                    <a:pt x="5744" y="1194"/>
                  </a:lnTo>
                  <a:lnTo>
                    <a:pt x="5814" y="1232"/>
                  </a:lnTo>
                  <a:lnTo>
                    <a:pt x="5884" y="1274"/>
                  </a:lnTo>
                  <a:lnTo>
                    <a:pt x="5954" y="1316"/>
                  </a:lnTo>
                  <a:lnTo>
                    <a:pt x="6020" y="1362"/>
                  </a:lnTo>
                  <a:lnTo>
                    <a:pt x="6088" y="1408"/>
                  </a:lnTo>
                  <a:lnTo>
                    <a:pt x="6152" y="1456"/>
                  </a:lnTo>
                  <a:lnTo>
                    <a:pt x="6216" y="1504"/>
                  </a:lnTo>
                  <a:lnTo>
                    <a:pt x="6280" y="1554"/>
                  </a:lnTo>
                  <a:lnTo>
                    <a:pt x="6340" y="1606"/>
                  </a:lnTo>
                  <a:lnTo>
                    <a:pt x="6402" y="1660"/>
                  </a:lnTo>
                  <a:lnTo>
                    <a:pt x="6460" y="1716"/>
                  </a:lnTo>
                  <a:lnTo>
                    <a:pt x="6518" y="1772"/>
                  </a:lnTo>
                  <a:lnTo>
                    <a:pt x="6574" y="1830"/>
                  </a:lnTo>
                  <a:lnTo>
                    <a:pt x="6630" y="1888"/>
                  </a:lnTo>
                  <a:lnTo>
                    <a:pt x="6682" y="1948"/>
                  </a:lnTo>
                  <a:lnTo>
                    <a:pt x="6734" y="2010"/>
                  </a:lnTo>
                  <a:lnTo>
                    <a:pt x="6786" y="2074"/>
                  </a:lnTo>
                  <a:lnTo>
                    <a:pt x="6834" y="2138"/>
                  </a:lnTo>
                  <a:lnTo>
                    <a:pt x="6882" y="2202"/>
                  </a:lnTo>
                  <a:lnTo>
                    <a:pt x="6928" y="2268"/>
                  </a:lnTo>
                  <a:lnTo>
                    <a:pt x="6972" y="2336"/>
                  </a:lnTo>
                  <a:lnTo>
                    <a:pt x="7016" y="2404"/>
                  </a:lnTo>
                  <a:lnTo>
                    <a:pt x="7056" y="2474"/>
                  </a:lnTo>
                  <a:lnTo>
                    <a:pt x="7096" y="2546"/>
                  </a:lnTo>
                  <a:lnTo>
                    <a:pt x="7134" y="2618"/>
                  </a:lnTo>
                  <a:lnTo>
                    <a:pt x="7170" y="2690"/>
                  </a:lnTo>
                  <a:lnTo>
                    <a:pt x="7206" y="2764"/>
                  </a:lnTo>
                  <a:lnTo>
                    <a:pt x="7238" y="2838"/>
                  </a:lnTo>
                  <a:lnTo>
                    <a:pt x="7270" y="2914"/>
                  </a:lnTo>
                  <a:lnTo>
                    <a:pt x="7298" y="2992"/>
                  </a:lnTo>
                  <a:lnTo>
                    <a:pt x="7326" y="3068"/>
                  </a:lnTo>
                  <a:lnTo>
                    <a:pt x="7352" y="3148"/>
                  </a:lnTo>
                  <a:lnTo>
                    <a:pt x="7374" y="3226"/>
                  </a:lnTo>
                  <a:lnTo>
                    <a:pt x="7396" y="3306"/>
                  </a:lnTo>
                  <a:lnTo>
                    <a:pt x="7416" y="3388"/>
                  </a:lnTo>
                  <a:lnTo>
                    <a:pt x="7434" y="3468"/>
                  </a:lnTo>
                  <a:lnTo>
                    <a:pt x="7450" y="3550"/>
                  </a:lnTo>
                  <a:lnTo>
                    <a:pt x="7464" y="3634"/>
                  </a:lnTo>
                  <a:lnTo>
                    <a:pt x="7476" y="3718"/>
                  </a:lnTo>
                  <a:lnTo>
                    <a:pt x="7484" y="3802"/>
                  </a:lnTo>
                  <a:lnTo>
                    <a:pt x="7492" y="3886"/>
                  </a:lnTo>
                  <a:lnTo>
                    <a:pt x="7498" y="3972"/>
                  </a:lnTo>
                  <a:lnTo>
                    <a:pt x="7502" y="4058"/>
                  </a:lnTo>
                  <a:lnTo>
                    <a:pt x="7502" y="4144"/>
                  </a:lnTo>
                  <a:lnTo>
                    <a:pt x="7502" y="4144"/>
                  </a:lnTo>
                  <a:lnTo>
                    <a:pt x="7502" y="4230"/>
                  </a:lnTo>
                  <a:lnTo>
                    <a:pt x="7498" y="4316"/>
                  </a:lnTo>
                  <a:lnTo>
                    <a:pt x="7492" y="4402"/>
                  </a:lnTo>
                  <a:lnTo>
                    <a:pt x="7484" y="4488"/>
                  </a:lnTo>
                  <a:lnTo>
                    <a:pt x="7476" y="4572"/>
                  </a:lnTo>
                  <a:lnTo>
                    <a:pt x="7464" y="4654"/>
                  </a:lnTo>
                  <a:lnTo>
                    <a:pt x="7450" y="4738"/>
                  </a:lnTo>
                  <a:lnTo>
                    <a:pt x="7434" y="4820"/>
                  </a:lnTo>
                  <a:lnTo>
                    <a:pt x="7416" y="4902"/>
                  </a:lnTo>
                  <a:lnTo>
                    <a:pt x="7396" y="4982"/>
                  </a:lnTo>
                  <a:lnTo>
                    <a:pt x="7374" y="5062"/>
                  </a:lnTo>
                  <a:lnTo>
                    <a:pt x="7352" y="5142"/>
                  </a:lnTo>
                  <a:lnTo>
                    <a:pt x="7326" y="5220"/>
                  </a:lnTo>
                  <a:lnTo>
                    <a:pt x="7298" y="5298"/>
                  </a:lnTo>
                  <a:lnTo>
                    <a:pt x="7270" y="5374"/>
                  </a:lnTo>
                  <a:lnTo>
                    <a:pt x="7238" y="5450"/>
                  </a:lnTo>
                  <a:lnTo>
                    <a:pt x="7206" y="5524"/>
                  </a:lnTo>
                  <a:lnTo>
                    <a:pt x="7170" y="5598"/>
                  </a:lnTo>
                  <a:lnTo>
                    <a:pt x="7134" y="5672"/>
                  </a:lnTo>
                  <a:lnTo>
                    <a:pt x="7096" y="5744"/>
                  </a:lnTo>
                  <a:lnTo>
                    <a:pt x="7056" y="5814"/>
                  </a:lnTo>
                  <a:lnTo>
                    <a:pt x="7016" y="5884"/>
                  </a:lnTo>
                  <a:lnTo>
                    <a:pt x="6972" y="5952"/>
                  </a:lnTo>
                  <a:lnTo>
                    <a:pt x="6928" y="6020"/>
                  </a:lnTo>
                  <a:lnTo>
                    <a:pt x="6882" y="6086"/>
                  </a:lnTo>
                  <a:lnTo>
                    <a:pt x="6834" y="6152"/>
                  </a:lnTo>
                  <a:lnTo>
                    <a:pt x="6786" y="6216"/>
                  </a:lnTo>
                  <a:lnTo>
                    <a:pt x="6734" y="6278"/>
                  </a:lnTo>
                  <a:lnTo>
                    <a:pt x="6682" y="6340"/>
                  </a:lnTo>
                  <a:lnTo>
                    <a:pt x="6630" y="6400"/>
                  </a:lnTo>
                  <a:lnTo>
                    <a:pt x="6574" y="6460"/>
                  </a:lnTo>
                  <a:lnTo>
                    <a:pt x="6518" y="6516"/>
                  </a:lnTo>
                  <a:lnTo>
                    <a:pt x="6460" y="6574"/>
                  </a:lnTo>
                  <a:lnTo>
                    <a:pt x="6402" y="6628"/>
                  </a:lnTo>
                  <a:lnTo>
                    <a:pt x="6340" y="6682"/>
                  </a:lnTo>
                  <a:lnTo>
                    <a:pt x="6280" y="6734"/>
                  </a:lnTo>
                  <a:lnTo>
                    <a:pt x="6216" y="6784"/>
                  </a:lnTo>
                  <a:lnTo>
                    <a:pt x="6152" y="6834"/>
                  </a:lnTo>
                  <a:lnTo>
                    <a:pt x="6088" y="6882"/>
                  </a:lnTo>
                  <a:lnTo>
                    <a:pt x="6020" y="6928"/>
                  </a:lnTo>
                  <a:lnTo>
                    <a:pt x="5954" y="6972"/>
                  </a:lnTo>
                  <a:lnTo>
                    <a:pt x="5884" y="7014"/>
                  </a:lnTo>
                  <a:lnTo>
                    <a:pt x="5814" y="7056"/>
                  </a:lnTo>
                  <a:lnTo>
                    <a:pt x="5744" y="7096"/>
                  </a:lnTo>
                  <a:lnTo>
                    <a:pt x="5672" y="7134"/>
                  </a:lnTo>
                  <a:lnTo>
                    <a:pt x="5600" y="7170"/>
                  </a:lnTo>
                  <a:lnTo>
                    <a:pt x="5526" y="7204"/>
                  </a:lnTo>
                  <a:lnTo>
                    <a:pt x="5450" y="7238"/>
                  </a:lnTo>
                  <a:lnTo>
                    <a:pt x="5374" y="7268"/>
                  </a:lnTo>
                  <a:lnTo>
                    <a:pt x="5298" y="7298"/>
                  </a:lnTo>
                  <a:lnTo>
                    <a:pt x="5220" y="7324"/>
                  </a:lnTo>
                  <a:lnTo>
                    <a:pt x="5142" y="7350"/>
                  </a:lnTo>
                  <a:lnTo>
                    <a:pt x="5064" y="7374"/>
                  </a:lnTo>
                  <a:lnTo>
                    <a:pt x="4984" y="7396"/>
                  </a:lnTo>
                  <a:lnTo>
                    <a:pt x="4902" y="7416"/>
                  </a:lnTo>
                  <a:lnTo>
                    <a:pt x="4820" y="7434"/>
                  </a:lnTo>
                  <a:lnTo>
                    <a:pt x="4738" y="7448"/>
                  </a:lnTo>
                  <a:lnTo>
                    <a:pt x="4656" y="7462"/>
                  </a:lnTo>
                  <a:lnTo>
                    <a:pt x="4572" y="7474"/>
                  </a:lnTo>
                  <a:lnTo>
                    <a:pt x="4488" y="7484"/>
                  </a:lnTo>
                  <a:lnTo>
                    <a:pt x="4404" y="7492"/>
                  </a:lnTo>
                  <a:lnTo>
                    <a:pt x="4318" y="7496"/>
                  </a:lnTo>
                  <a:lnTo>
                    <a:pt x="4232" y="7500"/>
                  </a:lnTo>
                  <a:lnTo>
                    <a:pt x="4146" y="7502"/>
                  </a:lnTo>
                  <a:lnTo>
                    <a:pt x="4146" y="750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2" name="Freeform 32">
              <a:extLst>
                <a:ext uri="{FF2B5EF4-FFF2-40B4-BE49-F238E27FC236}">
                  <a16:creationId xmlns:a16="http://schemas.microsoft.com/office/drawing/2014/main" id="{E35F1C2D-621B-4AAE-914C-F86D562BFA0F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698308" y="2260067"/>
              <a:ext cx="861644" cy="861980"/>
            </a:xfrm>
            <a:custGeom>
              <a:avLst/>
              <a:gdLst>
                <a:gd name="T0" fmla="*/ 2242 w 5138"/>
                <a:gd name="T1" fmla="*/ 22 h 5140"/>
                <a:gd name="T2" fmla="*/ 1806 w 5138"/>
                <a:gd name="T3" fmla="*/ 116 h 5140"/>
                <a:gd name="T4" fmla="*/ 1400 w 5138"/>
                <a:gd name="T5" fmla="*/ 282 h 5140"/>
                <a:gd name="T6" fmla="*/ 1032 w 5138"/>
                <a:gd name="T7" fmla="*/ 512 h 5140"/>
                <a:gd name="T8" fmla="*/ 710 w 5138"/>
                <a:gd name="T9" fmla="*/ 798 h 5140"/>
                <a:gd name="T10" fmla="*/ 440 w 5138"/>
                <a:gd name="T11" fmla="*/ 1134 h 5140"/>
                <a:gd name="T12" fmla="*/ 226 w 5138"/>
                <a:gd name="T13" fmla="*/ 1514 h 5140"/>
                <a:gd name="T14" fmla="*/ 80 w 5138"/>
                <a:gd name="T15" fmla="*/ 1928 h 5140"/>
                <a:gd name="T16" fmla="*/ 8 w 5138"/>
                <a:gd name="T17" fmla="*/ 2372 h 5140"/>
                <a:gd name="T18" fmla="*/ 8 w 5138"/>
                <a:gd name="T19" fmla="*/ 2768 h 5140"/>
                <a:gd name="T20" fmla="*/ 80 w 5138"/>
                <a:gd name="T21" fmla="*/ 3212 h 5140"/>
                <a:gd name="T22" fmla="*/ 226 w 5138"/>
                <a:gd name="T23" fmla="*/ 3626 h 5140"/>
                <a:gd name="T24" fmla="*/ 440 w 5138"/>
                <a:gd name="T25" fmla="*/ 4006 h 5140"/>
                <a:gd name="T26" fmla="*/ 710 w 5138"/>
                <a:gd name="T27" fmla="*/ 4342 h 5140"/>
                <a:gd name="T28" fmla="*/ 1032 w 5138"/>
                <a:gd name="T29" fmla="*/ 4628 h 5140"/>
                <a:gd name="T30" fmla="*/ 1400 w 5138"/>
                <a:gd name="T31" fmla="*/ 4858 h 5140"/>
                <a:gd name="T32" fmla="*/ 1806 w 5138"/>
                <a:gd name="T33" fmla="*/ 5024 h 5140"/>
                <a:gd name="T34" fmla="*/ 2242 w 5138"/>
                <a:gd name="T35" fmla="*/ 5120 h 5140"/>
                <a:gd name="T36" fmla="*/ 2636 w 5138"/>
                <a:gd name="T37" fmla="*/ 5140 h 5140"/>
                <a:gd name="T38" fmla="*/ 3086 w 5138"/>
                <a:gd name="T39" fmla="*/ 5088 h 5140"/>
                <a:gd name="T40" fmla="*/ 3510 w 5138"/>
                <a:gd name="T41" fmla="*/ 4962 h 5140"/>
                <a:gd name="T42" fmla="*/ 3900 w 5138"/>
                <a:gd name="T43" fmla="*/ 4768 h 5140"/>
                <a:gd name="T44" fmla="*/ 4250 w 5138"/>
                <a:gd name="T45" fmla="*/ 4512 h 5140"/>
                <a:gd name="T46" fmla="*/ 4552 w 5138"/>
                <a:gd name="T47" fmla="*/ 4204 h 5140"/>
                <a:gd name="T48" fmla="*/ 4798 w 5138"/>
                <a:gd name="T49" fmla="*/ 3848 h 5140"/>
                <a:gd name="T50" fmla="*/ 4982 w 5138"/>
                <a:gd name="T51" fmla="*/ 3452 h 5140"/>
                <a:gd name="T52" fmla="*/ 5098 w 5138"/>
                <a:gd name="T53" fmla="*/ 3024 h 5140"/>
                <a:gd name="T54" fmla="*/ 5138 w 5138"/>
                <a:gd name="T55" fmla="*/ 2570 h 5140"/>
                <a:gd name="T56" fmla="*/ 5110 w 5138"/>
                <a:gd name="T57" fmla="*/ 2180 h 5140"/>
                <a:gd name="T58" fmla="*/ 5004 w 5138"/>
                <a:gd name="T59" fmla="*/ 1748 h 5140"/>
                <a:gd name="T60" fmla="*/ 4828 w 5138"/>
                <a:gd name="T61" fmla="*/ 1346 h 5140"/>
                <a:gd name="T62" fmla="*/ 4590 w 5138"/>
                <a:gd name="T63" fmla="*/ 984 h 5140"/>
                <a:gd name="T64" fmla="*/ 4296 w 5138"/>
                <a:gd name="T65" fmla="*/ 670 h 5140"/>
                <a:gd name="T66" fmla="*/ 3954 w 5138"/>
                <a:gd name="T67" fmla="*/ 406 h 5140"/>
                <a:gd name="T68" fmla="*/ 3568 w 5138"/>
                <a:gd name="T69" fmla="*/ 202 h 5140"/>
                <a:gd name="T70" fmla="*/ 3148 w 5138"/>
                <a:gd name="T71" fmla="*/ 66 h 5140"/>
                <a:gd name="T72" fmla="*/ 2702 w 5138"/>
                <a:gd name="T73" fmla="*/ 4 h 5140"/>
                <a:gd name="T74" fmla="*/ 2388 w 5138"/>
                <a:gd name="T75" fmla="*/ 4344 h 5140"/>
                <a:gd name="T76" fmla="*/ 1798 w 5138"/>
                <a:gd name="T77" fmla="*/ 4176 h 5140"/>
                <a:gd name="T78" fmla="*/ 1310 w 5138"/>
                <a:gd name="T79" fmla="*/ 3830 h 5140"/>
                <a:gd name="T80" fmla="*/ 964 w 5138"/>
                <a:gd name="T81" fmla="*/ 3342 h 5140"/>
                <a:gd name="T82" fmla="*/ 796 w 5138"/>
                <a:gd name="T83" fmla="*/ 2752 h 5140"/>
                <a:gd name="T84" fmla="*/ 824 w 5138"/>
                <a:gd name="T85" fmla="*/ 2212 h 5140"/>
                <a:gd name="T86" fmla="*/ 1046 w 5138"/>
                <a:gd name="T87" fmla="*/ 1646 h 5140"/>
                <a:gd name="T88" fmla="*/ 1436 w 5138"/>
                <a:gd name="T89" fmla="*/ 1196 h 5140"/>
                <a:gd name="T90" fmla="*/ 1958 w 5138"/>
                <a:gd name="T91" fmla="*/ 896 h 5140"/>
                <a:gd name="T92" fmla="*/ 2570 w 5138"/>
                <a:gd name="T93" fmla="*/ 788 h 5140"/>
                <a:gd name="T94" fmla="*/ 3098 w 5138"/>
                <a:gd name="T95" fmla="*/ 868 h 5140"/>
                <a:gd name="T96" fmla="*/ 3634 w 5138"/>
                <a:gd name="T97" fmla="*/ 1142 h 5140"/>
                <a:gd name="T98" fmla="*/ 4046 w 5138"/>
                <a:gd name="T99" fmla="*/ 1574 h 5140"/>
                <a:gd name="T100" fmla="*/ 4296 w 5138"/>
                <a:gd name="T101" fmla="*/ 2126 h 5140"/>
                <a:gd name="T102" fmla="*/ 4350 w 5138"/>
                <a:gd name="T103" fmla="*/ 2662 h 5140"/>
                <a:gd name="T104" fmla="*/ 4212 w 5138"/>
                <a:gd name="T105" fmla="*/ 3264 h 5140"/>
                <a:gd name="T106" fmla="*/ 3888 w 5138"/>
                <a:gd name="T107" fmla="*/ 3768 h 5140"/>
                <a:gd name="T108" fmla="*/ 3418 w 5138"/>
                <a:gd name="T109" fmla="*/ 4138 h 5140"/>
                <a:gd name="T110" fmla="*/ 2840 w 5138"/>
                <a:gd name="T111" fmla="*/ 4332 h 5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8" h="5140">
                  <a:moveTo>
                    <a:pt x="2570" y="0"/>
                  </a:moveTo>
                  <a:lnTo>
                    <a:pt x="2570" y="0"/>
                  </a:lnTo>
                  <a:lnTo>
                    <a:pt x="2504" y="2"/>
                  </a:lnTo>
                  <a:lnTo>
                    <a:pt x="2438" y="4"/>
                  </a:lnTo>
                  <a:lnTo>
                    <a:pt x="2372" y="8"/>
                  </a:lnTo>
                  <a:lnTo>
                    <a:pt x="2306" y="14"/>
                  </a:lnTo>
                  <a:lnTo>
                    <a:pt x="2242" y="22"/>
                  </a:lnTo>
                  <a:lnTo>
                    <a:pt x="2178" y="30"/>
                  </a:lnTo>
                  <a:lnTo>
                    <a:pt x="2114" y="40"/>
                  </a:lnTo>
                  <a:lnTo>
                    <a:pt x="2052" y="54"/>
                  </a:lnTo>
                  <a:lnTo>
                    <a:pt x="1990" y="66"/>
                  </a:lnTo>
                  <a:lnTo>
                    <a:pt x="1928" y="82"/>
                  </a:lnTo>
                  <a:lnTo>
                    <a:pt x="1866" y="98"/>
                  </a:lnTo>
                  <a:lnTo>
                    <a:pt x="1806" y="116"/>
                  </a:lnTo>
                  <a:lnTo>
                    <a:pt x="1746" y="136"/>
                  </a:lnTo>
                  <a:lnTo>
                    <a:pt x="1686" y="156"/>
                  </a:lnTo>
                  <a:lnTo>
                    <a:pt x="1628" y="180"/>
                  </a:lnTo>
                  <a:lnTo>
                    <a:pt x="1570" y="202"/>
                  </a:lnTo>
                  <a:lnTo>
                    <a:pt x="1512" y="228"/>
                  </a:lnTo>
                  <a:lnTo>
                    <a:pt x="1456" y="254"/>
                  </a:lnTo>
                  <a:lnTo>
                    <a:pt x="1400" y="282"/>
                  </a:lnTo>
                  <a:lnTo>
                    <a:pt x="1346" y="312"/>
                  </a:lnTo>
                  <a:lnTo>
                    <a:pt x="1292" y="342"/>
                  </a:lnTo>
                  <a:lnTo>
                    <a:pt x="1238" y="374"/>
                  </a:lnTo>
                  <a:lnTo>
                    <a:pt x="1186" y="406"/>
                  </a:lnTo>
                  <a:lnTo>
                    <a:pt x="1134" y="440"/>
                  </a:lnTo>
                  <a:lnTo>
                    <a:pt x="1082" y="476"/>
                  </a:lnTo>
                  <a:lnTo>
                    <a:pt x="1032" y="512"/>
                  </a:lnTo>
                  <a:lnTo>
                    <a:pt x="984" y="550"/>
                  </a:lnTo>
                  <a:lnTo>
                    <a:pt x="936" y="588"/>
                  </a:lnTo>
                  <a:lnTo>
                    <a:pt x="888" y="628"/>
                  </a:lnTo>
                  <a:lnTo>
                    <a:pt x="842" y="670"/>
                  </a:lnTo>
                  <a:lnTo>
                    <a:pt x="798" y="712"/>
                  </a:lnTo>
                  <a:lnTo>
                    <a:pt x="754" y="754"/>
                  </a:lnTo>
                  <a:lnTo>
                    <a:pt x="710" y="798"/>
                  </a:lnTo>
                  <a:lnTo>
                    <a:pt x="668" y="844"/>
                  </a:lnTo>
                  <a:lnTo>
                    <a:pt x="626" y="890"/>
                  </a:lnTo>
                  <a:lnTo>
                    <a:pt x="588" y="936"/>
                  </a:lnTo>
                  <a:lnTo>
                    <a:pt x="548" y="984"/>
                  </a:lnTo>
                  <a:lnTo>
                    <a:pt x="510" y="1034"/>
                  </a:lnTo>
                  <a:lnTo>
                    <a:pt x="474" y="1084"/>
                  </a:lnTo>
                  <a:lnTo>
                    <a:pt x="440" y="1134"/>
                  </a:lnTo>
                  <a:lnTo>
                    <a:pt x="406" y="1186"/>
                  </a:lnTo>
                  <a:lnTo>
                    <a:pt x="372" y="1238"/>
                  </a:lnTo>
                  <a:lnTo>
                    <a:pt x="340" y="1292"/>
                  </a:lnTo>
                  <a:lnTo>
                    <a:pt x="310" y="1346"/>
                  </a:lnTo>
                  <a:lnTo>
                    <a:pt x="282" y="1402"/>
                  </a:lnTo>
                  <a:lnTo>
                    <a:pt x="254" y="1458"/>
                  </a:lnTo>
                  <a:lnTo>
                    <a:pt x="226" y="1514"/>
                  </a:lnTo>
                  <a:lnTo>
                    <a:pt x="202" y="1572"/>
                  </a:lnTo>
                  <a:lnTo>
                    <a:pt x="178" y="1630"/>
                  </a:lnTo>
                  <a:lnTo>
                    <a:pt x="156" y="1688"/>
                  </a:lnTo>
                  <a:lnTo>
                    <a:pt x="134" y="1748"/>
                  </a:lnTo>
                  <a:lnTo>
                    <a:pt x="116" y="1808"/>
                  </a:lnTo>
                  <a:lnTo>
                    <a:pt x="98" y="1868"/>
                  </a:lnTo>
                  <a:lnTo>
                    <a:pt x="80" y="1928"/>
                  </a:lnTo>
                  <a:lnTo>
                    <a:pt x="66" y="1990"/>
                  </a:lnTo>
                  <a:lnTo>
                    <a:pt x="52" y="2054"/>
                  </a:lnTo>
                  <a:lnTo>
                    <a:pt x="40" y="2116"/>
                  </a:lnTo>
                  <a:lnTo>
                    <a:pt x="30" y="2180"/>
                  </a:lnTo>
                  <a:lnTo>
                    <a:pt x="20" y="2244"/>
                  </a:lnTo>
                  <a:lnTo>
                    <a:pt x="12" y="2308"/>
                  </a:lnTo>
                  <a:lnTo>
                    <a:pt x="8" y="2372"/>
                  </a:lnTo>
                  <a:lnTo>
                    <a:pt x="2" y="2438"/>
                  </a:lnTo>
                  <a:lnTo>
                    <a:pt x="0" y="2504"/>
                  </a:lnTo>
                  <a:lnTo>
                    <a:pt x="0" y="2570"/>
                  </a:lnTo>
                  <a:lnTo>
                    <a:pt x="0" y="2570"/>
                  </a:lnTo>
                  <a:lnTo>
                    <a:pt x="0" y="2636"/>
                  </a:lnTo>
                  <a:lnTo>
                    <a:pt x="2" y="2702"/>
                  </a:lnTo>
                  <a:lnTo>
                    <a:pt x="8" y="2768"/>
                  </a:lnTo>
                  <a:lnTo>
                    <a:pt x="12" y="2832"/>
                  </a:lnTo>
                  <a:lnTo>
                    <a:pt x="20" y="2898"/>
                  </a:lnTo>
                  <a:lnTo>
                    <a:pt x="30" y="2962"/>
                  </a:lnTo>
                  <a:lnTo>
                    <a:pt x="40" y="3024"/>
                  </a:lnTo>
                  <a:lnTo>
                    <a:pt x="52" y="3088"/>
                  </a:lnTo>
                  <a:lnTo>
                    <a:pt x="66" y="3150"/>
                  </a:lnTo>
                  <a:lnTo>
                    <a:pt x="80" y="3212"/>
                  </a:lnTo>
                  <a:lnTo>
                    <a:pt x="98" y="3272"/>
                  </a:lnTo>
                  <a:lnTo>
                    <a:pt x="116" y="3334"/>
                  </a:lnTo>
                  <a:lnTo>
                    <a:pt x="134" y="3394"/>
                  </a:lnTo>
                  <a:lnTo>
                    <a:pt x="156" y="3452"/>
                  </a:lnTo>
                  <a:lnTo>
                    <a:pt x="178" y="3512"/>
                  </a:lnTo>
                  <a:lnTo>
                    <a:pt x="202" y="3570"/>
                  </a:lnTo>
                  <a:lnTo>
                    <a:pt x="226" y="3626"/>
                  </a:lnTo>
                  <a:lnTo>
                    <a:pt x="254" y="3684"/>
                  </a:lnTo>
                  <a:lnTo>
                    <a:pt x="282" y="3740"/>
                  </a:lnTo>
                  <a:lnTo>
                    <a:pt x="310" y="3794"/>
                  </a:lnTo>
                  <a:lnTo>
                    <a:pt x="340" y="3848"/>
                  </a:lnTo>
                  <a:lnTo>
                    <a:pt x="372" y="3902"/>
                  </a:lnTo>
                  <a:lnTo>
                    <a:pt x="406" y="3954"/>
                  </a:lnTo>
                  <a:lnTo>
                    <a:pt x="440" y="4006"/>
                  </a:lnTo>
                  <a:lnTo>
                    <a:pt x="474" y="4056"/>
                  </a:lnTo>
                  <a:lnTo>
                    <a:pt x="510" y="4106"/>
                  </a:lnTo>
                  <a:lnTo>
                    <a:pt x="548" y="4156"/>
                  </a:lnTo>
                  <a:lnTo>
                    <a:pt x="588" y="4204"/>
                  </a:lnTo>
                  <a:lnTo>
                    <a:pt x="626" y="4252"/>
                  </a:lnTo>
                  <a:lnTo>
                    <a:pt x="668" y="4298"/>
                  </a:lnTo>
                  <a:lnTo>
                    <a:pt x="710" y="4342"/>
                  </a:lnTo>
                  <a:lnTo>
                    <a:pt x="754" y="4386"/>
                  </a:lnTo>
                  <a:lnTo>
                    <a:pt x="798" y="4430"/>
                  </a:lnTo>
                  <a:lnTo>
                    <a:pt x="842" y="4472"/>
                  </a:lnTo>
                  <a:lnTo>
                    <a:pt x="888" y="4512"/>
                  </a:lnTo>
                  <a:lnTo>
                    <a:pt x="936" y="4552"/>
                  </a:lnTo>
                  <a:lnTo>
                    <a:pt x="984" y="4592"/>
                  </a:lnTo>
                  <a:lnTo>
                    <a:pt x="1032" y="4628"/>
                  </a:lnTo>
                  <a:lnTo>
                    <a:pt x="1082" y="4666"/>
                  </a:lnTo>
                  <a:lnTo>
                    <a:pt x="1134" y="4700"/>
                  </a:lnTo>
                  <a:lnTo>
                    <a:pt x="1186" y="4734"/>
                  </a:lnTo>
                  <a:lnTo>
                    <a:pt x="1238" y="4768"/>
                  </a:lnTo>
                  <a:lnTo>
                    <a:pt x="1292" y="4798"/>
                  </a:lnTo>
                  <a:lnTo>
                    <a:pt x="1346" y="4830"/>
                  </a:lnTo>
                  <a:lnTo>
                    <a:pt x="1400" y="4858"/>
                  </a:lnTo>
                  <a:lnTo>
                    <a:pt x="1456" y="4886"/>
                  </a:lnTo>
                  <a:lnTo>
                    <a:pt x="1512" y="4912"/>
                  </a:lnTo>
                  <a:lnTo>
                    <a:pt x="1570" y="4938"/>
                  </a:lnTo>
                  <a:lnTo>
                    <a:pt x="1628" y="4962"/>
                  </a:lnTo>
                  <a:lnTo>
                    <a:pt x="1686" y="4984"/>
                  </a:lnTo>
                  <a:lnTo>
                    <a:pt x="1746" y="5004"/>
                  </a:lnTo>
                  <a:lnTo>
                    <a:pt x="1806" y="5024"/>
                  </a:lnTo>
                  <a:lnTo>
                    <a:pt x="1866" y="5042"/>
                  </a:lnTo>
                  <a:lnTo>
                    <a:pt x="1928" y="5058"/>
                  </a:lnTo>
                  <a:lnTo>
                    <a:pt x="1990" y="5074"/>
                  </a:lnTo>
                  <a:lnTo>
                    <a:pt x="2052" y="5088"/>
                  </a:lnTo>
                  <a:lnTo>
                    <a:pt x="2114" y="5100"/>
                  </a:lnTo>
                  <a:lnTo>
                    <a:pt x="2178" y="5110"/>
                  </a:lnTo>
                  <a:lnTo>
                    <a:pt x="2242" y="5120"/>
                  </a:lnTo>
                  <a:lnTo>
                    <a:pt x="2306" y="5126"/>
                  </a:lnTo>
                  <a:lnTo>
                    <a:pt x="2372" y="5132"/>
                  </a:lnTo>
                  <a:lnTo>
                    <a:pt x="2438" y="5136"/>
                  </a:lnTo>
                  <a:lnTo>
                    <a:pt x="2504" y="5140"/>
                  </a:lnTo>
                  <a:lnTo>
                    <a:pt x="2570" y="5140"/>
                  </a:lnTo>
                  <a:lnTo>
                    <a:pt x="2570" y="5140"/>
                  </a:lnTo>
                  <a:lnTo>
                    <a:pt x="2636" y="5140"/>
                  </a:lnTo>
                  <a:lnTo>
                    <a:pt x="2702" y="5136"/>
                  </a:lnTo>
                  <a:lnTo>
                    <a:pt x="2766" y="5132"/>
                  </a:lnTo>
                  <a:lnTo>
                    <a:pt x="2832" y="5126"/>
                  </a:lnTo>
                  <a:lnTo>
                    <a:pt x="2896" y="5120"/>
                  </a:lnTo>
                  <a:lnTo>
                    <a:pt x="2960" y="5110"/>
                  </a:lnTo>
                  <a:lnTo>
                    <a:pt x="3024" y="5100"/>
                  </a:lnTo>
                  <a:lnTo>
                    <a:pt x="3086" y="5088"/>
                  </a:lnTo>
                  <a:lnTo>
                    <a:pt x="3148" y="5074"/>
                  </a:lnTo>
                  <a:lnTo>
                    <a:pt x="3210" y="5058"/>
                  </a:lnTo>
                  <a:lnTo>
                    <a:pt x="3272" y="5042"/>
                  </a:lnTo>
                  <a:lnTo>
                    <a:pt x="3332" y="5024"/>
                  </a:lnTo>
                  <a:lnTo>
                    <a:pt x="3392" y="5004"/>
                  </a:lnTo>
                  <a:lnTo>
                    <a:pt x="3452" y="4984"/>
                  </a:lnTo>
                  <a:lnTo>
                    <a:pt x="3510" y="4962"/>
                  </a:lnTo>
                  <a:lnTo>
                    <a:pt x="3568" y="4938"/>
                  </a:lnTo>
                  <a:lnTo>
                    <a:pt x="3626" y="4912"/>
                  </a:lnTo>
                  <a:lnTo>
                    <a:pt x="3682" y="4886"/>
                  </a:lnTo>
                  <a:lnTo>
                    <a:pt x="3738" y="4858"/>
                  </a:lnTo>
                  <a:lnTo>
                    <a:pt x="3794" y="4830"/>
                  </a:lnTo>
                  <a:lnTo>
                    <a:pt x="3848" y="4798"/>
                  </a:lnTo>
                  <a:lnTo>
                    <a:pt x="3900" y="4768"/>
                  </a:lnTo>
                  <a:lnTo>
                    <a:pt x="3954" y="4734"/>
                  </a:lnTo>
                  <a:lnTo>
                    <a:pt x="4004" y="4700"/>
                  </a:lnTo>
                  <a:lnTo>
                    <a:pt x="4056" y="4666"/>
                  </a:lnTo>
                  <a:lnTo>
                    <a:pt x="4106" y="4628"/>
                  </a:lnTo>
                  <a:lnTo>
                    <a:pt x="4154" y="4592"/>
                  </a:lnTo>
                  <a:lnTo>
                    <a:pt x="4202" y="4552"/>
                  </a:lnTo>
                  <a:lnTo>
                    <a:pt x="4250" y="4512"/>
                  </a:lnTo>
                  <a:lnTo>
                    <a:pt x="4296" y="4472"/>
                  </a:lnTo>
                  <a:lnTo>
                    <a:pt x="4342" y="4430"/>
                  </a:lnTo>
                  <a:lnTo>
                    <a:pt x="4386" y="4386"/>
                  </a:lnTo>
                  <a:lnTo>
                    <a:pt x="4428" y="4342"/>
                  </a:lnTo>
                  <a:lnTo>
                    <a:pt x="4470" y="4298"/>
                  </a:lnTo>
                  <a:lnTo>
                    <a:pt x="4512" y="4252"/>
                  </a:lnTo>
                  <a:lnTo>
                    <a:pt x="4552" y="4204"/>
                  </a:lnTo>
                  <a:lnTo>
                    <a:pt x="4590" y="4156"/>
                  </a:lnTo>
                  <a:lnTo>
                    <a:pt x="4628" y="4106"/>
                  </a:lnTo>
                  <a:lnTo>
                    <a:pt x="4664" y="4056"/>
                  </a:lnTo>
                  <a:lnTo>
                    <a:pt x="4700" y="4006"/>
                  </a:lnTo>
                  <a:lnTo>
                    <a:pt x="4734" y="3954"/>
                  </a:lnTo>
                  <a:lnTo>
                    <a:pt x="4766" y="3902"/>
                  </a:lnTo>
                  <a:lnTo>
                    <a:pt x="4798" y="3848"/>
                  </a:lnTo>
                  <a:lnTo>
                    <a:pt x="4828" y="3794"/>
                  </a:lnTo>
                  <a:lnTo>
                    <a:pt x="4858" y="3740"/>
                  </a:lnTo>
                  <a:lnTo>
                    <a:pt x="4886" y="3684"/>
                  </a:lnTo>
                  <a:lnTo>
                    <a:pt x="4912" y="3626"/>
                  </a:lnTo>
                  <a:lnTo>
                    <a:pt x="4936" y="3570"/>
                  </a:lnTo>
                  <a:lnTo>
                    <a:pt x="4960" y="3512"/>
                  </a:lnTo>
                  <a:lnTo>
                    <a:pt x="4982" y="3452"/>
                  </a:lnTo>
                  <a:lnTo>
                    <a:pt x="5004" y="3394"/>
                  </a:lnTo>
                  <a:lnTo>
                    <a:pt x="5024" y="3334"/>
                  </a:lnTo>
                  <a:lnTo>
                    <a:pt x="5042" y="3272"/>
                  </a:lnTo>
                  <a:lnTo>
                    <a:pt x="5058" y="3212"/>
                  </a:lnTo>
                  <a:lnTo>
                    <a:pt x="5072" y="3150"/>
                  </a:lnTo>
                  <a:lnTo>
                    <a:pt x="5086" y="3088"/>
                  </a:lnTo>
                  <a:lnTo>
                    <a:pt x="5098" y="3024"/>
                  </a:lnTo>
                  <a:lnTo>
                    <a:pt x="5110" y="2962"/>
                  </a:lnTo>
                  <a:lnTo>
                    <a:pt x="5118" y="2898"/>
                  </a:lnTo>
                  <a:lnTo>
                    <a:pt x="5126" y="2832"/>
                  </a:lnTo>
                  <a:lnTo>
                    <a:pt x="5132" y="2768"/>
                  </a:lnTo>
                  <a:lnTo>
                    <a:pt x="5136" y="2702"/>
                  </a:lnTo>
                  <a:lnTo>
                    <a:pt x="5138" y="2636"/>
                  </a:lnTo>
                  <a:lnTo>
                    <a:pt x="5138" y="2570"/>
                  </a:lnTo>
                  <a:lnTo>
                    <a:pt x="5138" y="2570"/>
                  </a:lnTo>
                  <a:lnTo>
                    <a:pt x="5138" y="2504"/>
                  </a:lnTo>
                  <a:lnTo>
                    <a:pt x="5136" y="2438"/>
                  </a:lnTo>
                  <a:lnTo>
                    <a:pt x="5132" y="2372"/>
                  </a:lnTo>
                  <a:lnTo>
                    <a:pt x="5126" y="2308"/>
                  </a:lnTo>
                  <a:lnTo>
                    <a:pt x="5118" y="2244"/>
                  </a:lnTo>
                  <a:lnTo>
                    <a:pt x="5110" y="2180"/>
                  </a:lnTo>
                  <a:lnTo>
                    <a:pt x="5098" y="2116"/>
                  </a:lnTo>
                  <a:lnTo>
                    <a:pt x="5086" y="2054"/>
                  </a:lnTo>
                  <a:lnTo>
                    <a:pt x="5072" y="1990"/>
                  </a:lnTo>
                  <a:lnTo>
                    <a:pt x="5058" y="1928"/>
                  </a:lnTo>
                  <a:lnTo>
                    <a:pt x="5042" y="1868"/>
                  </a:lnTo>
                  <a:lnTo>
                    <a:pt x="5024" y="1808"/>
                  </a:lnTo>
                  <a:lnTo>
                    <a:pt x="5004" y="1748"/>
                  </a:lnTo>
                  <a:lnTo>
                    <a:pt x="4982" y="1688"/>
                  </a:lnTo>
                  <a:lnTo>
                    <a:pt x="4960" y="1630"/>
                  </a:lnTo>
                  <a:lnTo>
                    <a:pt x="4936" y="1572"/>
                  </a:lnTo>
                  <a:lnTo>
                    <a:pt x="4912" y="1514"/>
                  </a:lnTo>
                  <a:lnTo>
                    <a:pt x="4886" y="1458"/>
                  </a:lnTo>
                  <a:lnTo>
                    <a:pt x="4858" y="1402"/>
                  </a:lnTo>
                  <a:lnTo>
                    <a:pt x="4828" y="1346"/>
                  </a:lnTo>
                  <a:lnTo>
                    <a:pt x="4798" y="1292"/>
                  </a:lnTo>
                  <a:lnTo>
                    <a:pt x="4766" y="1238"/>
                  </a:lnTo>
                  <a:lnTo>
                    <a:pt x="4734" y="1186"/>
                  </a:lnTo>
                  <a:lnTo>
                    <a:pt x="4700" y="1134"/>
                  </a:lnTo>
                  <a:lnTo>
                    <a:pt x="4664" y="1084"/>
                  </a:lnTo>
                  <a:lnTo>
                    <a:pt x="4628" y="1034"/>
                  </a:lnTo>
                  <a:lnTo>
                    <a:pt x="4590" y="984"/>
                  </a:lnTo>
                  <a:lnTo>
                    <a:pt x="4552" y="936"/>
                  </a:lnTo>
                  <a:lnTo>
                    <a:pt x="4512" y="890"/>
                  </a:lnTo>
                  <a:lnTo>
                    <a:pt x="4470" y="844"/>
                  </a:lnTo>
                  <a:lnTo>
                    <a:pt x="4428" y="798"/>
                  </a:lnTo>
                  <a:lnTo>
                    <a:pt x="4386" y="754"/>
                  </a:lnTo>
                  <a:lnTo>
                    <a:pt x="4342" y="712"/>
                  </a:lnTo>
                  <a:lnTo>
                    <a:pt x="4296" y="670"/>
                  </a:lnTo>
                  <a:lnTo>
                    <a:pt x="4250" y="628"/>
                  </a:lnTo>
                  <a:lnTo>
                    <a:pt x="4202" y="588"/>
                  </a:lnTo>
                  <a:lnTo>
                    <a:pt x="4154" y="550"/>
                  </a:lnTo>
                  <a:lnTo>
                    <a:pt x="4106" y="512"/>
                  </a:lnTo>
                  <a:lnTo>
                    <a:pt x="4056" y="476"/>
                  </a:lnTo>
                  <a:lnTo>
                    <a:pt x="4004" y="440"/>
                  </a:lnTo>
                  <a:lnTo>
                    <a:pt x="3954" y="406"/>
                  </a:lnTo>
                  <a:lnTo>
                    <a:pt x="3900" y="374"/>
                  </a:lnTo>
                  <a:lnTo>
                    <a:pt x="3848" y="342"/>
                  </a:lnTo>
                  <a:lnTo>
                    <a:pt x="3794" y="312"/>
                  </a:lnTo>
                  <a:lnTo>
                    <a:pt x="3738" y="282"/>
                  </a:lnTo>
                  <a:lnTo>
                    <a:pt x="3682" y="254"/>
                  </a:lnTo>
                  <a:lnTo>
                    <a:pt x="3626" y="228"/>
                  </a:lnTo>
                  <a:lnTo>
                    <a:pt x="3568" y="202"/>
                  </a:lnTo>
                  <a:lnTo>
                    <a:pt x="3510" y="180"/>
                  </a:lnTo>
                  <a:lnTo>
                    <a:pt x="3452" y="156"/>
                  </a:lnTo>
                  <a:lnTo>
                    <a:pt x="3392" y="136"/>
                  </a:lnTo>
                  <a:lnTo>
                    <a:pt x="3332" y="116"/>
                  </a:lnTo>
                  <a:lnTo>
                    <a:pt x="3272" y="98"/>
                  </a:lnTo>
                  <a:lnTo>
                    <a:pt x="3210" y="82"/>
                  </a:lnTo>
                  <a:lnTo>
                    <a:pt x="3148" y="66"/>
                  </a:lnTo>
                  <a:lnTo>
                    <a:pt x="3086" y="54"/>
                  </a:lnTo>
                  <a:lnTo>
                    <a:pt x="3024" y="40"/>
                  </a:lnTo>
                  <a:lnTo>
                    <a:pt x="2960" y="30"/>
                  </a:lnTo>
                  <a:lnTo>
                    <a:pt x="2896" y="22"/>
                  </a:lnTo>
                  <a:lnTo>
                    <a:pt x="2832" y="14"/>
                  </a:lnTo>
                  <a:lnTo>
                    <a:pt x="2766" y="8"/>
                  </a:lnTo>
                  <a:lnTo>
                    <a:pt x="2702" y="4"/>
                  </a:lnTo>
                  <a:lnTo>
                    <a:pt x="2636" y="2"/>
                  </a:lnTo>
                  <a:lnTo>
                    <a:pt x="2570" y="0"/>
                  </a:lnTo>
                  <a:lnTo>
                    <a:pt x="2570" y="0"/>
                  </a:lnTo>
                  <a:close/>
                  <a:moveTo>
                    <a:pt x="2570" y="4352"/>
                  </a:moveTo>
                  <a:lnTo>
                    <a:pt x="2570" y="4352"/>
                  </a:lnTo>
                  <a:lnTo>
                    <a:pt x="2478" y="4350"/>
                  </a:lnTo>
                  <a:lnTo>
                    <a:pt x="2388" y="4344"/>
                  </a:lnTo>
                  <a:lnTo>
                    <a:pt x="2298" y="4332"/>
                  </a:lnTo>
                  <a:lnTo>
                    <a:pt x="2210" y="4316"/>
                  </a:lnTo>
                  <a:lnTo>
                    <a:pt x="2124" y="4296"/>
                  </a:lnTo>
                  <a:lnTo>
                    <a:pt x="2040" y="4272"/>
                  </a:lnTo>
                  <a:lnTo>
                    <a:pt x="1958" y="4244"/>
                  </a:lnTo>
                  <a:lnTo>
                    <a:pt x="1876" y="4212"/>
                  </a:lnTo>
                  <a:lnTo>
                    <a:pt x="1798" y="4176"/>
                  </a:lnTo>
                  <a:lnTo>
                    <a:pt x="1720" y="4138"/>
                  </a:lnTo>
                  <a:lnTo>
                    <a:pt x="1646" y="4094"/>
                  </a:lnTo>
                  <a:lnTo>
                    <a:pt x="1574" y="4048"/>
                  </a:lnTo>
                  <a:lnTo>
                    <a:pt x="1504" y="3998"/>
                  </a:lnTo>
                  <a:lnTo>
                    <a:pt x="1436" y="3946"/>
                  </a:lnTo>
                  <a:lnTo>
                    <a:pt x="1372" y="3888"/>
                  </a:lnTo>
                  <a:lnTo>
                    <a:pt x="1310" y="3830"/>
                  </a:lnTo>
                  <a:lnTo>
                    <a:pt x="1250" y="3768"/>
                  </a:lnTo>
                  <a:lnTo>
                    <a:pt x="1194" y="3704"/>
                  </a:lnTo>
                  <a:lnTo>
                    <a:pt x="1142" y="3636"/>
                  </a:lnTo>
                  <a:lnTo>
                    <a:pt x="1092" y="3566"/>
                  </a:lnTo>
                  <a:lnTo>
                    <a:pt x="1046" y="3494"/>
                  </a:lnTo>
                  <a:lnTo>
                    <a:pt x="1002" y="3420"/>
                  </a:lnTo>
                  <a:lnTo>
                    <a:pt x="964" y="3342"/>
                  </a:lnTo>
                  <a:lnTo>
                    <a:pt x="928" y="3264"/>
                  </a:lnTo>
                  <a:lnTo>
                    <a:pt x="896" y="3182"/>
                  </a:lnTo>
                  <a:lnTo>
                    <a:pt x="868" y="3100"/>
                  </a:lnTo>
                  <a:lnTo>
                    <a:pt x="844" y="3016"/>
                  </a:lnTo>
                  <a:lnTo>
                    <a:pt x="824" y="2930"/>
                  </a:lnTo>
                  <a:lnTo>
                    <a:pt x="808" y="2842"/>
                  </a:lnTo>
                  <a:lnTo>
                    <a:pt x="796" y="2752"/>
                  </a:lnTo>
                  <a:lnTo>
                    <a:pt x="790" y="2662"/>
                  </a:lnTo>
                  <a:lnTo>
                    <a:pt x="788" y="2570"/>
                  </a:lnTo>
                  <a:lnTo>
                    <a:pt x="788" y="2570"/>
                  </a:lnTo>
                  <a:lnTo>
                    <a:pt x="790" y="2478"/>
                  </a:lnTo>
                  <a:lnTo>
                    <a:pt x="796" y="2388"/>
                  </a:lnTo>
                  <a:lnTo>
                    <a:pt x="808" y="2300"/>
                  </a:lnTo>
                  <a:lnTo>
                    <a:pt x="824" y="2212"/>
                  </a:lnTo>
                  <a:lnTo>
                    <a:pt x="844" y="2126"/>
                  </a:lnTo>
                  <a:lnTo>
                    <a:pt x="868" y="2040"/>
                  </a:lnTo>
                  <a:lnTo>
                    <a:pt x="896" y="1958"/>
                  </a:lnTo>
                  <a:lnTo>
                    <a:pt x="928" y="1878"/>
                  </a:lnTo>
                  <a:lnTo>
                    <a:pt x="964" y="1798"/>
                  </a:lnTo>
                  <a:lnTo>
                    <a:pt x="1002" y="1722"/>
                  </a:lnTo>
                  <a:lnTo>
                    <a:pt x="1046" y="1646"/>
                  </a:lnTo>
                  <a:lnTo>
                    <a:pt x="1092" y="1574"/>
                  </a:lnTo>
                  <a:lnTo>
                    <a:pt x="1142" y="1504"/>
                  </a:lnTo>
                  <a:lnTo>
                    <a:pt x="1194" y="1438"/>
                  </a:lnTo>
                  <a:lnTo>
                    <a:pt x="1250" y="1372"/>
                  </a:lnTo>
                  <a:lnTo>
                    <a:pt x="1310" y="1310"/>
                  </a:lnTo>
                  <a:lnTo>
                    <a:pt x="1372" y="1252"/>
                  </a:lnTo>
                  <a:lnTo>
                    <a:pt x="1436" y="1196"/>
                  </a:lnTo>
                  <a:lnTo>
                    <a:pt x="1504" y="1142"/>
                  </a:lnTo>
                  <a:lnTo>
                    <a:pt x="1574" y="1092"/>
                  </a:lnTo>
                  <a:lnTo>
                    <a:pt x="1646" y="1046"/>
                  </a:lnTo>
                  <a:lnTo>
                    <a:pt x="1720" y="1004"/>
                  </a:lnTo>
                  <a:lnTo>
                    <a:pt x="1798" y="964"/>
                  </a:lnTo>
                  <a:lnTo>
                    <a:pt x="1876" y="928"/>
                  </a:lnTo>
                  <a:lnTo>
                    <a:pt x="1958" y="896"/>
                  </a:lnTo>
                  <a:lnTo>
                    <a:pt x="2040" y="868"/>
                  </a:lnTo>
                  <a:lnTo>
                    <a:pt x="2124" y="844"/>
                  </a:lnTo>
                  <a:lnTo>
                    <a:pt x="2210" y="824"/>
                  </a:lnTo>
                  <a:lnTo>
                    <a:pt x="2298" y="808"/>
                  </a:lnTo>
                  <a:lnTo>
                    <a:pt x="2388" y="798"/>
                  </a:lnTo>
                  <a:lnTo>
                    <a:pt x="2478" y="790"/>
                  </a:lnTo>
                  <a:lnTo>
                    <a:pt x="2570" y="788"/>
                  </a:lnTo>
                  <a:lnTo>
                    <a:pt x="2570" y="788"/>
                  </a:lnTo>
                  <a:lnTo>
                    <a:pt x="2660" y="790"/>
                  </a:lnTo>
                  <a:lnTo>
                    <a:pt x="2752" y="798"/>
                  </a:lnTo>
                  <a:lnTo>
                    <a:pt x="2840" y="808"/>
                  </a:lnTo>
                  <a:lnTo>
                    <a:pt x="2928" y="824"/>
                  </a:lnTo>
                  <a:lnTo>
                    <a:pt x="3014" y="844"/>
                  </a:lnTo>
                  <a:lnTo>
                    <a:pt x="3098" y="868"/>
                  </a:lnTo>
                  <a:lnTo>
                    <a:pt x="3182" y="896"/>
                  </a:lnTo>
                  <a:lnTo>
                    <a:pt x="3262" y="928"/>
                  </a:lnTo>
                  <a:lnTo>
                    <a:pt x="3342" y="964"/>
                  </a:lnTo>
                  <a:lnTo>
                    <a:pt x="3418" y="1004"/>
                  </a:lnTo>
                  <a:lnTo>
                    <a:pt x="3492" y="1046"/>
                  </a:lnTo>
                  <a:lnTo>
                    <a:pt x="3564" y="1092"/>
                  </a:lnTo>
                  <a:lnTo>
                    <a:pt x="3634" y="1142"/>
                  </a:lnTo>
                  <a:lnTo>
                    <a:pt x="3702" y="1196"/>
                  </a:lnTo>
                  <a:lnTo>
                    <a:pt x="3766" y="1252"/>
                  </a:lnTo>
                  <a:lnTo>
                    <a:pt x="3828" y="1310"/>
                  </a:lnTo>
                  <a:lnTo>
                    <a:pt x="3888" y="1372"/>
                  </a:lnTo>
                  <a:lnTo>
                    <a:pt x="3944" y="1438"/>
                  </a:lnTo>
                  <a:lnTo>
                    <a:pt x="3996" y="1504"/>
                  </a:lnTo>
                  <a:lnTo>
                    <a:pt x="4046" y="1574"/>
                  </a:lnTo>
                  <a:lnTo>
                    <a:pt x="4094" y="1646"/>
                  </a:lnTo>
                  <a:lnTo>
                    <a:pt x="4136" y="1722"/>
                  </a:lnTo>
                  <a:lnTo>
                    <a:pt x="4176" y="1798"/>
                  </a:lnTo>
                  <a:lnTo>
                    <a:pt x="4212" y="1878"/>
                  </a:lnTo>
                  <a:lnTo>
                    <a:pt x="4244" y="1958"/>
                  </a:lnTo>
                  <a:lnTo>
                    <a:pt x="4272" y="2040"/>
                  </a:lnTo>
                  <a:lnTo>
                    <a:pt x="4296" y="2126"/>
                  </a:lnTo>
                  <a:lnTo>
                    <a:pt x="4316" y="2212"/>
                  </a:lnTo>
                  <a:lnTo>
                    <a:pt x="4330" y="2300"/>
                  </a:lnTo>
                  <a:lnTo>
                    <a:pt x="4342" y="2388"/>
                  </a:lnTo>
                  <a:lnTo>
                    <a:pt x="4350" y="2478"/>
                  </a:lnTo>
                  <a:lnTo>
                    <a:pt x="4352" y="2570"/>
                  </a:lnTo>
                  <a:lnTo>
                    <a:pt x="4352" y="2570"/>
                  </a:lnTo>
                  <a:lnTo>
                    <a:pt x="4350" y="2662"/>
                  </a:lnTo>
                  <a:lnTo>
                    <a:pt x="4342" y="2752"/>
                  </a:lnTo>
                  <a:lnTo>
                    <a:pt x="4330" y="2842"/>
                  </a:lnTo>
                  <a:lnTo>
                    <a:pt x="4316" y="2930"/>
                  </a:lnTo>
                  <a:lnTo>
                    <a:pt x="4296" y="3016"/>
                  </a:lnTo>
                  <a:lnTo>
                    <a:pt x="4272" y="3100"/>
                  </a:lnTo>
                  <a:lnTo>
                    <a:pt x="4244" y="3182"/>
                  </a:lnTo>
                  <a:lnTo>
                    <a:pt x="4212" y="3264"/>
                  </a:lnTo>
                  <a:lnTo>
                    <a:pt x="4176" y="3342"/>
                  </a:lnTo>
                  <a:lnTo>
                    <a:pt x="4136" y="3420"/>
                  </a:lnTo>
                  <a:lnTo>
                    <a:pt x="4094" y="3494"/>
                  </a:lnTo>
                  <a:lnTo>
                    <a:pt x="4046" y="3566"/>
                  </a:lnTo>
                  <a:lnTo>
                    <a:pt x="3996" y="3636"/>
                  </a:lnTo>
                  <a:lnTo>
                    <a:pt x="3944" y="3704"/>
                  </a:lnTo>
                  <a:lnTo>
                    <a:pt x="3888" y="3768"/>
                  </a:lnTo>
                  <a:lnTo>
                    <a:pt x="3828" y="3830"/>
                  </a:lnTo>
                  <a:lnTo>
                    <a:pt x="3766" y="3888"/>
                  </a:lnTo>
                  <a:lnTo>
                    <a:pt x="3702" y="3946"/>
                  </a:lnTo>
                  <a:lnTo>
                    <a:pt x="3634" y="3998"/>
                  </a:lnTo>
                  <a:lnTo>
                    <a:pt x="3564" y="4048"/>
                  </a:lnTo>
                  <a:lnTo>
                    <a:pt x="3492" y="4094"/>
                  </a:lnTo>
                  <a:lnTo>
                    <a:pt x="3418" y="4138"/>
                  </a:lnTo>
                  <a:lnTo>
                    <a:pt x="3342" y="4176"/>
                  </a:lnTo>
                  <a:lnTo>
                    <a:pt x="3262" y="4212"/>
                  </a:lnTo>
                  <a:lnTo>
                    <a:pt x="3182" y="4244"/>
                  </a:lnTo>
                  <a:lnTo>
                    <a:pt x="3098" y="4272"/>
                  </a:lnTo>
                  <a:lnTo>
                    <a:pt x="3014" y="4296"/>
                  </a:lnTo>
                  <a:lnTo>
                    <a:pt x="2928" y="4316"/>
                  </a:lnTo>
                  <a:lnTo>
                    <a:pt x="2840" y="4332"/>
                  </a:lnTo>
                  <a:lnTo>
                    <a:pt x="2752" y="4344"/>
                  </a:lnTo>
                  <a:lnTo>
                    <a:pt x="2660" y="4350"/>
                  </a:lnTo>
                  <a:lnTo>
                    <a:pt x="2570" y="4352"/>
                  </a:lnTo>
                  <a:lnTo>
                    <a:pt x="2570" y="435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3" name="Freeform 33">
              <a:extLst>
                <a:ext uri="{FF2B5EF4-FFF2-40B4-BE49-F238E27FC236}">
                  <a16:creationId xmlns:a16="http://schemas.microsoft.com/office/drawing/2014/main" id="{4DEA3596-A936-4A14-BB3D-C70BF03B6409}"/>
                </a:ext>
              </a:extLst>
            </p:cNvPr>
            <p:cNvSpPr>
              <a:spLocks/>
            </p:cNvSpPr>
            <p:nvPr/>
          </p:nvSpPr>
          <p:spPr bwMode="auto">
            <a:xfrm rot="20996591">
              <a:off x="7962297" y="2524361"/>
              <a:ext cx="333724" cy="333724"/>
            </a:xfrm>
            <a:custGeom>
              <a:avLst/>
              <a:gdLst>
                <a:gd name="T0" fmla="*/ 944 w 1990"/>
                <a:gd name="T1" fmla="*/ 0 h 1990"/>
                <a:gd name="T2" fmla="*/ 794 w 1990"/>
                <a:gd name="T3" fmla="*/ 20 h 1990"/>
                <a:gd name="T4" fmla="*/ 654 w 1990"/>
                <a:gd name="T5" fmla="*/ 60 h 1990"/>
                <a:gd name="T6" fmla="*/ 522 w 1990"/>
                <a:gd name="T7" fmla="*/ 120 h 1990"/>
                <a:gd name="T8" fmla="*/ 400 w 1990"/>
                <a:gd name="T9" fmla="*/ 198 h 1990"/>
                <a:gd name="T10" fmla="*/ 292 w 1990"/>
                <a:gd name="T11" fmla="*/ 290 h 1990"/>
                <a:gd name="T12" fmla="*/ 198 w 1990"/>
                <a:gd name="T13" fmla="*/ 400 h 1990"/>
                <a:gd name="T14" fmla="*/ 120 w 1990"/>
                <a:gd name="T15" fmla="*/ 520 h 1990"/>
                <a:gd name="T16" fmla="*/ 60 w 1990"/>
                <a:gd name="T17" fmla="*/ 652 h 1990"/>
                <a:gd name="T18" fmla="*/ 20 w 1990"/>
                <a:gd name="T19" fmla="*/ 794 h 1990"/>
                <a:gd name="T20" fmla="*/ 2 w 1990"/>
                <a:gd name="T21" fmla="*/ 944 h 1990"/>
                <a:gd name="T22" fmla="*/ 2 w 1990"/>
                <a:gd name="T23" fmla="*/ 1046 h 1990"/>
                <a:gd name="T24" fmla="*/ 20 w 1990"/>
                <a:gd name="T25" fmla="*/ 1194 h 1990"/>
                <a:gd name="T26" fmla="*/ 60 w 1990"/>
                <a:gd name="T27" fmla="*/ 1336 h 1990"/>
                <a:gd name="T28" fmla="*/ 120 w 1990"/>
                <a:gd name="T29" fmla="*/ 1468 h 1990"/>
                <a:gd name="T30" fmla="*/ 198 w 1990"/>
                <a:gd name="T31" fmla="*/ 1590 h 1990"/>
                <a:gd name="T32" fmla="*/ 292 w 1990"/>
                <a:gd name="T33" fmla="*/ 1698 h 1990"/>
                <a:gd name="T34" fmla="*/ 400 w 1990"/>
                <a:gd name="T35" fmla="*/ 1792 h 1990"/>
                <a:gd name="T36" fmla="*/ 522 w 1990"/>
                <a:gd name="T37" fmla="*/ 1868 h 1990"/>
                <a:gd name="T38" fmla="*/ 654 w 1990"/>
                <a:gd name="T39" fmla="*/ 1928 h 1990"/>
                <a:gd name="T40" fmla="*/ 794 w 1990"/>
                <a:gd name="T41" fmla="*/ 1968 h 1990"/>
                <a:gd name="T42" fmla="*/ 944 w 1990"/>
                <a:gd name="T43" fmla="*/ 1988 h 1990"/>
                <a:gd name="T44" fmla="*/ 1046 w 1990"/>
                <a:gd name="T45" fmla="*/ 1988 h 1990"/>
                <a:gd name="T46" fmla="*/ 1196 w 1990"/>
                <a:gd name="T47" fmla="*/ 1968 h 1990"/>
                <a:gd name="T48" fmla="*/ 1338 w 1990"/>
                <a:gd name="T49" fmla="*/ 1928 h 1990"/>
                <a:gd name="T50" fmla="*/ 1470 w 1990"/>
                <a:gd name="T51" fmla="*/ 1868 h 1990"/>
                <a:gd name="T52" fmla="*/ 1590 w 1990"/>
                <a:gd name="T53" fmla="*/ 1792 h 1990"/>
                <a:gd name="T54" fmla="*/ 1698 w 1990"/>
                <a:gd name="T55" fmla="*/ 1698 h 1990"/>
                <a:gd name="T56" fmla="*/ 1792 w 1990"/>
                <a:gd name="T57" fmla="*/ 1590 h 1990"/>
                <a:gd name="T58" fmla="*/ 1870 w 1990"/>
                <a:gd name="T59" fmla="*/ 1468 h 1990"/>
                <a:gd name="T60" fmla="*/ 1930 w 1990"/>
                <a:gd name="T61" fmla="*/ 1336 h 1990"/>
                <a:gd name="T62" fmla="*/ 1970 w 1990"/>
                <a:gd name="T63" fmla="*/ 1194 h 1990"/>
                <a:gd name="T64" fmla="*/ 1988 w 1990"/>
                <a:gd name="T65" fmla="*/ 1046 h 1990"/>
                <a:gd name="T66" fmla="*/ 1988 w 1990"/>
                <a:gd name="T67" fmla="*/ 944 h 1990"/>
                <a:gd name="T68" fmla="*/ 1970 w 1990"/>
                <a:gd name="T69" fmla="*/ 794 h 1990"/>
                <a:gd name="T70" fmla="*/ 1930 w 1990"/>
                <a:gd name="T71" fmla="*/ 652 h 1990"/>
                <a:gd name="T72" fmla="*/ 1870 w 1990"/>
                <a:gd name="T73" fmla="*/ 520 h 1990"/>
                <a:gd name="T74" fmla="*/ 1792 w 1990"/>
                <a:gd name="T75" fmla="*/ 400 h 1990"/>
                <a:gd name="T76" fmla="*/ 1698 w 1990"/>
                <a:gd name="T77" fmla="*/ 290 h 1990"/>
                <a:gd name="T78" fmla="*/ 1590 w 1990"/>
                <a:gd name="T79" fmla="*/ 198 h 1990"/>
                <a:gd name="T80" fmla="*/ 1470 w 1990"/>
                <a:gd name="T81" fmla="*/ 120 h 1990"/>
                <a:gd name="T82" fmla="*/ 1338 w 1990"/>
                <a:gd name="T83" fmla="*/ 60 h 1990"/>
                <a:gd name="T84" fmla="*/ 1196 w 1990"/>
                <a:gd name="T85" fmla="*/ 20 h 1990"/>
                <a:gd name="T86" fmla="*/ 1046 w 1990"/>
                <a:gd name="T87" fmla="*/ 0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90" h="1990">
                  <a:moveTo>
                    <a:pt x="996" y="0"/>
                  </a:moveTo>
                  <a:lnTo>
                    <a:pt x="996" y="0"/>
                  </a:lnTo>
                  <a:lnTo>
                    <a:pt x="944" y="0"/>
                  </a:lnTo>
                  <a:lnTo>
                    <a:pt x="894" y="4"/>
                  </a:lnTo>
                  <a:lnTo>
                    <a:pt x="844" y="12"/>
                  </a:lnTo>
                  <a:lnTo>
                    <a:pt x="794" y="20"/>
                  </a:lnTo>
                  <a:lnTo>
                    <a:pt x="746" y="30"/>
                  </a:lnTo>
                  <a:lnTo>
                    <a:pt x="700" y="44"/>
                  </a:lnTo>
                  <a:lnTo>
                    <a:pt x="654" y="60"/>
                  </a:lnTo>
                  <a:lnTo>
                    <a:pt x="608" y="78"/>
                  </a:lnTo>
                  <a:lnTo>
                    <a:pt x="564" y="98"/>
                  </a:lnTo>
                  <a:lnTo>
                    <a:pt x="522" y="120"/>
                  </a:lnTo>
                  <a:lnTo>
                    <a:pt x="480" y="144"/>
                  </a:lnTo>
                  <a:lnTo>
                    <a:pt x="440" y="170"/>
                  </a:lnTo>
                  <a:lnTo>
                    <a:pt x="400" y="198"/>
                  </a:lnTo>
                  <a:lnTo>
                    <a:pt x="362" y="226"/>
                  </a:lnTo>
                  <a:lnTo>
                    <a:pt x="326" y="258"/>
                  </a:lnTo>
                  <a:lnTo>
                    <a:pt x="292" y="290"/>
                  </a:lnTo>
                  <a:lnTo>
                    <a:pt x="258" y="326"/>
                  </a:lnTo>
                  <a:lnTo>
                    <a:pt x="228" y="362"/>
                  </a:lnTo>
                  <a:lnTo>
                    <a:pt x="198" y="400"/>
                  </a:lnTo>
                  <a:lnTo>
                    <a:pt x="170" y="438"/>
                  </a:lnTo>
                  <a:lnTo>
                    <a:pt x="144" y="478"/>
                  </a:lnTo>
                  <a:lnTo>
                    <a:pt x="120" y="520"/>
                  </a:lnTo>
                  <a:lnTo>
                    <a:pt x="98" y="564"/>
                  </a:lnTo>
                  <a:lnTo>
                    <a:pt x="78" y="608"/>
                  </a:lnTo>
                  <a:lnTo>
                    <a:pt x="60" y="652"/>
                  </a:lnTo>
                  <a:lnTo>
                    <a:pt x="46" y="698"/>
                  </a:lnTo>
                  <a:lnTo>
                    <a:pt x="32" y="746"/>
                  </a:lnTo>
                  <a:lnTo>
                    <a:pt x="20" y="794"/>
                  </a:lnTo>
                  <a:lnTo>
                    <a:pt x="12" y="842"/>
                  </a:lnTo>
                  <a:lnTo>
                    <a:pt x="6" y="892"/>
                  </a:lnTo>
                  <a:lnTo>
                    <a:pt x="2" y="944"/>
                  </a:lnTo>
                  <a:lnTo>
                    <a:pt x="0" y="994"/>
                  </a:lnTo>
                  <a:lnTo>
                    <a:pt x="0" y="994"/>
                  </a:lnTo>
                  <a:lnTo>
                    <a:pt x="2" y="1046"/>
                  </a:lnTo>
                  <a:lnTo>
                    <a:pt x="6" y="1096"/>
                  </a:lnTo>
                  <a:lnTo>
                    <a:pt x="12" y="1146"/>
                  </a:lnTo>
                  <a:lnTo>
                    <a:pt x="20" y="1194"/>
                  </a:lnTo>
                  <a:lnTo>
                    <a:pt x="32" y="1242"/>
                  </a:lnTo>
                  <a:lnTo>
                    <a:pt x="46" y="1290"/>
                  </a:lnTo>
                  <a:lnTo>
                    <a:pt x="60" y="1336"/>
                  </a:lnTo>
                  <a:lnTo>
                    <a:pt x="78" y="1382"/>
                  </a:lnTo>
                  <a:lnTo>
                    <a:pt x="98" y="1426"/>
                  </a:lnTo>
                  <a:lnTo>
                    <a:pt x="120" y="1468"/>
                  </a:lnTo>
                  <a:lnTo>
                    <a:pt x="144" y="1510"/>
                  </a:lnTo>
                  <a:lnTo>
                    <a:pt x="170" y="1550"/>
                  </a:lnTo>
                  <a:lnTo>
                    <a:pt x="198" y="1590"/>
                  </a:lnTo>
                  <a:lnTo>
                    <a:pt x="228" y="1628"/>
                  </a:lnTo>
                  <a:lnTo>
                    <a:pt x="258" y="1664"/>
                  </a:lnTo>
                  <a:lnTo>
                    <a:pt x="292" y="1698"/>
                  </a:lnTo>
                  <a:lnTo>
                    <a:pt x="326" y="1730"/>
                  </a:lnTo>
                  <a:lnTo>
                    <a:pt x="362" y="1762"/>
                  </a:lnTo>
                  <a:lnTo>
                    <a:pt x="400" y="1792"/>
                  </a:lnTo>
                  <a:lnTo>
                    <a:pt x="440" y="1820"/>
                  </a:lnTo>
                  <a:lnTo>
                    <a:pt x="480" y="1846"/>
                  </a:lnTo>
                  <a:lnTo>
                    <a:pt x="522" y="1868"/>
                  </a:lnTo>
                  <a:lnTo>
                    <a:pt x="564" y="1890"/>
                  </a:lnTo>
                  <a:lnTo>
                    <a:pt x="608" y="1910"/>
                  </a:lnTo>
                  <a:lnTo>
                    <a:pt x="654" y="1928"/>
                  </a:lnTo>
                  <a:lnTo>
                    <a:pt x="700" y="1944"/>
                  </a:lnTo>
                  <a:lnTo>
                    <a:pt x="746" y="1958"/>
                  </a:lnTo>
                  <a:lnTo>
                    <a:pt x="794" y="1968"/>
                  </a:lnTo>
                  <a:lnTo>
                    <a:pt x="844" y="1978"/>
                  </a:lnTo>
                  <a:lnTo>
                    <a:pt x="894" y="1984"/>
                  </a:lnTo>
                  <a:lnTo>
                    <a:pt x="944" y="1988"/>
                  </a:lnTo>
                  <a:lnTo>
                    <a:pt x="996" y="1990"/>
                  </a:lnTo>
                  <a:lnTo>
                    <a:pt x="996" y="1990"/>
                  </a:lnTo>
                  <a:lnTo>
                    <a:pt x="1046" y="1988"/>
                  </a:lnTo>
                  <a:lnTo>
                    <a:pt x="1096" y="1984"/>
                  </a:lnTo>
                  <a:lnTo>
                    <a:pt x="1146" y="1978"/>
                  </a:lnTo>
                  <a:lnTo>
                    <a:pt x="1196" y="1968"/>
                  </a:lnTo>
                  <a:lnTo>
                    <a:pt x="1244" y="1958"/>
                  </a:lnTo>
                  <a:lnTo>
                    <a:pt x="1292" y="1944"/>
                  </a:lnTo>
                  <a:lnTo>
                    <a:pt x="1338" y="1928"/>
                  </a:lnTo>
                  <a:lnTo>
                    <a:pt x="1382" y="1910"/>
                  </a:lnTo>
                  <a:lnTo>
                    <a:pt x="1426" y="1890"/>
                  </a:lnTo>
                  <a:lnTo>
                    <a:pt x="1470" y="1868"/>
                  </a:lnTo>
                  <a:lnTo>
                    <a:pt x="1512" y="1846"/>
                  </a:lnTo>
                  <a:lnTo>
                    <a:pt x="1552" y="1820"/>
                  </a:lnTo>
                  <a:lnTo>
                    <a:pt x="1590" y="1792"/>
                  </a:lnTo>
                  <a:lnTo>
                    <a:pt x="1628" y="1762"/>
                  </a:lnTo>
                  <a:lnTo>
                    <a:pt x="1664" y="1730"/>
                  </a:lnTo>
                  <a:lnTo>
                    <a:pt x="1698" y="1698"/>
                  </a:lnTo>
                  <a:lnTo>
                    <a:pt x="1732" y="1664"/>
                  </a:lnTo>
                  <a:lnTo>
                    <a:pt x="1762" y="1628"/>
                  </a:lnTo>
                  <a:lnTo>
                    <a:pt x="1792" y="1590"/>
                  </a:lnTo>
                  <a:lnTo>
                    <a:pt x="1820" y="1550"/>
                  </a:lnTo>
                  <a:lnTo>
                    <a:pt x="1846" y="1510"/>
                  </a:lnTo>
                  <a:lnTo>
                    <a:pt x="1870" y="1468"/>
                  </a:lnTo>
                  <a:lnTo>
                    <a:pt x="1892" y="1426"/>
                  </a:lnTo>
                  <a:lnTo>
                    <a:pt x="1912" y="1382"/>
                  </a:lnTo>
                  <a:lnTo>
                    <a:pt x="1930" y="1336"/>
                  </a:lnTo>
                  <a:lnTo>
                    <a:pt x="1946" y="1290"/>
                  </a:lnTo>
                  <a:lnTo>
                    <a:pt x="1958" y="1242"/>
                  </a:lnTo>
                  <a:lnTo>
                    <a:pt x="1970" y="1194"/>
                  </a:lnTo>
                  <a:lnTo>
                    <a:pt x="1978" y="1146"/>
                  </a:lnTo>
                  <a:lnTo>
                    <a:pt x="1984" y="1096"/>
                  </a:lnTo>
                  <a:lnTo>
                    <a:pt x="1988" y="1046"/>
                  </a:lnTo>
                  <a:lnTo>
                    <a:pt x="1990" y="994"/>
                  </a:lnTo>
                  <a:lnTo>
                    <a:pt x="1990" y="994"/>
                  </a:lnTo>
                  <a:lnTo>
                    <a:pt x="1988" y="944"/>
                  </a:lnTo>
                  <a:lnTo>
                    <a:pt x="1984" y="892"/>
                  </a:lnTo>
                  <a:lnTo>
                    <a:pt x="1978" y="842"/>
                  </a:lnTo>
                  <a:lnTo>
                    <a:pt x="1970" y="794"/>
                  </a:lnTo>
                  <a:lnTo>
                    <a:pt x="1958" y="746"/>
                  </a:lnTo>
                  <a:lnTo>
                    <a:pt x="1946" y="698"/>
                  </a:lnTo>
                  <a:lnTo>
                    <a:pt x="1930" y="652"/>
                  </a:lnTo>
                  <a:lnTo>
                    <a:pt x="1912" y="608"/>
                  </a:lnTo>
                  <a:lnTo>
                    <a:pt x="1892" y="564"/>
                  </a:lnTo>
                  <a:lnTo>
                    <a:pt x="1870" y="520"/>
                  </a:lnTo>
                  <a:lnTo>
                    <a:pt x="1846" y="478"/>
                  </a:lnTo>
                  <a:lnTo>
                    <a:pt x="1820" y="438"/>
                  </a:lnTo>
                  <a:lnTo>
                    <a:pt x="1792" y="400"/>
                  </a:lnTo>
                  <a:lnTo>
                    <a:pt x="1762" y="362"/>
                  </a:lnTo>
                  <a:lnTo>
                    <a:pt x="1732" y="326"/>
                  </a:lnTo>
                  <a:lnTo>
                    <a:pt x="1698" y="290"/>
                  </a:lnTo>
                  <a:lnTo>
                    <a:pt x="1664" y="258"/>
                  </a:lnTo>
                  <a:lnTo>
                    <a:pt x="1628" y="226"/>
                  </a:lnTo>
                  <a:lnTo>
                    <a:pt x="1590" y="198"/>
                  </a:lnTo>
                  <a:lnTo>
                    <a:pt x="1552" y="170"/>
                  </a:lnTo>
                  <a:lnTo>
                    <a:pt x="1512" y="144"/>
                  </a:lnTo>
                  <a:lnTo>
                    <a:pt x="1470" y="120"/>
                  </a:lnTo>
                  <a:lnTo>
                    <a:pt x="1426" y="98"/>
                  </a:lnTo>
                  <a:lnTo>
                    <a:pt x="1382" y="78"/>
                  </a:lnTo>
                  <a:lnTo>
                    <a:pt x="1338" y="60"/>
                  </a:lnTo>
                  <a:lnTo>
                    <a:pt x="1292" y="44"/>
                  </a:lnTo>
                  <a:lnTo>
                    <a:pt x="1244" y="30"/>
                  </a:lnTo>
                  <a:lnTo>
                    <a:pt x="1196" y="20"/>
                  </a:lnTo>
                  <a:lnTo>
                    <a:pt x="1146" y="12"/>
                  </a:lnTo>
                  <a:lnTo>
                    <a:pt x="1096" y="4"/>
                  </a:lnTo>
                  <a:lnTo>
                    <a:pt x="1046" y="0"/>
                  </a:lnTo>
                  <a:lnTo>
                    <a:pt x="996" y="0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6EDEA5E-4998-4DF9-AEB4-2C4434926486}"/>
              </a:ext>
            </a:extLst>
          </p:cNvPr>
          <p:cNvGrpSpPr/>
          <p:nvPr/>
        </p:nvGrpSpPr>
        <p:grpSpPr>
          <a:xfrm rot="20996591">
            <a:off x="5101089" y="3221529"/>
            <a:ext cx="1921175" cy="3726637"/>
            <a:chOff x="8258570" y="1601515"/>
            <a:chExt cx="2502495" cy="485426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21F25F0-1C3C-402C-9EA9-48F7D19722FA}"/>
                </a:ext>
              </a:extLst>
            </p:cNvPr>
            <p:cNvGrpSpPr/>
            <p:nvPr/>
          </p:nvGrpSpPr>
          <p:grpSpPr>
            <a:xfrm>
              <a:off x="8258570" y="1601515"/>
              <a:ext cx="2502495" cy="4854264"/>
              <a:chOff x="20321588" y="0"/>
              <a:chExt cx="18186400" cy="35277422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1D8BE9C8-C0D2-43EC-9FA0-C94B95244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1588" y="6689722"/>
                <a:ext cx="14982826" cy="28587700"/>
              </a:xfrm>
              <a:custGeom>
                <a:avLst/>
                <a:gdLst>
                  <a:gd name="T0" fmla="*/ 1292 w 9438"/>
                  <a:gd name="T1" fmla="*/ 0 h 18008"/>
                  <a:gd name="T2" fmla="*/ 1154 w 9438"/>
                  <a:gd name="T3" fmla="*/ 6 h 18008"/>
                  <a:gd name="T4" fmla="*/ 956 w 9438"/>
                  <a:gd name="T5" fmla="*/ 38 h 18008"/>
                  <a:gd name="T6" fmla="*/ 772 w 9438"/>
                  <a:gd name="T7" fmla="*/ 98 h 18008"/>
                  <a:gd name="T8" fmla="*/ 602 w 9438"/>
                  <a:gd name="T9" fmla="*/ 180 h 18008"/>
                  <a:gd name="T10" fmla="*/ 448 w 9438"/>
                  <a:gd name="T11" fmla="*/ 284 h 18008"/>
                  <a:gd name="T12" fmla="*/ 312 w 9438"/>
                  <a:gd name="T13" fmla="*/ 408 h 18008"/>
                  <a:gd name="T14" fmla="*/ 200 w 9438"/>
                  <a:gd name="T15" fmla="*/ 550 h 18008"/>
                  <a:gd name="T16" fmla="*/ 110 w 9438"/>
                  <a:gd name="T17" fmla="*/ 706 h 18008"/>
                  <a:gd name="T18" fmla="*/ 44 w 9438"/>
                  <a:gd name="T19" fmla="*/ 874 h 18008"/>
                  <a:gd name="T20" fmla="*/ 8 w 9438"/>
                  <a:gd name="T21" fmla="*/ 1054 h 18008"/>
                  <a:gd name="T22" fmla="*/ 2 w 9438"/>
                  <a:gd name="T23" fmla="*/ 1244 h 18008"/>
                  <a:gd name="T24" fmla="*/ 750 w 9438"/>
                  <a:gd name="T25" fmla="*/ 16764 h 18008"/>
                  <a:gd name="T26" fmla="*/ 774 w 9438"/>
                  <a:gd name="T27" fmla="*/ 16952 h 18008"/>
                  <a:gd name="T28" fmla="*/ 820 w 9438"/>
                  <a:gd name="T29" fmla="*/ 17132 h 18008"/>
                  <a:gd name="T30" fmla="*/ 888 w 9438"/>
                  <a:gd name="T31" fmla="*/ 17302 h 18008"/>
                  <a:gd name="T32" fmla="*/ 974 w 9438"/>
                  <a:gd name="T33" fmla="*/ 17458 h 18008"/>
                  <a:gd name="T34" fmla="*/ 1080 w 9438"/>
                  <a:gd name="T35" fmla="*/ 17600 h 18008"/>
                  <a:gd name="T36" fmla="*/ 1202 w 9438"/>
                  <a:gd name="T37" fmla="*/ 17722 h 18008"/>
                  <a:gd name="T38" fmla="*/ 1336 w 9438"/>
                  <a:gd name="T39" fmla="*/ 17828 h 18008"/>
                  <a:gd name="T40" fmla="*/ 1482 w 9438"/>
                  <a:gd name="T41" fmla="*/ 17910 h 18008"/>
                  <a:gd name="T42" fmla="*/ 1638 w 9438"/>
                  <a:gd name="T43" fmla="*/ 17968 h 18008"/>
                  <a:gd name="T44" fmla="*/ 1802 w 9438"/>
                  <a:gd name="T45" fmla="*/ 18002 h 18008"/>
                  <a:gd name="T46" fmla="*/ 1914 w 9438"/>
                  <a:gd name="T47" fmla="*/ 18008 h 18008"/>
                  <a:gd name="T48" fmla="*/ 7580 w 9438"/>
                  <a:gd name="T49" fmla="*/ 18006 h 18008"/>
                  <a:gd name="T50" fmla="*/ 7746 w 9438"/>
                  <a:gd name="T51" fmla="*/ 17982 h 18008"/>
                  <a:gd name="T52" fmla="*/ 7904 w 9438"/>
                  <a:gd name="T53" fmla="*/ 17932 h 18008"/>
                  <a:gd name="T54" fmla="*/ 8054 w 9438"/>
                  <a:gd name="T55" fmla="*/ 17858 h 18008"/>
                  <a:gd name="T56" fmla="*/ 8194 w 9438"/>
                  <a:gd name="T57" fmla="*/ 17760 h 18008"/>
                  <a:gd name="T58" fmla="*/ 8320 w 9438"/>
                  <a:gd name="T59" fmla="*/ 17642 h 18008"/>
                  <a:gd name="T60" fmla="*/ 8430 w 9438"/>
                  <a:gd name="T61" fmla="*/ 17508 h 18008"/>
                  <a:gd name="T62" fmla="*/ 8524 w 9438"/>
                  <a:gd name="T63" fmla="*/ 17356 h 18008"/>
                  <a:gd name="T64" fmla="*/ 8598 w 9438"/>
                  <a:gd name="T65" fmla="*/ 17190 h 18008"/>
                  <a:gd name="T66" fmla="*/ 8652 w 9438"/>
                  <a:gd name="T67" fmla="*/ 17014 h 18008"/>
                  <a:gd name="T68" fmla="*/ 8682 w 9438"/>
                  <a:gd name="T69" fmla="*/ 16828 h 18008"/>
                  <a:gd name="T70" fmla="*/ 9436 w 9438"/>
                  <a:gd name="T71" fmla="*/ 1244 h 18008"/>
                  <a:gd name="T72" fmla="*/ 9436 w 9438"/>
                  <a:gd name="T73" fmla="*/ 1116 h 18008"/>
                  <a:gd name="T74" fmla="*/ 9408 w 9438"/>
                  <a:gd name="T75" fmla="*/ 934 h 18008"/>
                  <a:gd name="T76" fmla="*/ 9354 w 9438"/>
                  <a:gd name="T77" fmla="*/ 760 h 18008"/>
                  <a:gd name="T78" fmla="*/ 9272 w 9438"/>
                  <a:gd name="T79" fmla="*/ 600 h 18008"/>
                  <a:gd name="T80" fmla="*/ 9166 w 9438"/>
                  <a:gd name="T81" fmla="*/ 454 h 18008"/>
                  <a:gd name="T82" fmla="*/ 9038 w 9438"/>
                  <a:gd name="T83" fmla="*/ 324 h 18008"/>
                  <a:gd name="T84" fmla="*/ 8890 w 9438"/>
                  <a:gd name="T85" fmla="*/ 212 h 18008"/>
                  <a:gd name="T86" fmla="*/ 8726 w 9438"/>
                  <a:gd name="T87" fmla="*/ 122 h 18008"/>
                  <a:gd name="T88" fmla="*/ 8544 w 9438"/>
                  <a:gd name="T89" fmla="*/ 56 h 18008"/>
                  <a:gd name="T90" fmla="*/ 8350 w 9438"/>
                  <a:gd name="T91" fmla="*/ 14 h 18008"/>
                  <a:gd name="T92" fmla="*/ 8146 w 9438"/>
                  <a:gd name="T93" fmla="*/ 0 h 18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438" h="18008">
                    <a:moveTo>
                      <a:pt x="8146" y="0"/>
                    </a:moveTo>
                    <a:lnTo>
                      <a:pt x="8146" y="0"/>
                    </a:lnTo>
                    <a:lnTo>
                      <a:pt x="1292" y="0"/>
                    </a:lnTo>
                    <a:lnTo>
                      <a:pt x="1292" y="0"/>
                    </a:lnTo>
                    <a:lnTo>
                      <a:pt x="1222" y="2"/>
                    </a:lnTo>
                    <a:lnTo>
                      <a:pt x="1154" y="6"/>
                    </a:lnTo>
                    <a:lnTo>
                      <a:pt x="1088" y="14"/>
                    </a:lnTo>
                    <a:lnTo>
                      <a:pt x="1022" y="24"/>
                    </a:lnTo>
                    <a:lnTo>
                      <a:pt x="956" y="38"/>
                    </a:lnTo>
                    <a:lnTo>
                      <a:pt x="894" y="56"/>
                    </a:lnTo>
                    <a:lnTo>
                      <a:pt x="832" y="76"/>
                    </a:lnTo>
                    <a:lnTo>
                      <a:pt x="772" y="98"/>
                    </a:lnTo>
                    <a:lnTo>
                      <a:pt x="714" y="122"/>
                    </a:lnTo>
                    <a:lnTo>
                      <a:pt x="656" y="150"/>
                    </a:lnTo>
                    <a:lnTo>
                      <a:pt x="602" y="180"/>
                    </a:lnTo>
                    <a:lnTo>
                      <a:pt x="548" y="212"/>
                    </a:lnTo>
                    <a:lnTo>
                      <a:pt x="496" y="248"/>
                    </a:lnTo>
                    <a:lnTo>
                      <a:pt x="448" y="284"/>
                    </a:lnTo>
                    <a:lnTo>
                      <a:pt x="400" y="324"/>
                    </a:lnTo>
                    <a:lnTo>
                      <a:pt x="356" y="364"/>
                    </a:lnTo>
                    <a:lnTo>
                      <a:pt x="312" y="408"/>
                    </a:lnTo>
                    <a:lnTo>
                      <a:pt x="272" y="454"/>
                    </a:lnTo>
                    <a:lnTo>
                      <a:pt x="234" y="500"/>
                    </a:lnTo>
                    <a:lnTo>
                      <a:pt x="200" y="550"/>
                    </a:lnTo>
                    <a:lnTo>
                      <a:pt x="166" y="600"/>
                    </a:lnTo>
                    <a:lnTo>
                      <a:pt x="136" y="652"/>
                    </a:lnTo>
                    <a:lnTo>
                      <a:pt x="110" y="706"/>
                    </a:lnTo>
                    <a:lnTo>
                      <a:pt x="84" y="760"/>
                    </a:lnTo>
                    <a:lnTo>
                      <a:pt x="64" y="816"/>
                    </a:lnTo>
                    <a:lnTo>
                      <a:pt x="44" y="874"/>
                    </a:lnTo>
                    <a:lnTo>
                      <a:pt x="30" y="934"/>
                    </a:lnTo>
                    <a:lnTo>
                      <a:pt x="18" y="994"/>
                    </a:lnTo>
                    <a:lnTo>
                      <a:pt x="8" y="1054"/>
                    </a:lnTo>
                    <a:lnTo>
                      <a:pt x="4" y="1116"/>
                    </a:lnTo>
                    <a:lnTo>
                      <a:pt x="0" y="1180"/>
                    </a:lnTo>
                    <a:lnTo>
                      <a:pt x="2" y="1244"/>
                    </a:lnTo>
                    <a:lnTo>
                      <a:pt x="2" y="1244"/>
                    </a:lnTo>
                    <a:lnTo>
                      <a:pt x="750" y="16764"/>
                    </a:lnTo>
                    <a:lnTo>
                      <a:pt x="750" y="16764"/>
                    </a:lnTo>
                    <a:lnTo>
                      <a:pt x="756" y="16828"/>
                    </a:lnTo>
                    <a:lnTo>
                      <a:pt x="764" y="16890"/>
                    </a:lnTo>
                    <a:lnTo>
                      <a:pt x="774" y="16952"/>
                    </a:lnTo>
                    <a:lnTo>
                      <a:pt x="786" y="17014"/>
                    </a:lnTo>
                    <a:lnTo>
                      <a:pt x="802" y="17074"/>
                    </a:lnTo>
                    <a:lnTo>
                      <a:pt x="820" y="17132"/>
                    </a:lnTo>
                    <a:lnTo>
                      <a:pt x="840" y="17190"/>
                    </a:lnTo>
                    <a:lnTo>
                      <a:pt x="862" y="17246"/>
                    </a:lnTo>
                    <a:lnTo>
                      <a:pt x="888" y="17302"/>
                    </a:lnTo>
                    <a:lnTo>
                      <a:pt x="914" y="17356"/>
                    </a:lnTo>
                    <a:lnTo>
                      <a:pt x="944" y="17408"/>
                    </a:lnTo>
                    <a:lnTo>
                      <a:pt x="974" y="17458"/>
                    </a:lnTo>
                    <a:lnTo>
                      <a:pt x="1008" y="17508"/>
                    </a:lnTo>
                    <a:lnTo>
                      <a:pt x="1044" y="17554"/>
                    </a:lnTo>
                    <a:lnTo>
                      <a:pt x="1080" y="17600"/>
                    </a:lnTo>
                    <a:lnTo>
                      <a:pt x="1118" y="17642"/>
                    </a:lnTo>
                    <a:lnTo>
                      <a:pt x="1160" y="17684"/>
                    </a:lnTo>
                    <a:lnTo>
                      <a:pt x="1202" y="17722"/>
                    </a:lnTo>
                    <a:lnTo>
                      <a:pt x="1244" y="17760"/>
                    </a:lnTo>
                    <a:lnTo>
                      <a:pt x="1290" y="17794"/>
                    </a:lnTo>
                    <a:lnTo>
                      <a:pt x="1336" y="17828"/>
                    </a:lnTo>
                    <a:lnTo>
                      <a:pt x="1384" y="17858"/>
                    </a:lnTo>
                    <a:lnTo>
                      <a:pt x="1432" y="17884"/>
                    </a:lnTo>
                    <a:lnTo>
                      <a:pt x="1482" y="17910"/>
                    </a:lnTo>
                    <a:lnTo>
                      <a:pt x="1534" y="17932"/>
                    </a:lnTo>
                    <a:lnTo>
                      <a:pt x="1586" y="17952"/>
                    </a:lnTo>
                    <a:lnTo>
                      <a:pt x="1638" y="17968"/>
                    </a:lnTo>
                    <a:lnTo>
                      <a:pt x="1692" y="17982"/>
                    </a:lnTo>
                    <a:lnTo>
                      <a:pt x="1748" y="17994"/>
                    </a:lnTo>
                    <a:lnTo>
                      <a:pt x="1802" y="18002"/>
                    </a:lnTo>
                    <a:lnTo>
                      <a:pt x="1858" y="18006"/>
                    </a:lnTo>
                    <a:lnTo>
                      <a:pt x="1914" y="18008"/>
                    </a:lnTo>
                    <a:lnTo>
                      <a:pt x="1914" y="18008"/>
                    </a:lnTo>
                    <a:lnTo>
                      <a:pt x="7524" y="18008"/>
                    </a:lnTo>
                    <a:lnTo>
                      <a:pt x="7524" y="18008"/>
                    </a:lnTo>
                    <a:lnTo>
                      <a:pt x="7580" y="18006"/>
                    </a:lnTo>
                    <a:lnTo>
                      <a:pt x="7636" y="18002"/>
                    </a:lnTo>
                    <a:lnTo>
                      <a:pt x="7692" y="17994"/>
                    </a:lnTo>
                    <a:lnTo>
                      <a:pt x="7746" y="17982"/>
                    </a:lnTo>
                    <a:lnTo>
                      <a:pt x="7800" y="17968"/>
                    </a:lnTo>
                    <a:lnTo>
                      <a:pt x="7852" y="17952"/>
                    </a:lnTo>
                    <a:lnTo>
                      <a:pt x="7904" y="17932"/>
                    </a:lnTo>
                    <a:lnTo>
                      <a:pt x="7956" y="17910"/>
                    </a:lnTo>
                    <a:lnTo>
                      <a:pt x="8006" y="17884"/>
                    </a:lnTo>
                    <a:lnTo>
                      <a:pt x="8054" y="17858"/>
                    </a:lnTo>
                    <a:lnTo>
                      <a:pt x="8102" y="17828"/>
                    </a:lnTo>
                    <a:lnTo>
                      <a:pt x="8148" y="17794"/>
                    </a:lnTo>
                    <a:lnTo>
                      <a:pt x="8194" y="17760"/>
                    </a:lnTo>
                    <a:lnTo>
                      <a:pt x="8236" y="17722"/>
                    </a:lnTo>
                    <a:lnTo>
                      <a:pt x="8278" y="17684"/>
                    </a:lnTo>
                    <a:lnTo>
                      <a:pt x="8320" y="17642"/>
                    </a:lnTo>
                    <a:lnTo>
                      <a:pt x="8358" y="17600"/>
                    </a:lnTo>
                    <a:lnTo>
                      <a:pt x="8394" y="17554"/>
                    </a:lnTo>
                    <a:lnTo>
                      <a:pt x="8430" y="17508"/>
                    </a:lnTo>
                    <a:lnTo>
                      <a:pt x="8464" y="17458"/>
                    </a:lnTo>
                    <a:lnTo>
                      <a:pt x="8494" y="17408"/>
                    </a:lnTo>
                    <a:lnTo>
                      <a:pt x="8524" y="17356"/>
                    </a:lnTo>
                    <a:lnTo>
                      <a:pt x="8550" y="17302"/>
                    </a:lnTo>
                    <a:lnTo>
                      <a:pt x="8576" y="17246"/>
                    </a:lnTo>
                    <a:lnTo>
                      <a:pt x="8598" y="17190"/>
                    </a:lnTo>
                    <a:lnTo>
                      <a:pt x="8618" y="17132"/>
                    </a:lnTo>
                    <a:lnTo>
                      <a:pt x="8636" y="17074"/>
                    </a:lnTo>
                    <a:lnTo>
                      <a:pt x="8652" y="17014"/>
                    </a:lnTo>
                    <a:lnTo>
                      <a:pt x="8664" y="16952"/>
                    </a:lnTo>
                    <a:lnTo>
                      <a:pt x="8676" y="16890"/>
                    </a:lnTo>
                    <a:lnTo>
                      <a:pt x="8682" y="16828"/>
                    </a:lnTo>
                    <a:lnTo>
                      <a:pt x="8688" y="16764"/>
                    </a:lnTo>
                    <a:lnTo>
                      <a:pt x="8688" y="16764"/>
                    </a:lnTo>
                    <a:lnTo>
                      <a:pt x="9436" y="1244"/>
                    </a:lnTo>
                    <a:lnTo>
                      <a:pt x="9436" y="1244"/>
                    </a:lnTo>
                    <a:lnTo>
                      <a:pt x="9438" y="1180"/>
                    </a:lnTo>
                    <a:lnTo>
                      <a:pt x="9436" y="1116"/>
                    </a:lnTo>
                    <a:lnTo>
                      <a:pt x="9430" y="1054"/>
                    </a:lnTo>
                    <a:lnTo>
                      <a:pt x="9420" y="994"/>
                    </a:lnTo>
                    <a:lnTo>
                      <a:pt x="9408" y="934"/>
                    </a:lnTo>
                    <a:lnTo>
                      <a:pt x="9394" y="874"/>
                    </a:lnTo>
                    <a:lnTo>
                      <a:pt x="9376" y="816"/>
                    </a:lnTo>
                    <a:lnTo>
                      <a:pt x="9354" y="760"/>
                    </a:lnTo>
                    <a:lnTo>
                      <a:pt x="9330" y="706"/>
                    </a:lnTo>
                    <a:lnTo>
                      <a:pt x="9302" y="652"/>
                    </a:lnTo>
                    <a:lnTo>
                      <a:pt x="9272" y="600"/>
                    </a:lnTo>
                    <a:lnTo>
                      <a:pt x="9240" y="550"/>
                    </a:lnTo>
                    <a:lnTo>
                      <a:pt x="9204" y="500"/>
                    </a:lnTo>
                    <a:lnTo>
                      <a:pt x="9166" y="454"/>
                    </a:lnTo>
                    <a:lnTo>
                      <a:pt x="9126" y="408"/>
                    </a:lnTo>
                    <a:lnTo>
                      <a:pt x="9084" y="364"/>
                    </a:lnTo>
                    <a:lnTo>
                      <a:pt x="9038" y="324"/>
                    </a:lnTo>
                    <a:lnTo>
                      <a:pt x="8992" y="284"/>
                    </a:lnTo>
                    <a:lnTo>
                      <a:pt x="8942" y="248"/>
                    </a:lnTo>
                    <a:lnTo>
                      <a:pt x="8890" y="212"/>
                    </a:lnTo>
                    <a:lnTo>
                      <a:pt x="8838" y="180"/>
                    </a:lnTo>
                    <a:lnTo>
                      <a:pt x="8782" y="150"/>
                    </a:lnTo>
                    <a:lnTo>
                      <a:pt x="8726" y="122"/>
                    </a:lnTo>
                    <a:lnTo>
                      <a:pt x="8666" y="98"/>
                    </a:lnTo>
                    <a:lnTo>
                      <a:pt x="8606" y="76"/>
                    </a:lnTo>
                    <a:lnTo>
                      <a:pt x="8544" y="56"/>
                    </a:lnTo>
                    <a:lnTo>
                      <a:pt x="8482" y="38"/>
                    </a:lnTo>
                    <a:lnTo>
                      <a:pt x="8416" y="24"/>
                    </a:lnTo>
                    <a:lnTo>
                      <a:pt x="8350" y="14"/>
                    </a:lnTo>
                    <a:lnTo>
                      <a:pt x="8284" y="6"/>
                    </a:lnTo>
                    <a:lnTo>
                      <a:pt x="8216" y="2"/>
                    </a:lnTo>
                    <a:lnTo>
                      <a:pt x="8146" y="0"/>
                    </a:lnTo>
                    <a:lnTo>
                      <a:pt x="8146" y="0"/>
                    </a:lnTo>
                    <a:close/>
                  </a:path>
                </a:pathLst>
              </a:custGeom>
              <a:solidFill>
                <a:srgbClr val="1F2E7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3B43BA71-7523-4781-8096-DF573312F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0738" y="9871075"/>
                <a:ext cx="10807700" cy="9242425"/>
              </a:xfrm>
              <a:custGeom>
                <a:avLst/>
                <a:gdLst>
                  <a:gd name="T0" fmla="*/ 408 w 6808"/>
                  <a:gd name="T1" fmla="*/ 0 h 5822"/>
                  <a:gd name="T2" fmla="*/ 366 w 6808"/>
                  <a:gd name="T3" fmla="*/ 2 h 5822"/>
                  <a:gd name="T4" fmla="*/ 286 w 6808"/>
                  <a:gd name="T5" fmla="*/ 18 h 5822"/>
                  <a:gd name="T6" fmla="*/ 214 w 6808"/>
                  <a:gd name="T7" fmla="*/ 50 h 5822"/>
                  <a:gd name="T8" fmla="*/ 148 w 6808"/>
                  <a:gd name="T9" fmla="*/ 96 h 5822"/>
                  <a:gd name="T10" fmla="*/ 92 w 6808"/>
                  <a:gd name="T11" fmla="*/ 152 h 5822"/>
                  <a:gd name="T12" fmla="*/ 48 w 6808"/>
                  <a:gd name="T13" fmla="*/ 218 h 5822"/>
                  <a:gd name="T14" fmla="*/ 18 w 6808"/>
                  <a:gd name="T15" fmla="*/ 292 h 5822"/>
                  <a:gd name="T16" fmla="*/ 2 w 6808"/>
                  <a:gd name="T17" fmla="*/ 372 h 5822"/>
                  <a:gd name="T18" fmla="*/ 0 w 6808"/>
                  <a:gd name="T19" fmla="*/ 5408 h 5822"/>
                  <a:gd name="T20" fmla="*/ 2 w 6808"/>
                  <a:gd name="T21" fmla="*/ 5450 h 5822"/>
                  <a:gd name="T22" fmla="*/ 18 w 6808"/>
                  <a:gd name="T23" fmla="*/ 5530 h 5822"/>
                  <a:gd name="T24" fmla="*/ 48 w 6808"/>
                  <a:gd name="T25" fmla="*/ 5604 h 5822"/>
                  <a:gd name="T26" fmla="*/ 92 w 6808"/>
                  <a:gd name="T27" fmla="*/ 5670 h 5822"/>
                  <a:gd name="T28" fmla="*/ 148 w 6808"/>
                  <a:gd name="T29" fmla="*/ 5728 h 5822"/>
                  <a:gd name="T30" fmla="*/ 214 w 6808"/>
                  <a:gd name="T31" fmla="*/ 5772 h 5822"/>
                  <a:gd name="T32" fmla="*/ 286 w 6808"/>
                  <a:gd name="T33" fmla="*/ 5804 h 5822"/>
                  <a:gd name="T34" fmla="*/ 366 w 6808"/>
                  <a:gd name="T35" fmla="*/ 5820 h 5822"/>
                  <a:gd name="T36" fmla="*/ 6398 w 6808"/>
                  <a:gd name="T37" fmla="*/ 5822 h 5822"/>
                  <a:gd name="T38" fmla="*/ 6440 w 6808"/>
                  <a:gd name="T39" fmla="*/ 5820 h 5822"/>
                  <a:gd name="T40" fmla="*/ 6520 w 6808"/>
                  <a:gd name="T41" fmla="*/ 5804 h 5822"/>
                  <a:gd name="T42" fmla="*/ 6592 w 6808"/>
                  <a:gd name="T43" fmla="*/ 5772 h 5822"/>
                  <a:gd name="T44" fmla="*/ 6658 w 6808"/>
                  <a:gd name="T45" fmla="*/ 5728 h 5822"/>
                  <a:gd name="T46" fmla="*/ 6714 w 6808"/>
                  <a:gd name="T47" fmla="*/ 5670 h 5822"/>
                  <a:gd name="T48" fmla="*/ 6758 w 6808"/>
                  <a:gd name="T49" fmla="*/ 5604 h 5822"/>
                  <a:gd name="T50" fmla="*/ 6788 w 6808"/>
                  <a:gd name="T51" fmla="*/ 5530 h 5822"/>
                  <a:gd name="T52" fmla="*/ 6804 w 6808"/>
                  <a:gd name="T53" fmla="*/ 5450 h 5822"/>
                  <a:gd name="T54" fmla="*/ 6808 w 6808"/>
                  <a:gd name="T55" fmla="*/ 414 h 5822"/>
                  <a:gd name="T56" fmla="*/ 6804 w 6808"/>
                  <a:gd name="T57" fmla="*/ 372 h 5822"/>
                  <a:gd name="T58" fmla="*/ 6788 w 6808"/>
                  <a:gd name="T59" fmla="*/ 292 h 5822"/>
                  <a:gd name="T60" fmla="*/ 6758 w 6808"/>
                  <a:gd name="T61" fmla="*/ 218 h 5822"/>
                  <a:gd name="T62" fmla="*/ 6714 w 6808"/>
                  <a:gd name="T63" fmla="*/ 152 h 5822"/>
                  <a:gd name="T64" fmla="*/ 6658 w 6808"/>
                  <a:gd name="T65" fmla="*/ 96 h 5822"/>
                  <a:gd name="T66" fmla="*/ 6592 w 6808"/>
                  <a:gd name="T67" fmla="*/ 50 h 5822"/>
                  <a:gd name="T68" fmla="*/ 6520 w 6808"/>
                  <a:gd name="T69" fmla="*/ 18 h 5822"/>
                  <a:gd name="T70" fmla="*/ 6440 w 6808"/>
                  <a:gd name="T71" fmla="*/ 2 h 5822"/>
                  <a:gd name="T72" fmla="*/ 6398 w 6808"/>
                  <a:gd name="T73" fmla="*/ 0 h 5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08" h="5822">
                    <a:moveTo>
                      <a:pt x="6398" y="0"/>
                    </a:moveTo>
                    <a:lnTo>
                      <a:pt x="408" y="0"/>
                    </a:lnTo>
                    <a:lnTo>
                      <a:pt x="408" y="0"/>
                    </a:lnTo>
                    <a:lnTo>
                      <a:pt x="366" y="2"/>
                    </a:lnTo>
                    <a:lnTo>
                      <a:pt x="326" y="8"/>
                    </a:lnTo>
                    <a:lnTo>
                      <a:pt x="286" y="18"/>
                    </a:lnTo>
                    <a:lnTo>
                      <a:pt x="250" y="32"/>
                    </a:lnTo>
                    <a:lnTo>
                      <a:pt x="214" y="50"/>
                    </a:lnTo>
                    <a:lnTo>
                      <a:pt x="180" y="72"/>
                    </a:lnTo>
                    <a:lnTo>
                      <a:pt x="148" y="96"/>
                    </a:lnTo>
                    <a:lnTo>
                      <a:pt x="120" y="122"/>
                    </a:lnTo>
                    <a:lnTo>
                      <a:pt x="92" y="152"/>
                    </a:lnTo>
                    <a:lnTo>
                      <a:pt x="70" y="184"/>
                    </a:lnTo>
                    <a:lnTo>
                      <a:pt x="48" y="218"/>
                    </a:lnTo>
                    <a:lnTo>
                      <a:pt x="32" y="254"/>
                    </a:lnTo>
                    <a:lnTo>
                      <a:pt x="18" y="292"/>
                    </a:lnTo>
                    <a:lnTo>
                      <a:pt x="8" y="332"/>
                    </a:lnTo>
                    <a:lnTo>
                      <a:pt x="2" y="372"/>
                    </a:lnTo>
                    <a:lnTo>
                      <a:pt x="0" y="414"/>
                    </a:lnTo>
                    <a:lnTo>
                      <a:pt x="0" y="5408"/>
                    </a:lnTo>
                    <a:lnTo>
                      <a:pt x="0" y="5408"/>
                    </a:lnTo>
                    <a:lnTo>
                      <a:pt x="2" y="5450"/>
                    </a:lnTo>
                    <a:lnTo>
                      <a:pt x="8" y="5490"/>
                    </a:lnTo>
                    <a:lnTo>
                      <a:pt x="18" y="5530"/>
                    </a:lnTo>
                    <a:lnTo>
                      <a:pt x="32" y="5568"/>
                    </a:lnTo>
                    <a:lnTo>
                      <a:pt x="48" y="5604"/>
                    </a:lnTo>
                    <a:lnTo>
                      <a:pt x="70" y="5638"/>
                    </a:lnTo>
                    <a:lnTo>
                      <a:pt x="92" y="5670"/>
                    </a:lnTo>
                    <a:lnTo>
                      <a:pt x="120" y="5700"/>
                    </a:lnTo>
                    <a:lnTo>
                      <a:pt x="148" y="5728"/>
                    </a:lnTo>
                    <a:lnTo>
                      <a:pt x="180" y="5752"/>
                    </a:lnTo>
                    <a:lnTo>
                      <a:pt x="214" y="5772"/>
                    </a:lnTo>
                    <a:lnTo>
                      <a:pt x="250" y="5790"/>
                    </a:lnTo>
                    <a:lnTo>
                      <a:pt x="286" y="5804"/>
                    </a:lnTo>
                    <a:lnTo>
                      <a:pt x="326" y="5814"/>
                    </a:lnTo>
                    <a:lnTo>
                      <a:pt x="366" y="5820"/>
                    </a:lnTo>
                    <a:lnTo>
                      <a:pt x="408" y="5822"/>
                    </a:lnTo>
                    <a:lnTo>
                      <a:pt x="6398" y="5822"/>
                    </a:lnTo>
                    <a:lnTo>
                      <a:pt x="6398" y="5822"/>
                    </a:lnTo>
                    <a:lnTo>
                      <a:pt x="6440" y="5820"/>
                    </a:lnTo>
                    <a:lnTo>
                      <a:pt x="6480" y="5814"/>
                    </a:lnTo>
                    <a:lnTo>
                      <a:pt x="6520" y="5804"/>
                    </a:lnTo>
                    <a:lnTo>
                      <a:pt x="6556" y="5790"/>
                    </a:lnTo>
                    <a:lnTo>
                      <a:pt x="6592" y="5772"/>
                    </a:lnTo>
                    <a:lnTo>
                      <a:pt x="6626" y="5752"/>
                    </a:lnTo>
                    <a:lnTo>
                      <a:pt x="6658" y="5728"/>
                    </a:lnTo>
                    <a:lnTo>
                      <a:pt x="6686" y="5700"/>
                    </a:lnTo>
                    <a:lnTo>
                      <a:pt x="6714" y="5670"/>
                    </a:lnTo>
                    <a:lnTo>
                      <a:pt x="6736" y="5638"/>
                    </a:lnTo>
                    <a:lnTo>
                      <a:pt x="6758" y="5604"/>
                    </a:lnTo>
                    <a:lnTo>
                      <a:pt x="6774" y="5568"/>
                    </a:lnTo>
                    <a:lnTo>
                      <a:pt x="6788" y="5530"/>
                    </a:lnTo>
                    <a:lnTo>
                      <a:pt x="6798" y="5490"/>
                    </a:lnTo>
                    <a:lnTo>
                      <a:pt x="6804" y="5450"/>
                    </a:lnTo>
                    <a:lnTo>
                      <a:pt x="6808" y="5408"/>
                    </a:lnTo>
                    <a:lnTo>
                      <a:pt x="6808" y="414"/>
                    </a:lnTo>
                    <a:lnTo>
                      <a:pt x="6808" y="414"/>
                    </a:lnTo>
                    <a:lnTo>
                      <a:pt x="6804" y="372"/>
                    </a:lnTo>
                    <a:lnTo>
                      <a:pt x="6798" y="332"/>
                    </a:lnTo>
                    <a:lnTo>
                      <a:pt x="6788" y="292"/>
                    </a:lnTo>
                    <a:lnTo>
                      <a:pt x="6774" y="254"/>
                    </a:lnTo>
                    <a:lnTo>
                      <a:pt x="6758" y="218"/>
                    </a:lnTo>
                    <a:lnTo>
                      <a:pt x="6736" y="184"/>
                    </a:lnTo>
                    <a:lnTo>
                      <a:pt x="6714" y="152"/>
                    </a:lnTo>
                    <a:lnTo>
                      <a:pt x="6686" y="122"/>
                    </a:lnTo>
                    <a:lnTo>
                      <a:pt x="6658" y="96"/>
                    </a:lnTo>
                    <a:lnTo>
                      <a:pt x="6626" y="72"/>
                    </a:lnTo>
                    <a:lnTo>
                      <a:pt x="6592" y="50"/>
                    </a:lnTo>
                    <a:lnTo>
                      <a:pt x="6556" y="32"/>
                    </a:lnTo>
                    <a:lnTo>
                      <a:pt x="6520" y="18"/>
                    </a:lnTo>
                    <a:lnTo>
                      <a:pt x="6480" y="8"/>
                    </a:lnTo>
                    <a:lnTo>
                      <a:pt x="6440" y="2"/>
                    </a:lnTo>
                    <a:lnTo>
                      <a:pt x="6398" y="0"/>
                    </a:lnTo>
                    <a:lnTo>
                      <a:pt x="639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27" name="Rectangle 7">
                <a:extLst>
                  <a:ext uri="{FF2B5EF4-FFF2-40B4-BE49-F238E27FC236}">
                    <a16:creationId xmlns:a16="http://schemas.microsoft.com/office/drawing/2014/main" id="{AA804EEF-C804-460E-B12C-A4A35FD08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1038" y="7823200"/>
                <a:ext cx="11080750" cy="3968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28" name="Freeform 8">
                <a:extLst>
                  <a:ext uri="{FF2B5EF4-FFF2-40B4-BE49-F238E27FC236}">
                    <a16:creationId xmlns:a16="http://schemas.microsoft.com/office/drawing/2014/main" id="{5979C449-BB3A-40F4-A12B-5A0E9F037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15263" y="0"/>
                <a:ext cx="5292725" cy="4041775"/>
              </a:xfrm>
              <a:custGeom>
                <a:avLst/>
                <a:gdLst>
                  <a:gd name="T0" fmla="*/ 1668 w 3334"/>
                  <a:gd name="T1" fmla="*/ 0 h 2546"/>
                  <a:gd name="T2" fmla="*/ 1496 w 3334"/>
                  <a:gd name="T3" fmla="*/ 4 h 2546"/>
                  <a:gd name="T4" fmla="*/ 1330 w 3334"/>
                  <a:gd name="T5" fmla="*/ 20 h 2546"/>
                  <a:gd name="T6" fmla="*/ 1168 w 3334"/>
                  <a:gd name="T7" fmla="*/ 44 h 2546"/>
                  <a:gd name="T8" fmla="*/ 1010 w 3334"/>
                  <a:gd name="T9" fmla="*/ 80 h 2546"/>
                  <a:gd name="T10" fmla="*/ 862 w 3334"/>
                  <a:gd name="T11" fmla="*/ 124 h 2546"/>
                  <a:gd name="T12" fmla="*/ 722 w 3334"/>
                  <a:gd name="T13" fmla="*/ 180 h 2546"/>
                  <a:gd name="T14" fmla="*/ 590 w 3334"/>
                  <a:gd name="T15" fmla="*/ 246 h 2546"/>
                  <a:gd name="T16" fmla="*/ 468 w 3334"/>
                  <a:gd name="T17" fmla="*/ 322 h 2546"/>
                  <a:gd name="T18" fmla="*/ 358 w 3334"/>
                  <a:gd name="T19" fmla="*/ 408 h 2546"/>
                  <a:gd name="T20" fmla="*/ 262 w 3334"/>
                  <a:gd name="T21" fmla="*/ 506 h 2546"/>
                  <a:gd name="T22" fmla="*/ 178 w 3334"/>
                  <a:gd name="T23" fmla="*/ 614 h 2546"/>
                  <a:gd name="T24" fmla="*/ 108 w 3334"/>
                  <a:gd name="T25" fmla="*/ 732 h 2546"/>
                  <a:gd name="T26" fmla="*/ 68 w 3334"/>
                  <a:gd name="T27" fmla="*/ 828 h 2546"/>
                  <a:gd name="T28" fmla="*/ 46 w 3334"/>
                  <a:gd name="T29" fmla="*/ 894 h 2546"/>
                  <a:gd name="T30" fmla="*/ 26 w 3334"/>
                  <a:gd name="T31" fmla="*/ 964 h 2546"/>
                  <a:gd name="T32" fmla="*/ 14 w 3334"/>
                  <a:gd name="T33" fmla="*/ 1036 h 2546"/>
                  <a:gd name="T34" fmla="*/ 4 w 3334"/>
                  <a:gd name="T35" fmla="*/ 1112 h 2546"/>
                  <a:gd name="T36" fmla="*/ 0 w 3334"/>
                  <a:gd name="T37" fmla="*/ 1190 h 2546"/>
                  <a:gd name="T38" fmla="*/ 0 w 3334"/>
                  <a:gd name="T39" fmla="*/ 1270 h 2546"/>
                  <a:gd name="T40" fmla="*/ 0 w 3334"/>
                  <a:gd name="T41" fmla="*/ 1312 h 2546"/>
                  <a:gd name="T42" fmla="*/ 3330 w 3334"/>
                  <a:gd name="T43" fmla="*/ 2546 h 2546"/>
                  <a:gd name="T44" fmla="*/ 3330 w 3334"/>
                  <a:gd name="T45" fmla="*/ 1330 h 2546"/>
                  <a:gd name="T46" fmla="*/ 3332 w 3334"/>
                  <a:gd name="T47" fmla="*/ 1312 h 2546"/>
                  <a:gd name="T48" fmla="*/ 3334 w 3334"/>
                  <a:gd name="T49" fmla="*/ 1230 h 2546"/>
                  <a:gd name="T50" fmla="*/ 3332 w 3334"/>
                  <a:gd name="T51" fmla="*/ 1150 h 2546"/>
                  <a:gd name="T52" fmla="*/ 3326 w 3334"/>
                  <a:gd name="T53" fmla="*/ 1074 h 2546"/>
                  <a:gd name="T54" fmla="*/ 3314 w 3334"/>
                  <a:gd name="T55" fmla="*/ 1000 h 2546"/>
                  <a:gd name="T56" fmla="*/ 3298 w 3334"/>
                  <a:gd name="T57" fmla="*/ 930 h 2546"/>
                  <a:gd name="T58" fmla="*/ 3278 w 3334"/>
                  <a:gd name="T59" fmla="*/ 860 h 2546"/>
                  <a:gd name="T60" fmla="*/ 3254 w 3334"/>
                  <a:gd name="T61" fmla="*/ 794 h 2546"/>
                  <a:gd name="T62" fmla="*/ 3192 w 3334"/>
                  <a:gd name="T63" fmla="*/ 672 h 2546"/>
                  <a:gd name="T64" fmla="*/ 3116 w 3334"/>
                  <a:gd name="T65" fmla="*/ 558 h 2546"/>
                  <a:gd name="T66" fmla="*/ 3026 w 3334"/>
                  <a:gd name="T67" fmla="*/ 456 h 2546"/>
                  <a:gd name="T68" fmla="*/ 2922 w 3334"/>
                  <a:gd name="T69" fmla="*/ 364 h 2546"/>
                  <a:gd name="T70" fmla="*/ 2806 w 3334"/>
                  <a:gd name="T71" fmla="*/ 282 h 2546"/>
                  <a:gd name="T72" fmla="*/ 2680 w 3334"/>
                  <a:gd name="T73" fmla="*/ 212 h 2546"/>
                  <a:gd name="T74" fmla="*/ 2544 w 3334"/>
                  <a:gd name="T75" fmla="*/ 150 h 2546"/>
                  <a:gd name="T76" fmla="*/ 2398 w 3334"/>
                  <a:gd name="T77" fmla="*/ 100 h 2546"/>
                  <a:gd name="T78" fmla="*/ 2246 w 3334"/>
                  <a:gd name="T79" fmla="*/ 60 h 2546"/>
                  <a:gd name="T80" fmla="*/ 2086 w 3334"/>
                  <a:gd name="T81" fmla="*/ 30 h 2546"/>
                  <a:gd name="T82" fmla="*/ 1922 w 3334"/>
                  <a:gd name="T83" fmla="*/ 10 h 2546"/>
                  <a:gd name="T84" fmla="*/ 1752 w 3334"/>
                  <a:gd name="T85" fmla="*/ 0 h 2546"/>
                  <a:gd name="T86" fmla="*/ 1668 w 3334"/>
                  <a:gd name="T87" fmla="*/ 0 h 2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34" h="2546">
                    <a:moveTo>
                      <a:pt x="1668" y="0"/>
                    </a:moveTo>
                    <a:lnTo>
                      <a:pt x="1668" y="0"/>
                    </a:lnTo>
                    <a:lnTo>
                      <a:pt x="1582" y="0"/>
                    </a:lnTo>
                    <a:lnTo>
                      <a:pt x="1496" y="4"/>
                    </a:lnTo>
                    <a:lnTo>
                      <a:pt x="1412" y="10"/>
                    </a:lnTo>
                    <a:lnTo>
                      <a:pt x="1330" y="20"/>
                    </a:lnTo>
                    <a:lnTo>
                      <a:pt x="1248" y="30"/>
                    </a:lnTo>
                    <a:lnTo>
                      <a:pt x="1168" y="44"/>
                    </a:lnTo>
                    <a:lnTo>
                      <a:pt x="1088" y="60"/>
                    </a:lnTo>
                    <a:lnTo>
                      <a:pt x="1010" y="80"/>
                    </a:lnTo>
                    <a:lnTo>
                      <a:pt x="936" y="100"/>
                    </a:lnTo>
                    <a:lnTo>
                      <a:pt x="862" y="124"/>
                    </a:lnTo>
                    <a:lnTo>
                      <a:pt x="790" y="150"/>
                    </a:lnTo>
                    <a:lnTo>
                      <a:pt x="722" y="180"/>
                    </a:lnTo>
                    <a:lnTo>
                      <a:pt x="654" y="212"/>
                    </a:lnTo>
                    <a:lnTo>
                      <a:pt x="590" y="246"/>
                    </a:lnTo>
                    <a:lnTo>
                      <a:pt x="528" y="282"/>
                    </a:lnTo>
                    <a:lnTo>
                      <a:pt x="468" y="322"/>
                    </a:lnTo>
                    <a:lnTo>
                      <a:pt x="412" y="364"/>
                    </a:lnTo>
                    <a:lnTo>
                      <a:pt x="358" y="408"/>
                    </a:lnTo>
                    <a:lnTo>
                      <a:pt x="308" y="456"/>
                    </a:lnTo>
                    <a:lnTo>
                      <a:pt x="262" y="506"/>
                    </a:lnTo>
                    <a:lnTo>
                      <a:pt x="218" y="558"/>
                    </a:lnTo>
                    <a:lnTo>
                      <a:pt x="178" y="614"/>
                    </a:lnTo>
                    <a:lnTo>
                      <a:pt x="142" y="672"/>
                    </a:lnTo>
                    <a:lnTo>
                      <a:pt x="108" y="732"/>
                    </a:lnTo>
                    <a:lnTo>
                      <a:pt x="80" y="794"/>
                    </a:lnTo>
                    <a:lnTo>
                      <a:pt x="68" y="828"/>
                    </a:lnTo>
                    <a:lnTo>
                      <a:pt x="56" y="860"/>
                    </a:lnTo>
                    <a:lnTo>
                      <a:pt x="46" y="894"/>
                    </a:lnTo>
                    <a:lnTo>
                      <a:pt x="36" y="930"/>
                    </a:lnTo>
                    <a:lnTo>
                      <a:pt x="26" y="964"/>
                    </a:lnTo>
                    <a:lnTo>
                      <a:pt x="20" y="1000"/>
                    </a:lnTo>
                    <a:lnTo>
                      <a:pt x="14" y="1036"/>
                    </a:lnTo>
                    <a:lnTo>
                      <a:pt x="8" y="1074"/>
                    </a:lnTo>
                    <a:lnTo>
                      <a:pt x="4" y="1112"/>
                    </a:lnTo>
                    <a:lnTo>
                      <a:pt x="2" y="1150"/>
                    </a:lnTo>
                    <a:lnTo>
                      <a:pt x="0" y="1190"/>
                    </a:lnTo>
                    <a:lnTo>
                      <a:pt x="0" y="1230"/>
                    </a:lnTo>
                    <a:lnTo>
                      <a:pt x="0" y="1270"/>
                    </a:lnTo>
                    <a:lnTo>
                      <a:pt x="2" y="1312"/>
                    </a:lnTo>
                    <a:lnTo>
                      <a:pt x="0" y="1312"/>
                    </a:lnTo>
                    <a:lnTo>
                      <a:pt x="0" y="2546"/>
                    </a:lnTo>
                    <a:lnTo>
                      <a:pt x="3330" y="2546"/>
                    </a:lnTo>
                    <a:lnTo>
                      <a:pt x="3330" y="1330"/>
                    </a:lnTo>
                    <a:lnTo>
                      <a:pt x="3330" y="1330"/>
                    </a:lnTo>
                    <a:lnTo>
                      <a:pt x="3332" y="1312"/>
                    </a:lnTo>
                    <a:lnTo>
                      <a:pt x="3332" y="1312"/>
                    </a:lnTo>
                    <a:lnTo>
                      <a:pt x="3334" y="1270"/>
                    </a:lnTo>
                    <a:lnTo>
                      <a:pt x="3334" y="1230"/>
                    </a:lnTo>
                    <a:lnTo>
                      <a:pt x="3334" y="1190"/>
                    </a:lnTo>
                    <a:lnTo>
                      <a:pt x="3332" y="1150"/>
                    </a:lnTo>
                    <a:lnTo>
                      <a:pt x="3330" y="1112"/>
                    </a:lnTo>
                    <a:lnTo>
                      <a:pt x="3326" y="1074"/>
                    </a:lnTo>
                    <a:lnTo>
                      <a:pt x="3320" y="1036"/>
                    </a:lnTo>
                    <a:lnTo>
                      <a:pt x="3314" y="1000"/>
                    </a:lnTo>
                    <a:lnTo>
                      <a:pt x="3306" y="964"/>
                    </a:lnTo>
                    <a:lnTo>
                      <a:pt x="3298" y="930"/>
                    </a:lnTo>
                    <a:lnTo>
                      <a:pt x="3288" y="894"/>
                    </a:lnTo>
                    <a:lnTo>
                      <a:pt x="3278" y="860"/>
                    </a:lnTo>
                    <a:lnTo>
                      <a:pt x="3266" y="828"/>
                    </a:lnTo>
                    <a:lnTo>
                      <a:pt x="3254" y="794"/>
                    </a:lnTo>
                    <a:lnTo>
                      <a:pt x="3226" y="732"/>
                    </a:lnTo>
                    <a:lnTo>
                      <a:pt x="3192" y="672"/>
                    </a:lnTo>
                    <a:lnTo>
                      <a:pt x="3156" y="614"/>
                    </a:lnTo>
                    <a:lnTo>
                      <a:pt x="3116" y="558"/>
                    </a:lnTo>
                    <a:lnTo>
                      <a:pt x="3072" y="506"/>
                    </a:lnTo>
                    <a:lnTo>
                      <a:pt x="3026" y="456"/>
                    </a:lnTo>
                    <a:lnTo>
                      <a:pt x="2976" y="408"/>
                    </a:lnTo>
                    <a:lnTo>
                      <a:pt x="2922" y="364"/>
                    </a:lnTo>
                    <a:lnTo>
                      <a:pt x="2866" y="322"/>
                    </a:lnTo>
                    <a:lnTo>
                      <a:pt x="2806" y="282"/>
                    </a:lnTo>
                    <a:lnTo>
                      <a:pt x="2744" y="246"/>
                    </a:lnTo>
                    <a:lnTo>
                      <a:pt x="2680" y="212"/>
                    </a:lnTo>
                    <a:lnTo>
                      <a:pt x="2612" y="180"/>
                    </a:lnTo>
                    <a:lnTo>
                      <a:pt x="2544" y="150"/>
                    </a:lnTo>
                    <a:lnTo>
                      <a:pt x="2472" y="124"/>
                    </a:lnTo>
                    <a:lnTo>
                      <a:pt x="2398" y="100"/>
                    </a:lnTo>
                    <a:lnTo>
                      <a:pt x="2324" y="80"/>
                    </a:lnTo>
                    <a:lnTo>
                      <a:pt x="2246" y="60"/>
                    </a:lnTo>
                    <a:lnTo>
                      <a:pt x="2166" y="44"/>
                    </a:lnTo>
                    <a:lnTo>
                      <a:pt x="2086" y="30"/>
                    </a:lnTo>
                    <a:lnTo>
                      <a:pt x="2004" y="20"/>
                    </a:lnTo>
                    <a:lnTo>
                      <a:pt x="1922" y="10"/>
                    </a:lnTo>
                    <a:lnTo>
                      <a:pt x="1838" y="4"/>
                    </a:lnTo>
                    <a:lnTo>
                      <a:pt x="1752" y="0"/>
                    </a:lnTo>
                    <a:lnTo>
                      <a:pt x="1668" y="0"/>
                    </a:lnTo>
                    <a:lnTo>
                      <a:pt x="166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id="{DE9A1760-1105-404E-80F0-6F0773124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4388" y="0"/>
                <a:ext cx="13455650" cy="8020050"/>
              </a:xfrm>
              <a:custGeom>
                <a:avLst/>
                <a:gdLst>
                  <a:gd name="T0" fmla="*/ 1666 w 8476"/>
                  <a:gd name="T1" fmla="*/ 0 h 5052"/>
                  <a:gd name="T2" fmla="*/ 1580 w 8476"/>
                  <a:gd name="T3" fmla="*/ 0 h 5052"/>
                  <a:gd name="T4" fmla="*/ 1412 w 8476"/>
                  <a:gd name="T5" fmla="*/ 10 h 5052"/>
                  <a:gd name="T6" fmla="*/ 1248 w 8476"/>
                  <a:gd name="T7" fmla="*/ 30 h 5052"/>
                  <a:gd name="T8" fmla="*/ 1088 w 8476"/>
                  <a:gd name="T9" fmla="*/ 60 h 5052"/>
                  <a:gd name="T10" fmla="*/ 936 w 8476"/>
                  <a:gd name="T11" fmla="*/ 100 h 5052"/>
                  <a:gd name="T12" fmla="*/ 790 w 8476"/>
                  <a:gd name="T13" fmla="*/ 152 h 5052"/>
                  <a:gd name="T14" fmla="*/ 654 w 8476"/>
                  <a:gd name="T15" fmla="*/ 212 h 5052"/>
                  <a:gd name="T16" fmla="*/ 528 w 8476"/>
                  <a:gd name="T17" fmla="*/ 282 h 5052"/>
                  <a:gd name="T18" fmla="*/ 412 w 8476"/>
                  <a:gd name="T19" fmla="*/ 364 h 5052"/>
                  <a:gd name="T20" fmla="*/ 308 w 8476"/>
                  <a:gd name="T21" fmla="*/ 456 h 5052"/>
                  <a:gd name="T22" fmla="*/ 218 w 8476"/>
                  <a:gd name="T23" fmla="*/ 558 h 5052"/>
                  <a:gd name="T24" fmla="*/ 142 w 8476"/>
                  <a:gd name="T25" fmla="*/ 672 h 5052"/>
                  <a:gd name="T26" fmla="*/ 80 w 8476"/>
                  <a:gd name="T27" fmla="*/ 796 h 5052"/>
                  <a:gd name="T28" fmla="*/ 56 w 8476"/>
                  <a:gd name="T29" fmla="*/ 860 h 5052"/>
                  <a:gd name="T30" fmla="*/ 36 w 8476"/>
                  <a:gd name="T31" fmla="*/ 930 h 5052"/>
                  <a:gd name="T32" fmla="*/ 20 w 8476"/>
                  <a:gd name="T33" fmla="*/ 1000 h 5052"/>
                  <a:gd name="T34" fmla="*/ 10 w 8476"/>
                  <a:gd name="T35" fmla="*/ 1074 h 5052"/>
                  <a:gd name="T36" fmla="*/ 2 w 8476"/>
                  <a:gd name="T37" fmla="*/ 1150 h 5052"/>
                  <a:gd name="T38" fmla="*/ 0 w 8476"/>
                  <a:gd name="T39" fmla="*/ 1230 h 5052"/>
                  <a:gd name="T40" fmla="*/ 4 w 8476"/>
                  <a:gd name="T41" fmla="*/ 1312 h 5052"/>
                  <a:gd name="T42" fmla="*/ 6812 w 8476"/>
                  <a:gd name="T43" fmla="*/ 5052 h 5052"/>
                  <a:gd name="T44" fmla="*/ 6812 w 8476"/>
                  <a:gd name="T45" fmla="*/ 1312 h 5052"/>
                  <a:gd name="T46" fmla="*/ 6810 w 8476"/>
                  <a:gd name="T47" fmla="*/ 1272 h 5052"/>
                  <a:gd name="T48" fmla="*/ 6810 w 8476"/>
                  <a:gd name="T49" fmla="*/ 1190 h 5052"/>
                  <a:gd name="T50" fmla="*/ 6814 w 8476"/>
                  <a:gd name="T51" fmla="*/ 1112 h 5052"/>
                  <a:gd name="T52" fmla="*/ 6824 w 8476"/>
                  <a:gd name="T53" fmla="*/ 1038 h 5052"/>
                  <a:gd name="T54" fmla="*/ 6836 w 8476"/>
                  <a:gd name="T55" fmla="*/ 966 h 5052"/>
                  <a:gd name="T56" fmla="*/ 6854 w 8476"/>
                  <a:gd name="T57" fmla="*/ 896 h 5052"/>
                  <a:gd name="T58" fmla="*/ 6876 w 8476"/>
                  <a:gd name="T59" fmla="*/ 830 h 5052"/>
                  <a:gd name="T60" fmla="*/ 6918 w 8476"/>
                  <a:gd name="T61" fmla="*/ 734 h 5052"/>
                  <a:gd name="T62" fmla="*/ 6986 w 8476"/>
                  <a:gd name="T63" fmla="*/ 616 h 5052"/>
                  <a:gd name="T64" fmla="*/ 7070 w 8476"/>
                  <a:gd name="T65" fmla="*/ 508 h 5052"/>
                  <a:gd name="T66" fmla="*/ 7166 w 8476"/>
                  <a:gd name="T67" fmla="*/ 412 h 5052"/>
                  <a:gd name="T68" fmla="*/ 7274 w 8476"/>
                  <a:gd name="T69" fmla="*/ 324 h 5052"/>
                  <a:gd name="T70" fmla="*/ 7396 w 8476"/>
                  <a:gd name="T71" fmla="*/ 248 h 5052"/>
                  <a:gd name="T72" fmla="*/ 7526 w 8476"/>
                  <a:gd name="T73" fmla="*/ 182 h 5052"/>
                  <a:gd name="T74" fmla="*/ 7666 w 8476"/>
                  <a:gd name="T75" fmla="*/ 126 h 5052"/>
                  <a:gd name="T76" fmla="*/ 7814 w 8476"/>
                  <a:gd name="T77" fmla="*/ 82 h 5052"/>
                  <a:gd name="T78" fmla="*/ 7970 w 8476"/>
                  <a:gd name="T79" fmla="*/ 46 h 5052"/>
                  <a:gd name="T80" fmla="*/ 8130 w 8476"/>
                  <a:gd name="T81" fmla="*/ 20 h 5052"/>
                  <a:gd name="T82" fmla="*/ 8296 w 8476"/>
                  <a:gd name="T83" fmla="*/ 4 h 5052"/>
                  <a:gd name="T84" fmla="*/ 8466 w 8476"/>
                  <a:gd name="T85" fmla="*/ 0 h 5052"/>
                  <a:gd name="T86" fmla="*/ 8470 w 8476"/>
                  <a:gd name="T87" fmla="*/ 0 h 5052"/>
                  <a:gd name="T88" fmla="*/ 8472 w 8476"/>
                  <a:gd name="T89" fmla="*/ 0 h 5052"/>
                  <a:gd name="T90" fmla="*/ 8476 w 8476"/>
                  <a:gd name="T91" fmla="*/ 0 h 5052"/>
                  <a:gd name="T92" fmla="*/ 1666 w 8476"/>
                  <a:gd name="T93" fmla="*/ 0 h 5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476" h="5052">
                    <a:moveTo>
                      <a:pt x="1666" y="0"/>
                    </a:moveTo>
                    <a:lnTo>
                      <a:pt x="1666" y="0"/>
                    </a:lnTo>
                    <a:lnTo>
                      <a:pt x="1666" y="0"/>
                    </a:lnTo>
                    <a:lnTo>
                      <a:pt x="1580" y="0"/>
                    </a:lnTo>
                    <a:lnTo>
                      <a:pt x="1496" y="4"/>
                    </a:lnTo>
                    <a:lnTo>
                      <a:pt x="1412" y="10"/>
                    </a:lnTo>
                    <a:lnTo>
                      <a:pt x="1328" y="20"/>
                    </a:lnTo>
                    <a:lnTo>
                      <a:pt x="1248" y="30"/>
                    </a:lnTo>
                    <a:lnTo>
                      <a:pt x="1166" y="44"/>
                    </a:lnTo>
                    <a:lnTo>
                      <a:pt x="1088" y="60"/>
                    </a:lnTo>
                    <a:lnTo>
                      <a:pt x="1010" y="80"/>
                    </a:lnTo>
                    <a:lnTo>
                      <a:pt x="936" y="100"/>
                    </a:lnTo>
                    <a:lnTo>
                      <a:pt x="862" y="124"/>
                    </a:lnTo>
                    <a:lnTo>
                      <a:pt x="790" y="152"/>
                    </a:lnTo>
                    <a:lnTo>
                      <a:pt x="722" y="180"/>
                    </a:lnTo>
                    <a:lnTo>
                      <a:pt x="654" y="212"/>
                    </a:lnTo>
                    <a:lnTo>
                      <a:pt x="590" y="246"/>
                    </a:lnTo>
                    <a:lnTo>
                      <a:pt x="528" y="282"/>
                    </a:lnTo>
                    <a:lnTo>
                      <a:pt x="468" y="322"/>
                    </a:lnTo>
                    <a:lnTo>
                      <a:pt x="412" y="364"/>
                    </a:lnTo>
                    <a:lnTo>
                      <a:pt x="358" y="408"/>
                    </a:lnTo>
                    <a:lnTo>
                      <a:pt x="308" y="456"/>
                    </a:lnTo>
                    <a:lnTo>
                      <a:pt x="262" y="506"/>
                    </a:lnTo>
                    <a:lnTo>
                      <a:pt x="218" y="558"/>
                    </a:lnTo>
                    <a:lnTo>
                      <a:pt x="178" y="614"/>
                    </a:lnTo>
                    <a:lnTo>
                      <a:pt x="142" y="672"/>
                    </a:lnTo>
                    <a:lnTo>
                      <a:pt x="110" y="732"/>
                    </a:lnTo>
                    <a:lnTo>
                      <a:pt x="80" y="796"/>
                    </a:lnTo>
                    <a:lnTo>
                      <a:pt x="68" y="828"/>
                    </a:lnTo>
                    <a:lnTo>
                      <a:pt x="56" y="860"/>
                    </a:lnTo>
                    <a:lnTo>
                      <a:pt x="46" y="894"/>
                    </a:lnTo>
                    <a:lnTo>
                      <a:pt x="36" y="930"/>
                    </a:lnTo>
                    <a:lnTo>
                      <a:pt x="28" y="964"/>
                    </a:lnTo>
                    <a:lnTo>
                      <a:pt x="20" y="1000"/>
                    </a:lnTo>
                    <a:lnTo>
                      <a:pt x="14" y="1038"/>
                    </a:lnTo>
                    <a:lnTo>
                      <a:pt x="10" y="1074"/>
                    </a:lnTo>
                    <a:lnTo>
                      <a:pt x="6" y="1112"/>
                    </a:lnTo>
                    <a:lnTo>
                      <a:pt x="2" y="1150"/>
                    </a:lnTo>
                    <a:lnTo>
                      <a:pt x="0" y="1190"/>
                    </a:lnTo>
                    <a:lnTo>
                      <a:pt x="0" y="1230"/>
                    </a:lnTo>
                    <a:lnTo>
                      <a:pt x="2" y="1270"/>
                    </a:lnTo>
                    <a:lnTo>
                      <a:pt x="4" y="1312"/>
                    </a:lnTo>
                    <a:lnTo>
                      <a:pt x="4" y="5052"/>
                    </a:lnTo>
                    <a:lnTo>
                      <a:pt x="6812" y="5052"/>
                    </a:lnTo>
                    <a:lnTo>
                      <a:pt x="6812" y="1312"/>
                    </a:lnTo>
                    <a:lnTo>
                      <a:pt x="6812" y="1312"/>
                    </a:lnTo>
                    <a:lnTo>
                      <a:pt x="6812" y="1312"/>
                    </a:lnTo>
                    <a:lnTo>
                      <a:pt x="6810" y="1272"/>
                    </a:lnTo>
                    <a:lnTo>
                      <a:pt x="6810" y="1230"/>
                    </a:lnTo>
                    <a:lnTo>
                      <a:pt x="6810" y="1190"/>
                    </a:lnTo>
                    <a:lnTo>
                      <a:pt x="6812" y="1152"/>
                    </a:lnTo>
                    <a:lnTo>
                      <a:pt x="6814" y="1112"/>
                    </a:lnTo>
                    <a:lnTo>
                      <a:pt x="6818" y="1076"/>
                    </a:lnTo>
                    <a:lnTo>
                      <a:pt x="6824" y="1038"/>
                    </a:lnTo>
                    <a:lnTo>
                      <a:pt x="6830" y="1002"/>
                    </a:lnTo>
                    <a:lnTo>
                      <a:pt x="6836" y="966"/>
                    </a:lnTo>
                    <a:lnTo>
                      <a:pt x="6846" y="930"/>
                    </a:lnTo>
                    <a:lnTo>
                      <a:pt x="6854" y="896"/>
                    </a:lnTo>
                    <a:lnTo>
                      <a:pt x="6866" y="862"/>
                    </a:lnTo>
                    <a:lnTo>
                      <a:pt x="6876" y="830"/>
                    </a:lnTo>
                    <a:lnTo>
                      <a:pt x="6890" y="796"/>
                    </a:lnTo>
                    <a:lnTo>
                      <a:pt x="6918" y="734"/>
                    </a:lnTo>
                    <a:lnTo>
                      <a:pt x="6950" y="674"/>
                    </a:lnTo>
                    <a:lnTo>
                      <a:pt x="6986" y="616"/>
                    </a:lnTo>
                    <a:lnTo>
                      <a:pt x="7026" y="560"/>
                    </a:lnTo>
                    <a:lnTo>
                      <a:pt x="7070" y="508"/>
                    </a:lnTo>
                    <a:lnTo>
                      <a:pt x="7116" y="458"/>
                    </a:lnTo>
                    <a:lnTo>
                      <a:pt x="7166" y="412"/>
                    </a:lnTo>
                    <a:lnTo>
                      <a:pt x="7218" y="366"/>
                    </a:lnTo>
                    <a:lnTo>
                      <a:pt x="7274" y="324"/>
                    </a:lnTo>
                    <a:lnTo>
                      <a:pt x="7334" y="286"/>
                    </a:lnTo>
                    <a:lnTo>
                      <a:pt x="7396" y="248"/>
                    </a:lnTo>
                    <a:lnTo>
                      <a:pt x="7460" y="214"/>
                    </a:lnTo>
                    <a:lnTo>
                      <a:pt x="7526" y="182"/>
                    </a:lnTo>
                    <a:lnTo>
                      <a:pt x="7594" y="154"/>
                    </a:lnTo>
                    <a:lnTo>
                      <a:pt x="7666" y="126"/>
                    </a:lnTo>
                    <a:lnTo>
                      <a:pt x="7738" y="102"/>
                    </a:lnTo>
                    <a:lnTo>
                      <a:pt x="7814" y="82"/>
                    </a:lnTo>
                    <a:lnTo>
                      <a:pt x="7890" y="62"/>
                    </a:lnTo>
                    <a:lnTo>
                      <a:pt x="7970" y="46"/>
                    </a:lnTo>
                    <a:lnTo>
                      <a:pt x="8050" y="32"/>
                    </a:lnTo>
                    <a:lnTo>
                      <a:pt x="8130" y="20"/>
                    </a:lnTo>
                    <a:lnTo>
                      <a:pt x="8212" y="12"/>
                    </a:lnTo>
                    <a:lnTo>
                      <a:pt x="8296" y="4"/>
                    </a:lnTo>
                    <a:lnTo>
                      <a:pt x="8382" y="0"/>
                    </a:lnTo>
                    <a:lnTo>
                      <a:pt x="8466" y="0"/>
                    </a:lnTo>
                    <a:lnTo>
                      <a:pt x="8466" y="0"/>
                    </a:lnTo>
                    <a:lnTo>
                      <a:pt x="8470" y="0"/>
                    </a:lnTo>
                    <a:lnTo>
                      <a:pt x="8470" y="0"/>
                    </a:lnTo>
                    <a:lnTo>
                      <a:pt x="8472" y="0"/>
                    </a:lnTo>
                    <a:lnTo>
                      <a:pt x="8472" y="0"/>
                    </a:lnTo>
                    <a:lnTo>
                      <a:pt x="8476" y="0"/>
                    </a:lnTo>
                    <a:lnTo>
                      <a:pt x="8476" y="0"/>
                    </a:lnTo>
                    <a:lnTo>
                      <a:pt x="166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0" name="Rectangle 10">
                <a:extLst>
                  <a:ext uri="{FF2B5EF4-FFF2-40B4-BE49-F238E27FC236}">
                    <a16:creationId xmlns:a16="http://schemas.microsoft.com/office/drawing/2014/main" id="{6DDDD46A-DA3A-4F28-8C10-3ECDA154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7019925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1" name="Rectangle 11">
                <a:extLst>
                  <a:ext uri="{FF2B5EF4-FFF2-40B4-BE49-F238E27FC236}">
                    <a16:creationId xmlns:a16="http://schemas.microsoft.com/office/drawing/2014/main" id="{32F0B162-BB1A-4B99-AA26-5DE9F41C2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6051550"/>
                <a:ext cx="8261350" cy="3556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2" name="Rectangle 12">
                <a:extLst>
                  <a:ext uri="{FF2B5EF4-FFF2-40B4-BE49-F238E27FC236}">
                    <a16:creationId xmlns:a16="http://schemas.microsoft.com/office/drawing/2014/main" id="{F45A278E-7A3E-4F66-B50D-266CCED05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5080000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3" name="Rectangle 13">
                <a:extLst>
                  <a:ext uri="{FF2B5EF4-FFF2-40B4-BE49-F238E27FC236}">
                    <a16:creationId xmlns:a16="http://schemas.microsoft.com/office/drawing/2014/main" id="{3346D0D4-D237-46B2-9192-B5229B1A7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4111625"/>
                <a:ext cx="8620125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4" name="Rectangle 14">
                <a:extLst>
                  <a:ext uri="{FF2B5EF4-FFF2-40B4-BE49-F238E27FC236}">
                    <a16:creationId xmlns:a16="http://schemas.microsoft.com/office/drawing/2014/main" id="{1812C61F-0D30-4AEA-A86A-871E8587D0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3143250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5" name="Rectangle 15">
                <a:extLst>
                  <a:ext uri="{FF2B5EF4-FFF2-40B4-BE49-F238E27FC236}">
                    <a16:creationId xmlns:a16="http://schemas.microsoft.com/office/drawing/2014/main" id="{5BC8F092-1B74-41EB-9828-8A8B13988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2174875"/>
                <a:ext cx="8261350" cy="3556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6" name="Rectangle 16">
                <a:extLst>
                  <a:ext uri="{FF2B5EF4-FFF2-40B4-BE49-F238E27FC236}">
                    <a16:creationId xmlns:a16="http://schemas.microsoft.com/office/drawing/2014/main" id="{B11D46DD-DA41-4DBC-B86D-F408005B5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1203325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7" name="Rectangle 17">
                <a:extLst>
                  <a:ext uri="{FF2B5EF4-FFF2-40B4-BE49-F238E27FC236}">
                    <a16:creationId xmlns:a16="http://schemas.microsoft.com/office/drawing/2014/main" id="{D549F28E-4D1C-4118-B2E7-57FF3207B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25288" y="387350"/>
                <a:ext cx="8493125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8" name="Rectangle 18">
                <a:extLst>
                  <a:ext uri="{FF2B5EF4-FFF2-40B4-BE49-F238E27FC236}">
                    <a16:creationId xmlns:a16="http://schemas.microsoft.com/office/drawing/2014/main" id="{B5D6FF54-567C-4F2E-9E97-AD85921FF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21586825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9" name="Rectangle 19">
                <a:extLst>
                  <a:ext uri="{FF2B5EF4-FFF2-40B4-BE49-F238E27FC236}">
                    <a16:creationId xmlns:a16="http://schemas.microsoft.com/office/drawing/2014/main" id="{82069466-D058-4311-8B11-92F76D837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21586825"/>
                <a:ext cx="2784475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0" name="Rectangle 20">
                <a:extLst>
                  <a:ext uri="{FF2B5EF4-FFF2-40B4-BE49-F238E27FC236}">
                    <a16:creationId xmlns:a16="http://schemas.microsoft.com/office/drawing/2014/main" id="{BADB3A71-32B2-48FC-B500-F09C1639A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21586825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1" name="Rectangle 21">
                <a:extLst>
                  <a:ext uri="{FF2B5EF4-FFF2-40B4-BE49-F238E27FC236}">
                    <a16:creationId xmlns:a16="http://schemas.microsoft.com/office/drawing/2014/main" id="{9A7E9E86-4B8E-425B-86E2-4C800271B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24406225"/>
                <a:ext cx="2781300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2" name="Rectangle 22">
                <a:extLst>
                  <a:ext uri="{FF2B5EF4-FFF2-40B4-BE49-F238E27FC236}">
                    <a16:creationId xmlns:a16="http://schemas.microsoft.com/office/drawing/2014/main" id="{9B38713E-6318-4C9E-A9C9-00A711D2BF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24406225"/>
                <a:ext cx="2784475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52EB8318-D687-46C0-A435-D86BA90A9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24406225"/>
                <a:ext cx="2781300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4" name="Rectangle 24">
                <a:extLst>
                  <a:ext uri="{FF2B5EF4-FFF2-40B4-BE49-F238E27FC236}">
                    <a16:creationId xmlns:a16="http://schemas.microsoft.com/office/drawing/2014/main" id="{95506CB3-5184-4A12-92B8-181527A251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27228800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5" name="Rectangle 25">
                <a:extLst>
                  <a:ext uri="{FF2B5EF4-FFF2-40B4-BE49-F238E27FC236}">
                    <a16:creationId xmlns:a16="http://schemas.microsoft.com/office/drawing/2014/main" id="{7C268660-3561-4813-8D36-1618E3470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27228800"/>
                <a:ext cx="2784475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6" name="Rectangle 26">
                <a:extLst>
                  <a:ext uri="{FF2B5EF4-FFF2-40B4-BE49-F238E27FC236}">
                    <a16:creationId xmlns:a16="http://schemas.microsoft.com/office/drawing/2014/main" id="{A3C26673-9832-48BF-A824-688C26E08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27228800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7" name="Rectangle 27">
                <a:extLst>
                  <a:ext uri="{FF2B5EF4-FFF2-40B4-BE49-F238E27FC236}">
                    <a16:creationId xmlns:a16="http://schemas.microsoft.com/office/drawing/2014/main" id="{680F81C6-6F49-4AA1-BC4C-29BF32133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30048200"/>
                <a:ext cx="2781300" cy="21177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8" name="Rectangle 28">
                <a:extLst>
                  <a:ext uri="{FF2B5EF4-FFF2-40B4-BE49-F238E27FC236}">
                    <a16:creationId xmlns:a16="http://schemas.microsoft.com/office/drawing/2014/main" id="{074C9E22-1E54-4B64-86C3-8EC5021E96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30048200"/>
                <a:ext cx="2784475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9" name="Rectangle 29">
                <a:extLst>
                  <a:ext uri="{FF2B5EF4-FFF2-40B4-BE49-F238E27FC236}">
                    <a16:creationId xmlns:a16="http://schemas.microsoft.com/office/drawing/2014/main" id="{7E0FF54F-0418-4552-8254-B8A1473F6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30048200"/>
                <a:ext cx="2781300" cy="2117725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62498B8-8E3B-4F32-B8AA-1B4963D5D22B}"/>
                </a:ext>
              </a:extLst>
            </p:cNvPr>
            <p:cNvSpPr/>
            <p:nvPr/>
          </p:nvSpPr>
          <p:spPr>
            <a:xfrm>
              <a:off x="8447755" y="3425839"/>
              <a:ext cx="1666009" cy="3207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sz="1600" b="1" dirty="0">
                  <a:solidFill>
                    <a:srgbClr val="1F2E79"/>
                  </a:solidFill>
                  <a:latin typeface="Arial Narrow" panose="020B0606020202030204" pitchFamily="34" charset="0"/>
                </a:rPr>
                <a:t>APPROVED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0E132B4-8AEF-443C-93BE-849F3E5BA4DE}"/>
              </a:ext>
            </a:extLst>
          </p:cNvPr>
          <p:cNvGrpSpPr/>
          <p:nvPr/>
        </p:nvGrpSpPr>
        <p:grpSpPr>
          <a:xfrm>
            <a:off x="6383835" y="3644125"/>
            <a:ext cx="2268025" cy="2268026"/>
            <a:chOff x="7017681" y="1579744"/>
            <a:chExt cx="1918156" cy="1918157"/>
          </a:xfrm>
        </p:grpSpPr>
        <p:sp>
          <p:nvSpPr>
            <p:cNvPr id="84" name="Freeform 30">
              <a:extLst>
                <a:ext uri="{FF2B5EF4-FFF2-40B4-BE49-F238E27FC236}">
                  <a16:creationId xmlns:a16="http://schemas.microsoft.com/office/drawing/2014/main" id="{C846953D-F11D-441B-97E7-13B325A5EDAB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017681" y="1579744"/>
              <a:ext cx="1918156" cy="1918157"/>
            </a:xfrm>
            <a:custGeom>
              <a:avLst/>
              <a:gdLst>
                <a:gd name="T0" fmla="*/ 4708 w 11438"/>
                <a:gd name="T1" fmla="*/ 88 h 11438"/>
                <a:gd name="T2" fmla="*/ 3496 w 11438"/>
                <a:gd name="T3" fmla="*/ 450 h 11438"/>
                <a:gd name="T4" fmla="*/ 2410 w 11438"/>
                <a:gd name="T5" fmla="*/ 1056 h 11438"/>
                <a:gd name="T6" fmla="*/ 1488 w 11438"/>
                <a:gd name="T7" fmla="*/ 1874 h 11438"/>
                <a:gd name="T8" fmla="*/ 758 w 11438"/>
                <a:gd name="T9" fmla="*/ 2874 h 11438"/>
                <a:gd name="T10" fmla="*/ 258 w 11438"/>
                <a:gd name="T11" fmla="*/ 4020 h 11438"/>
                <a:gd name="T12" fmla="*/ 16 w 11438"/>
                <a:gd name="T13" fmla="*/ 5278 h 11438"/>
                <a:gd name="T14" fmla="*/ 46 w 11438"/>
                <a:gd name="T15" fmla="*/ 6446 h 11438"/>
                <a:gd name="T16" fmla="*/ 348 w 11438"/>
                <a:gd name="T17" fmla="*/ 7682 h 11438"/>
                <a:gd name="T18" fmla="*/ 902 w 11438"/>
                <a:gd name="T19" fmla="*/ 8798 h 11438"/>
                <a:gd name="T20" fmla="*/ 1676 w 11438"/>
                <a:gd name="T21" fmla="*/ 9760 h 11438"/>
                <a:gd name="T22" fmla="*/ 2638 w 11438"/>
                <a:gd name="T23" fmla="*/ 10536 h 11438"/>
                <a:gd name="T24" fmla="*/ 3754 w 11438"/>
                <a:gd name="T25" fmla="*/ 11090 h 11438"/>
                <a:gd name="T26" fmla="*/ 4992 w 11438"/>
                <a:gd name="T27" fmla="*/ 11392 h 11438"/>
                <a:gd name="T28" fmla="*/ 6158 w 11438"/>
                <a:gd name="T29" fmla="*/ 11420 h 11438"/>
                <a:gd name="T30" fmla="*/ 7418 w 11438"/>
                <a:gd name="T31" fmla="*/ 11180 h 11438"/>
                <a:gd name="T32" fmla="*/ 8564 w 11438"/>
                <a:gd name="T33" fmla="*/ 10678 h 11438"/>
                <a:gd name="T34" fmla="*/ 9562 w 11438"/>
                <a:gd name="T35" fmla="*/ 9950 h 11438"/>
                <a:gd name="T36" fmla="*/ 10382 w 11438"/>
                <a:gd name="T37" fmla="*/ 9026 h 11438"/>
                <a:gd name="T38" fmla="*/ 10988 w 11438"/>
                <a:gd name="T39" fmla="*/ 7942 h 11438"/>
                <a:gd name="T40" fmla="*/ 11350 w 11438"/>
                <a:gd name="T41" fmla="*/ 6730 h 11438"/>
                <a:gd name="T42" fmla="*/ 11436 w 11438"/>
                <a:gd name="T43" fmla="*/ 5570 h 11438"/>
                <a:gd name="T44" fmla="*/ 11258 w 11438"/>
                <a:gd name="T45" fmla="*/ 4290 h 11438"/>
                <a:gd name="T46" fmla="*/ 10812 w 11438"/>
                <a:gd name="T47" fmla="*/ 3116 h 11438"/>
                <a:gd name="T48" fmla="*/ 10130 w 11438"/>
                <a:gd name="T49" fmla="*/ 2082 h 11438"/>
                <a:gd name="T50" fmla="*/ 9248 w 11438"/>
                <a:gd name="T51" fmla="*/ 1220 h 11438"/>
                <a:gd name="T52" fmla="*/ 8196 w 11438"/>
                <a:gd name="T53" fmla="*/ 564 h 11438"/>
                <a:gd name="T54" fmla="*/ 7010 w 11438"/>
                <a:gd name="T55" fmla="*/ 146 h 11438"/>
                <a:gd name="T56" fmla="*/ 5720 w 11438"/>
                <a:gd name="T57" fmla="*/ 0 h 11438"/>
                <a:gd name="T58" fmla="*/ 4970 w 11438"/>
                <a:gd name="T59" fmla="*/ 10594 h 11438"/>
                <a:gd name="T60" fmla="*/ 3912 w 11438"/>
                <a:gd name="T61" fmla="*/ 10308 h 11438"/>
                <a:gd name="T62" fmla="*/ 2964 w 11438"/>
                <a:gd name="T63" fmla="*/ 9806 h 11438"/>
                <a:gd name="T64" fmla="*/ 2150 w 11438"/>
                <a:gd name="T65" fmla="*/ 9120 h 11438"/>
                <a:gd name="T66" fmla="*/ 1502 w 11438"/>
                <a:gd name="T67" fmla="*/ 8274 h 11438"/>
                <a:gd name="T68" fmla="*/ 1046 w 11438"/>
                <a:gd name="T69" fmla="*/ 7298 h 11438"/>
                <a:gd name="T70" fmla="*/ 812 w 11438"/>
                <a:gd name="T71" fmla="*/ 6222 h 11438"/>
                <a:gd name="T72" fmla="*/ 812 w 11438"/>
                <a:gd name="T73" fmla="*/ 5214 h 11438"/>
                <a:gd name="T74" fmla="*/ 1046 w 11438"/>
                <a:gd name="T75" fmla="*/ 4138 h 11438"/>
                <a:gd name="T76" fmla="*/ 1502 w 11438"/>
                <a:gd name="T77" fmla="*/ 3162 h 11438"/>
                <a:gd name="T78" fmla="*/ 2150 w 11438"/>
                <a:gd name="T79" fmla="*/ 2318 h 11438"/>
                <a:gd name="T80" fmla="*/ 2964 w 11438"/>
                <a:gd name="T81" fmla="*/ 1630 h 11438"/>
                <a:gd name="T82" fmla="*/ 3912 w 11438"/>
                <a:gd name="T83" fmla="*/ 1130 h 11438"/>
                <a:gd name="T84" fmla="*/ 4970 w 11438"/>
                <a:gd name="T85" fmla="*/ 844 h 11438"/>
                <a:gd name="T86" fmla="*/ 5972 w 11438"/>
                <a:gd name="T87" fmla="*/ 792 h 11438"/>
                <a:gd name="T88" fmla="*/ 7068 w 11438"/>
                <a:gd name="T89" fmla="*/ 974 h 11438"/>
                <a:gd name="T90" fmla="*/ 8068 w 11438"/>
                <a:gd name="T91" fmla="*/ 1382 h 11438"/>
                <a:gd name="T92" fmla="*/ 8946 w 11438"/>
                <a:gd name="T93" fmla="*/ 1990 h 11438"/>
                <a:gd name="T94" fmla="*/ 9670 w 11438"/>
                <a:gd name="T95" fmla="*/ 2770 h 11438"/>
                <a:gd name="T96" fmla="*/ 10214 w 11438"/>
                <a:gd name="T97" fmla="*/ 3690 h 11438"/>
                <a:gd name="T98" fmla="*/ 10550 w 11438"/>
                <a:gd name="T99" fmla="*/ 4726 h 11438"/>
                <a:gd name="T100" fmla="*/ 10652 w 11438"/>
                <a:gd name="T101" fmla="*/ 5718 h 11438"/>
                <a:gd name="T102" fmla="*/ 10524 w 11438"/>
                <a:gd name="T103" fmla="*/ 6830 h 11438"/>
                <a:gd name="T104" fmla="*/ 10164 w 11438"/>
                <a:gd name="T105" fmla="*/ 7854 h 11438"/>
                <a:gd name="T106" fmla="*/ 9598 w 11438"/>
                <a:gd name="T107" fmla="*/ 8762 h 11438"/>
                <a:gd name="T108" fmla="*/ 8854 w 11438"/>
                <a:gd name="T109" fmla="*/ 9522 h 11438"/>
                <a:gd name="T110" fmla="*/ 7962 w 11438"/>
                <a:gd name="T111" fmla="*/ 10110 h 11438"/>
                <a:gd name="T112" fmla="*/ 6950 w 11438"/>
                <a:gd name="T113" fmla="*/ 10494 h 11438"/>
                <a:gd name="T114" fmla="*/ 5846 w 11438"/>
                <a:gd name="T115" fmla="*/ 10648 h 1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38" h="11438">
                  <a:moveTo>
                    <a:pt x="5720" y="0"/>
                  </a:moveTo>
                  <a:lnTo>
                    <a:pt x="5720" y="0"/>
                  </a:lnTo>
                  <a:lnTo>
                    <a:pt x="5572" y="0"/>
                  </a:lnTo>
                  <a:lnTo>
                    <a:pt x="5426" y="6"/>
                  </a:lnTo>
                  <a:lnTo>
                    <a:pt x="5280" y="16"/>
                  </a:lnTo>
                  <a:lnTo>
                    <a:pt x="5136" y="28"/>
                  </a:lnTo>
                  <a:lnTo>
                    <a:pt x="4992" y="46"/>
                  </a:lnTo>
                  <a:lnTo>
                    <a:pt x="4850" y="66"/>
                  </a:lnTo>
                  <a:lnTo>
                    <a:pt x="4708" y="88"/>
                  </a:lnTo>
                  <a:lnTo>
                    <a:pt x="4568" y="116"/>
                  </a:lnTo>
                  <a:lnTo>
                    <a:pt x="4430" y="146"/>
                  </a:lnTo>
                  <a:lnTo>
                    <a:pt x="4292" y="180"/>
                  </a:lnTo>
                  <a:lnTo>
                    <a:pt x="4156" y="216"/>
                  </a:lnTo>
                  <a:lnTo>
                    <a:pt x="4020" y="256"/>
                  </a:lnTo>
                  <a:lnTo>
                    <a:pt x="3886" y="300"/>
                  </a:lnTo>
                  <a:lnTo>
                    <a:pt x="3754" y="346"/>
                  </a:lnTo>
                  <a:lnTo>
                    <a:pt x="3624" y="396"/>
                  </a:lnTo>
                  <a:lnTo>
                    <a:pt x="3496" y="450"/>
                  </a:lnTo>
                  <a:lnTo>
                    <a:pt x="3368" y="506"/>
                  </a:lnTo>
                  <a:lnTo>
                    <a:pt x="3242" y="564"/>
                  </a:lnTo>
                  <a:lnTo>
                    <a:pt x="3118" y="626"/>
                  </a:lnTo>
                  <a:lnTo>
                    <a:pt x="2996" y="690"/>
                  </a:lnTo>
                  <a:lnTo>
                    <a:pt x="2874" y="758"/>
                  </a:lnTo>
                  <a:lnTo>
                    <a:pt x="2756" y="828"/>
                  </a:lnTo>
                  <a:lnTo>
                    <a:pt x="2638" y="902"/>
                  </a:lnTo>
                  <a:lnTo>
                    <a:pt x="2524" y="978"/>
                  </a:lnTo>
                  <a:lnTo>
                    <a:pt x="2410" y="1056"/>
                  </a:lnTo>
                  <a:lnTo>
                    <a:pt x="2300" y="1136"/>
                  </a:lnTo>
                  <a:lnTo>
                    <a:pt x="2190" y="1220"/>
                  </a:lnTo>
                  <a:lnTo>
                    <a:pt x="2084" y="1306"/>
                  </a:lnTo>
                  <a:lnTo>
                    <a:pt x="1978" y="1396"/>
                  </a:lnTo>
                  <a:lnTo>
                    <a:pt x="1876" y="1486"/>
                  </a:lnTo>
                  <a:lnTo>
                    <a:pt x="1776" y="1580"/>
                  </a:lnTo>
                  <a:lnTo>
                    <a:pt x="1676" y="1676"/>
                  </a:lnTo>
                  <a:lnTo>
                    <a:pt x="1582" y="1774"/>
                  </a:lnTo>
                  <a:lnTo>
                    <a:pt x="1488" y="1874"/>
                  </a:lnTo>
                  <a:lnTo>
                    <a:pt x="1396" y="1978"/>
                  </a:lnTo>
                  <a:lnTo>
                    <a:pt x="1308" y="2082"/>
                  </a:lnTo>
                  <a:lnTo>
                    <a:pt x="1222" y="2190"/>
                  </a:lnTo>
                  <a:lnTo>
                    <a:pt x="1138" y="2298"/>
                  </a:lnTo>
                  <a:lnTo>
                    <a:pt x="1056" y="2410"/>
                  </a:lnTo>
                  <a:lnTo>
                    <a:pt x="978" y="2522"/>
                  </a:lnTo>
                  <a:lnTo>
                    <a:pt x="902" y="2638"/>
                  </a:lnTo>
                  <a:lnTo>
                    <a:pt x="830" y="2754"/>
                  </a:lnTo>
                  <a:lnTo>
                    <a:pt x="758" y="2874"/>
                  </a:lnTo>
                  <a:lnTo>
                    <a:pt x="692" y="2994"/>
                  </a:lnTo>
                  <a:lnTo>
                    <a:pt x="626" y="3116"/>
                  </a:lnTo>
                  <a:lnTo>
                    <a:pt x="564" y="3240"/>
                  </a:lnTo>
                  <a:lnTo>
                    <a:pt x="506" y="3366"/>
                  </a:lnTo>
                  <a:lnTo>
                    <a:pt x="450" y="3494"/>
                  </a:lnTo>
                  <a:lnTo>
                    <a:pt x="398" y="3624"/>
                  </a:lnTo>
                  <a:lnTo>
                    <a:pt x="348" y="3754"/>
                  </a:lnTo>
                  <a:lnTo>
                    <a:pt x="300" y="3886"/>
                  </a:lnTo>
                  <a:lnTo>
                    <a:pt x="258" y="4020"/>
                  </a:lnTo>
                  <a:lnTo>
                    <a:pt x="218" y="4154"/>
                  </a:lnTo>
                  <a:lnTo>
                    <a:pt x="180" y="4290"/>
                  </a:lnTo>
                  <a:lnTo>
                    <a:pt x="146" y="4428"/>
                  </a:lnTo>
                  <a:lnTo>
                    <a:pt x="116" y="4568"/>
                  </a:lnTo>
                  <a:lnTo>
                    <a:pt x="90" y="4708"/>
                  </a:lnTo>
                  <a:lnTo>
                    <a:pt x="66" y="4848"/>
                  </a:lnTo>
                  <a:lnTo>
                    <a:pt x="46" y="4990"/>
                  </a:lnTo>
                  <a:lnTo>
                    <a:pt x="30" y="5134"/>
                  </a:lnTo>
                  <a:lnTo>
                    <a:pt x="16" y="5278"/>
                  </a:lnTo>
                  <a:lnTo>
                    <a:pt x="8" y="5424"/>
                  </a:lnTo>
                  <a:lnTo>
                    <a:pt x="2" y="5570"/>
                  </a:lnTo>
                  <a:lnTo>
                    <a:pt x="0" y="5718"/>
                  </a:lnTo>
                  <a:lnTo>
                    <a:pt x="0" y="5718"/>
                  </a:lnTo>
                  <a:lnTo>
                    <a:pt x="2" y="5866"/>
                  </a:lnTo>
                  <a:lnTo>
                    <a:pt x="8" y="6012"/>
                  </a:lnTo>
                  <a:lnTo>
                    <a:pt x="16" y="6158"/>
                  </a:lnTo>
                  <a:lnTo>
                    <a:pt x="30" y="6302"/>
                  </a:lnTo>
                  <a:lnTo>
                    <a:pt x="46" y="6446"/>
                  </a:lnTo>
                  <a:lnTo>
                    <a:pt x="66" y="6588"/>
                  </a:lnTo>
                  <a:lnTo>
                    <a:pt x="90" y="6730"/>
                  </a:lnTo>
                  <a:lnTo>
                    <a:pt x="116" y="6870"/>
                  </a:lnTo>
                  <a:lnTo>
                    <a:pt x="146" y="7008"/>
                  </a:lnTo>
                  <a:lnTo>
                    <a:pt x="180" y="7146"/>
                  </a:lnTo>
                  <a:lnTo>
                    <a:pt x="218" y="7282"/>
                  </a:lnTo>
                  <a:lnTo>
                    <a:pt x="258" y="7418"/>
                  </a:lnTo>
                  <a:lnTo>
                    <a:pt x="300" y="7550"/>
                  </a:lnTo>
                  <a:lnTo>
                    <a:pt x="348" y="7682"/>
                  </a:lnTo>
                  <a:lnTo>
                    <a:pt x="398" y="7814"/>
                  </a:lnTo>
                  <a:lnTo>
                    <a:pt x="450" y="7942"/>
                  </a:lnTo>
                  <a:lnTo>
                    <a:pt x="506" y="8070"/>
                  </a:lnTo>
                  <a:lnTo>
                    <a:pt x="564" y="8196"/>
                  </a:lnTo>
                  <a:lnTo>
                    <a:pt x="626" y="8320"/>
                  </a:lnTo>
                  <a:lnTo>
                    <a:pt x="692" y="8442"/>
                  </a:lnTo>
                  <a:lnTo>
                    <a:pt x="758" y="8562"/>
                  </a:lnTo>
                  <a:lnTo>
                    <a:pt x="830" y="8682"/>
                  </a:lnTo>
                  <a:lnTo>
                    <a:pt x="902" y="8798"/>
                  </a:lnTo>
                  <a:lnTo>
                    <a:pt x="978" y="8914"/>
                  </a:lnTo>
                  <a:lnTo>
                    <a:pt x="1056" y="9026"/>
                  </a:lnTo>
                  <a:lnTo>
                    <a:pt x="1138" y="9138"/>
                  </a:lnTo>
                  <a:lnTo>
                    <a:pt x="1222" y="9248"/>
                  </a:lnTo>
                  <a:lnTo>
                    <a:pt x="1308" y="9354"/>
                  </a:lnTo>
                  <a:lnTo>
                    <a:pt x="1396" y="9460"/>
                  </a:lnTo>
                  <a:lnTo>
                    <a:pt x="1488" y="9562"/>
                  </a:lnTo>
                  <a:lnTo>
                    <a:pt x="1582" y="9662"/>
                  </a:lnTo>
                  <a:lnTo>
                    <a:pt x="1676" y="9760"/>
                  </a:lnTo>
                  <a:lnTo>
                    <a:pt x="1776" y="9856"/>
                  </a:lnTo>
                  <a:lnTo>
                    <a:pt x="1876" y="9950"/>
                  </a:lnTo>
                  <a:lnTo>
                    <a:pt x="1978" y="10042"/>
                  </a:lnTo>
                  <a:lnTo>
                    <a:pt x="2084" y="10130"/>
                  </a:lnTo>
                  <a:lnTo>
                    <a:pt x="2190" y="10216"/>
                  </a:lnTo>
                  <a:lnTo>
                    <a:pt x="2300" y="10300"/>
                  </a:lnTo>
                  <a:lnTo>
                    <a:pt x="2410" y="10382"/>
                  </a:lnTo>
                  <a:lnTo>
                    <a:pt x="2524" y="10460"/>
                  </a:lnTo>
                  <a:lnTo>
                    <a:pt x="2638" y="10536"/>
                  </a:lnTo>
                  <a:lnTo>
                    <a:pt x="2756" y="10608"/>
                  </a:lnTo>
                  <a:lnTo>
                    <a:pt x="2874" y="10678"/>
                  </a:lnTo>
                  <a:lnTo>
                    <a:pt x="2996" y="10746"/>
                  </a:lnTo>
                  <a:lnTo>
                    <a:pt x="3118" y="10812"/>
                  </a:lnTo>
                  <a:lnTo>
                    <a:pt x="3242" y="10872"/>
                  </a:lnTo>
                  <a:lnTo>
                    <a:pt x="3368" y="10932"/>
                  </a:lnTo>
                  <a:lnTo>
                    <a:pt x="3496" y="10988"/>
                  </a:lnTo>
                  <a:lnTo>
                    <a:pt x="3624" y="11040"/>
                  </a:lnTo>
                  <a:lnTo>
                    <a:pt x="3754" y="11090"/>
                  </a:lnTo>
                  <a:lnTo>
                    <a:pt x="3886" y="11136"/>
                  </a:lnTo>
                  <a:lnTo>
                    <a:pt x="4020" y="11180"/>
                  </a:lnTo>
                  <a:lnTo>
                    <a:pt x="4156" y="11220"/>
                  </a:lnTo>
                  <a:lnTo>
                    <a:pt x="4292" y="11258"/>
                  </a:lnTo>
                  <a:lnTo>
                    <a:pt x="4430" y="11290"/>
                  </a:lnTo>
                  <a:lnTo>
                    <a:pt x="4568" y="11322"/>
                  </a:lnTo>
                  <a:lnTo>
                    <a:pt x="4708" y="11348"/>
                  </a:lnTo>
                  <a:lnTo>
                    <a:pt x="4850" y="11372"/>
                  </a:lnTo>
                  <a:lnTo>
                    <a:pt x="4992" y="11392"/>
                  </a:lnTo>
                  <a:lnTo>
                    <a:pt x="5136" y="11408"/>
                  </a:lnTo>
                  <a:lnTo>
                    <a:pt x="5280" y="11420"/>
                  </a:lnTo>
                  <a:lnTo>
                    <a:pt x="5426" y="11430"/>
                  </a:lnTo>
                  <a:lnTo>
                    <a:pt x="5572" y="11436"/>
                  </a:lnTo>
                  <a:lnTo>
                    <a:pt x="5720" y="11438"/>
                  </a:lnTo>
                  <a:lnTo>
                    <a:pt x="5720" y="11438"/>
                  </a:lnTo>
                  <a:lnTo>
                    <a:pt x="5866" y="11436"/>
                  </a:lnTo>
                  <a:lnTo>
                    <a:pt x="6014" y="11430"/>
                  </a:lnTo>
                  <a:lnTo>
                    <a:pt x="6158" y="11420"/>
                  </a:lnTo>
                  <a:lnTo>
                    <a:pt x="6304" y="11408"/>
                  </a:lnTo>
                  <a:lnTo>
                    <a:pt x="6446" y="11392"/>
                  </a:lnTo>
                  <a:lnTo>
                    <a:pt x="6590" y="11372"/>
                  </a:lnTo>
                  <a:lnTo>
                    <a:pt x="6730" y="11348"/>
                  </a:lnTo>
                  <a:lnTo>
                    <a:pt x="6870" y="11322"/>
                  </a:lnTo>
                  <a:lnTo>
                    <a:pt x="7010" y="11290"/>
                  </a:lnTo>
                  <a:lnTo>
                    <a:pt x="7146" y="11258"/>
                  </a:lnTo>
                  <a:lnTo>
                    <a:pt x="7284" y="11220"/>
                  </a:lnTo>
                  <a:lnTo>
                    <a:pt x="7418" y="11180"/>
                  </a:lnTo>
                  <a:lnTo>
                    <a:pt x="7552" y="11136"/>
                  </a:lnTo>
                  <a:lnTo>
                    <a:pt x="7684" y="11090"/>
                  </a:lnTo>
                  <a:lnTo>
                    <a:pt x="7814" y="11040"/>
                  </a:lnTo>
                  <a:lnTo>
                    <a:pt x="7944" y="10988"/>
                  </a:lnTo>
                  <a:lnTo>
                    <a:pt x="8070" y="10932"/>
                  </a:lnTo>
                  <a:lnTo>
                    <a:pt x="8196" y="10872"/>
                  </a:lnTo>
                  <a:lnTo>
                    <a:pt x="8320" y="10812"/>
                  </a:lnTo>
                  <a:lnTo>
                    <a:pt x="8444" y="10746"/>
                  </a:lnTo>
                  <a:lnTo>
                    <a:pt x="8564" y="10678"/>
                  </a:lnTo>
                  <a:lnTo>
                    <a:pt x="8682" y="10608"/>
                  </a:lnTo>
                  <a:lnTo>
                    <a:pt x="8800" y="10536"/>
                  </a:lnTo>
                  <a:lnTo>
                    <a:pt x="8914" y="10460"/>
                  </a:lnTo>
                  <a:lnTo>
                    <a:pt x="9028" y="10382"/>
                  </a:lnTo>
                  <a:lnTo>
                    <a:pt x="9140" y="10300"/>
                  </a:lnTo>
                  <a:lnTo>
                    <a:pt x="9248" y="10216"/>
                  </a:lnTo>
                  <a:lnTo>
                    <a:pt x="9356" y="10130"/>
                  </a:lnTo>
                  <a:lnTo>
                    <a:pt x="9460" y="10042"/>
                  </a:lnTo>
                  <a:lnTo>
                    <a:pt x="9562" y="9950"/>
                  </a:lnTo>
                  <a:lnTo>
                    <a:pt x="9664" y="9856"/>
                  </a:lnTo>
                  <a:lnTo>
                    <a:pt x="9762" y="9760"/>
                  </a:lnTo>
                  <a:lnTo>
                    <a:pt x="9858" y="9662"/>
                  </a:lnTo>
                  <a:lnTo>
                    <a:pt x="9952" y="9562"/>
                  </a:lnTo>
                  <a:lnTo>
                    <a:pt x="10042" y="9460"/>
                  </a:lnTo>
                  <a:lnTo>
                    <a:pt x="10130" y="9354"/>
                  </a:lnTo>
                  <a:lnTo>
                    <a:pt x="10218" y="9248"/>
                  </a:lnTo>
                  <a:lnTo>
                    <a:pt x="10300" y="9138"/>
                  </a:lnTo>
                  <a:lnTo>
                    <a:pt x="10382" y="9026"/>
                  </a:lnTo>
                  <a:lnTo>
                    <a:pt x="10460" y="8914"/>
                  </a:lnTo>
                  <a:lnTo>
                    <a:pt x="10536" y="8798"/>
                  </a:lnTo>
                  <a:lnTo>
                    <a:pt x="10610" y="8682"/>
                  </a:lnTo>
                  <a:lnTo>
                    <a:pt x="10680" y="8562"/>
                  </a:lnTo>
                  <a:lnTo>
                    <a:pt x="10748" y="8442"/>
                  </a:lnTo>
                  <a:lnTo>
                    <a:pt x="10812" y="8320"/>
                  </a:lnTo>
                  <a:lnTo>
                    <a:pt x="10874" y="8196"/>
                  </a:lnTo>
                  <a:lnTo>
                    <a:pt x="10932" y="8070"/>
                  </a:lnTo>
                  <a:lnTo>
                    <a:pt x="10988" y="7942"/>
                  </a:lnTo>
                  <a:lnTo>
                    <a:pt x="11042" y="7814"/>
                  </a:lnTo>
                  <a:lnTo>
                    <a:pt x="11090" y="7682"/>
                  </a:lnTo>
                  <a:lnTo>
                    <a:pt x="11138" y="7550"/>
                  </a:lnTo>
                  <a:lnTo>
                    <a:pt x="11182" y="7418"/>
                  </a:lnTo>
                  <a:lnTo>
                    <a:pt x="11222" y="7282"/>
                  </a:lnTo>
                  <a:lnTo>
                    <a:pt x="11258" y="7146"/>
                  </a:lnTo>
                  <a:lnTo>
                    <a:pt x="11292" y="7008"/>
                  </a:lnTo>
                  <a:lnTo>
                    <a:pt x="11322" y="6870"/>
                  </a:lnTo>
                  <a:lnTo>
                    <a:pt x="11350" y="6730"/>
                  </a:lnTo>
                  <a:lnTo>
                    <a:pt x="11372" y="6588"/>
                  </a:lnTo>
                  <a:lnTo>
                    <a:pt x="11392" y="6446"/>
                  </a:lnTo>
                  <a:lnTo>
                    <a:pt x="11408" y="6302"/>
                  </a:lnTo>
                  <a:lnTo>
                    <a:pt x="11422" y="6158"/>
                  </a:lnTo>
                  <a:lnTo>
                    <a:pt x="11432" y="6012"/>
                  </a:lnTo>
                  <a:lnTo>
                    <a:pt x="11436" y="5866"/>
                  </a:lnTo>
                  <a:lnTo>
                    <a:pt x="11438" y="5718"/>
                  </a:lnTo>
                  <a:lnTo>
                    <a:pt x="11438" y="5718"/>
                  </a:lnTo>
                  <a:lnTo>
                    <a:pt x="11436" y="5570"/>
                  </a:lnTo>
                  <a:lnTo>
                    <a:pt x="11432" y="5424"/>
                  </a:lnTo>
                  <a:lnTo>
                    <a:pt x="11422" y="5278"/>
                  </a:lnTo>
                  <a:lnTo>
                    <a:pt x="11408" y="5134"/>
                  </a:lnTo>
                  <a:lnTo>
                    <a:pt x="11392" y="4990"/>
                  </a:lnTo>
                  <a:lnTo>
                    <a:pt x="11372" y="4848"/>
                  </a:lnTo>
                  <a:lnTo>
                    <a:pt x="11350" y="4708"/>
                  </a:lnTo>
                  <a:lnTo>
                    <a:pt x="11322" y="4568"/>
                  </a:lnTo>
                  <a:lnTo>
                    <a:pt x="11292" y="4428"/>
                  </a:lnTo>
                  <a:lnTo>
                    <a:pt x="11258" y="4290"/>
                  </a:lnTo>
                  <a:lnTo>
                    <a:pt x="11222" y="4154"/>
                  </a:lnTo>
                  <a:lnTo>
                    <a:pt x="11182" y="4020"/>
                  </a:lnTo>
                  <a:lnTo>
                    <a:pt x="11138" y="3886"/>
                  </a:lnTo>
                  <a:lnTo>
                    <a:pt x="11090" y="3754"/>
                  </a:lnTo>
                  <a:lnTo>
                    <a:pt x="11042" y="3624"/>
                  </a:lnTo>
                  <a:lnTo>
                    <a:pt x="10988" y="3494"/>
                  </a:lnTo>
                  <a:lnTo>
                    <a:pt x="10932" y="3366"/>
                  </a:lnTo>
                  <a:lnTo>
                    <a:pt x="10874" y="3240"/>
                  </a:lnTo>
                  <a:lnTo>
                    <a:pt x="10812" y="3116"/>
                  </a:lnTo>
                  <a:lnTo>
                    <a:pt x="10748" y="2994"/>
                  </a:lnTo>
                  <a:lnTo>
                    <a:pt x="10680" y="2874"/>
                  </a:lnTo>
                  <a:lnTo>
                    <a:pt x="10610" y="2754"/>
                  </a:lnTo>
                  <a:lnTo>
                    <a:pt x="10536" y="2638"/>
                  </a:lnTo>
                  <a:lnTo>
                    <a:pt x="10460" y="2522"/>
                  </a:lnTo>
                  <a:lnTo>
                    <a:pt x="10382" y="2410"/>
                  </a:lnTo>
                  <a:lnTo>
                    <a:pt x="10300" y="2298"/>
                  </a:lnTo>
                  <a:lnTo>
                    <a:pt x="10218" y="2190"/>
                  </a:lnTo>
                  <a:lnTo>
                    <a:pt x="10130" y="2082"/>
                  </a:lnTo>
                  <a:lnTo>
                    <a:pt x="10042" y="1978"/>
                  </a:lnTo>
                  <a:lnTo>
                    <a:pt x="9952" y="1874"/>
                  </a:lnTo>
                  <a:lnTo>
                    <a:pt x="9858" y="1774"/>
                  </a:lnTo>
                  <a:lnTo>
                    <a:pt x="9762" y="1676"/>
                  </a:lnTo>
                  <a:lnTo>
                    <a:pt x="9664" y="1580"/>
                  </a:lnTo>
                  <a:lnTo>
                    <a:pt x="9562" y="1486"/>
                  </a:lnTo>
                  <a:lnTo>
                    <a:pt x="9460" y="1396"/>
                  </a:lnTo>
                  <a:lnTo>
                    <a:pt x="9356" y="1306"/>
                  </a:lnTo>
                  <a:lnTo>
                    <a:pt x="9248" y="1220"/>
                  </a:lnTo>
                  <a:lnTo>
                    <a:pt x="9140" y="1136"/>
                  </a:lnTo>
                  <a:lnTo>
                    <a:pt x="9028" y="1056"/>
                  </a:lnTo>
                  <a:lnTo>
                    <a:pt x="8914" y="978"/>
                  </a:lnTo>
                  <a:lnTo>
                    <a:pt x="8800" y="902"/>
                  </a:lnTo>
                  <a:lnTo>
                    <a:pt x="8682" y="828"/>
                  </a:lnTo>
                  <a:lnTo>
                    <a:pt x="8564" y="758"/>
                  </a:lnTo>
                  <a:lnTo>
                    <a:pt x="8444" y="690"/>
                  </a:lnTo>
                  <a:lnTo>
                    <a:pt x="8320" y="626"/>
                  </a:lnTo>
                  <a:lnTo>
                    <a:pt x="8196" y="564"/>
                  </a:lnTo>
                  <a:lnTo>
                    <a:pt x="8070" y="506"/>
                  </a:lnTo>
                  <a:lnTo>
                    <a:pt x="7944" y="450"/>
                  </a:lnTo>
                  <a:lnTo>
                    <a:pt x="7814" y="396"/>
                  </a:lnTo>
                  <a:lnTo>
                    <a:pt x="7684" y="346"/>
                  </a:lnTo>
                  <a:lnTo>
                    <a:pt x="7552" y="300"/>
                  </a:lnTo>
                  <a:lnTo>
                    <a:pt x="7418" y="256"/>
                  </a:lnTo>
                  <a:lnTo>
                    <a:pt x="7284" y="216"/>
                  </a:lnTo>
                  <a:lnTo>
                    <a:pt x="7146" y="180"/>
                  </a:lnTo>
                  <a:lnTo>
                    <a:pt x="7010" y="146"/>
                  </a:lnTo>
                  <a:lnTo>
                    <a:pt x="6870" y="116"/>
                  </a:lnTo>
                  <a:lnTo>
                    <a:pt x="6730" y="88"/>
                  </a:lnTo>
                  <a:lnTo>
                    <a:pt x="6590" y="66"/>
                  </a:lnTo>
                  <a:lnTo>
                    <a:pt x="6446" y="46"/>
                  </a:lnTo>
                  <a:lnTo>
                    <a:pt x="6304" y="28"/>
                  </a:lnTo>
                  <a:lnTo>
                    <a:pt x="6158" y="16"/>
                  </a:lnTo>
                  <a:lnTo>
                    <a:pt x="6014" y="6"/>
                  </a:lnTo>
                  <a:lnTo>
                    <a:pt x="5866" y="0"/>
                  </a:lnTo>
                  <a:lnTo>
                    <a:pt x="5720" y="0"/>
                  </a:lnTo>
                  <a:lnTo>
                    <a:pt x="5720" y="0"/>
                  </a:lnTo>
                  <a:close/>
                  <a:moveTo>
                    <a:pt x="5720" y="10650"/>
                  </a:moveTo>
                  <a:lnTo>
                    <a:pt x="5720" y="10650"/>
                  </a:lnTo>
                  <a:lnTo>
                    <a:pt x="5592" y="10648"/>
                  </a:lnTo>
                  <a:lnTo>
                    <a:pt x="5466" y="10644"/>
                  </a:lnTo>
                  <a:lnTo>
                    <a:pt x="5340" y="10636"/>
                  </a:lnTo>
                  <a:lnTo>
                    <a:pt x="5216" y="10624"/>
                  </a:lnTo>
                  <a:lnTo>
                    <a:pt x="5092" y="10610"/>
                  </a:lnTo>
                  <a:lnTo>
                    <a:pt x="4970" y="10594"/>
                  </a:lnTo>
                  <a:lnTo>
                    <a:pt x="4848" y="10574"/>
                  </a:lnTo>
                  <a:lnTo>
                    <a:pt x="4726" y="10550"/>
                  </a:lnTo>
                  <a:lnTo>
                    <a:pt x="4606" y="10524"/>
                  </a:lnTo>
                  <a:lnTo>
                    <a:pt x="4488" y="10494"/>
                  </a:lnTo>
                  <a:lnTo>
                    <a:pt x="4370" y="10462"/>
                  </a:lnTo>
                  <a:lnTo>
                    <a:pt x="4254" y="10428"/>
                  </a:lnTo>
                  <a:lnTo>
                    <a:pt x="4140" y="10390"/>
                  </a:lnTo>
                  <a:lnTo>
                    <a:pt x="4026" y="10350"/>
                  </a:lnTo>
                  <a:lnTo>
                    <a:pt x="3912" y="10308"/>
                  </a:lnTo>
                  <a:lnTo>
                    <a:pt x="3802" y="10262"/>
                  </a:lnTo>
                  <a:lnTo>
                    <a:pt x="3692" y="10214"/>
                  </a:lnTo>
                  <a:lnTo>
                    <a:pt x="3582" y="10164"/>
                  </a:lnTo>
                  <a:lnTo>
                    <a:pt x="3476" y="10110"/>
                  </a:lnTo>
                  <a:lnTo>
                    <a:pt x="3370" y="10054"/>
                  </a:lnTo>
                  <a:lnTo>
                    <a:pt x="3266" y="9996"/>
                  </a:lnTo>
                  <a:lnTo>
                    <a:pt x="3164" y="9936"/>
                  </a:lnTo>
                  <a:lnTo>
                    <a:pt x="3062" y="9872"/>
                  </a:lnTo>
                  <a:lnTo>
                    <a:pt x="2964" y="9806"/>
                  </a:lnTo>
                  <a:lnTo>
                    <a:pt x="2866" y="9740"/>
                  </a:lnTo>
                  <a:lnTo>
                    <a:pt x="2770" y="9670"/>
                  </a:lnTo>
                  <a:lnTo>
                    <a:pt x="2676" y="9596"/>
                  </a:lnTo>
                  <a:lnTo>
                    <a:pt x="2584" y="9522"/>
                  </a:lnTo>
                  <a:lnTo>
                    <a:pt x="2494" y="9446"/>
                  </a:lnTo>
                  <a:lnTo>
                    <a:pt x="2404" y="9368"/>
                  </a:lnTo>
                  <a:lnTo>
                    <a:pt x="2318" y="9286"/>
                  </a:lnTo>
                  <a:lnTo>
                    <a:pt x="2234" y="9204"/>
                  </a:lnTo>
                  <a:lnTo>
                    <a:pt x="2150" y="9120"/>
                  </a:lnTo>
                  <a:lnTo>
                    <a:pt x="2070" y="9032"/>
                  </a:lnTo>
                  <a:lnTo>
                    <a:pt x="1992" y="8944"/>
                  </a:lnTo>
                  <a:lnTo>
                    <a:pt x="1914" y="8854"/>
                  </a:lnTo>
                  <a:lnTo>
                    <a:pt x="1840" y="8762"/>
                  </a:lnTo>
                  <a:lnTo>
                    <a:pt x="1768" y="8668"/>
                  </a:lnTo>
                  <a:lnTo>
                    <a:pt x="1698" y="8572"/>
                  </a:lnTo>
                  <a:lnTo>
                    <a:pt x="1630" y="8474"/>
                  </a:lnTo>
                  <a:lnTo>
                    <a:pt x="1566" y="8374"/>
                  </a:lnTo>
                  <a:lnTo>
                    <a:pt x="1502" y="8274"/>
                  </a:lnTo>
                  <a:lnTo>
                    <a:pt x="1442" y="8172"/>
                  </a:lnTo>
                  <a:lnTo>
                    <a:pt x="1384" y="8068"/>
                  </a:lnTo>
                  <a:lnTo>
                    <a:pt x="1328" y="7962"/>
                  </a:lnTo>
                  <a:lnTo>
                    <a:pt x="1274" y="7854"/>
                  </a:lnTo>
                  <a:lnTo>
                    <a:pt x="1224" y="7746"/>
                  </a:lnTo>
                  <a:lnTo>
                    <a:pt x="1176" y="7636"/>
                  </a:lnTo>
                  <a:lnTo>
                    <a:pt x="1130" y="7524"/>
                  </a:lnTo>
                  <a:lnTo>
                    <a:pt x="1088" y="7412"/>
                  </a:lnTo>
                  <a:lnTo>
                    <a:pt x="1046" y="7298"/>
                  </a:lnTo>
                  <a:lnTo>
                    <a:pt x="1010" y="7184"/>
                  </a:lnTo>
                  <a:lnTo>
                    <a:pt x="974" y="7066"/>
                  </a:lnTo>
                  <a:lnTo>
                    <a:pt x="942" y="6950"/>
                  </a:lnTo>
                  <a:lnTo>
                    <a:pt x="914" y="6830"/>
                  </a:lnTo>
                  <a:lnTo>
                    <a:pt x="888" y="6712"/>
                  </a:lnTo>
                  <a:lnTo>
                    <a:pt x="864" y="6590"/>
                  </a:lnTo>
                  <a:lnTo>
                    <a:pt x="844" y="6468"/>
                  </a:lnTo>
                  <a:lnTo>
                    <a:pt x="828" y="6346"/>
                  </a:lnTo>
                  <a:lnTo>
                    <a:pt x="812" y="6222"/>
                  </a:lnTo>
                  <a:lnTo>
                    <a:pt x="802" y="6098"/>
                  </a:lnTo>
                  <a:lnTo>
                    <a:pt x="794" y="5972"/>
                  </a:lnTo>
                  <a:lnTo>
                    <a:pt x="788" y="5846"/>
                  </a:lnTo>
                  <a:lnTo>
                    <a:pt x="788" y="5718"/>
                  </a:lnTo>
                  <a:lnTo>
                    <a:pt x="788" y="5718"/>
                  </a:lnTo>
                  <a:lnTo>
                    <a:pt x="788" y="5592"/>
                  </a:lnTo>
                  <a:lnTo>
                    <a:pt x="794" y="5464"/>
                  </a:lnTo>
                  <a:lnTo>
                    <a:pt x="802" y="5340"/>
                  </a:lnTo>
                  <a:lnTo>
                    <a:pt x="812" y="5214"/>
                  </a:lnTo>
                  <a:lnTo>
                    <a:pt x="828" y="5092"/>
                  </a:lnTo>
                  <a:lnTo>
                    <a:pt x="844" y="4968"/>
                  </a:lnTo>
                  <a:lnTo>
                    <a:pt x="864" y="4846"/>
                  </a:lnTo>
                  <a:lnTo>
                    <a:pt x="888" y="4726"/>
                  </a:lnTo>
                  <a:lnTo>
                    <a:pt x="914" y="4606"/>
                  </a:lnTo>
                  <a:lnTo>
                    <a:pt x="942" y="4488"/>
                  </a:lnTo>
                  <a:lnTo>
                    <a:pt x="974" y="4370"/>
                  </a:lnTo>
                  <a:lnTo>
                    <a:pt x="1010" y="4254"/>
                  </a:lnTo>
                  <a:lnTo>
                    <a:pt x="1046" y="4138"/>
                  </a:lnTo>
                  <a:lnTo>
                    <a:pt x="1088" y="4024"/>
                  </a:lnTo>
                  <a:lnTo>
                    <a:pt x="1130" y="3912"/>
                  </a:lnTo>
                  <a:lnTo>
                    <a:pt x="1176" y="3800"/>
                  </a:lnTo>
                  <a:lnTo>
                    <a:pt x="1224" y="3690"/>
                  </a:lnTo>
                  <a:lnTo>
                    <a:pt x="1274" y="3582"/>
                  </a:lnTo>
                  <a:lnTo>
                    <a:pt x="1328" y="3474"/>
                  </a:lnTo>
                  <a:lnTo>
                    <a:pt x="1384" y="3370"/>
                  </a:lnTo>
                  <a:lnTo>
                    <a:pt x="1442" y="3266"/>
                  </a:lnTo>
                  <a:lnTo>
                    <a:pt x="1502" y="3162"/>
                  </a:lnTo>
                  <a:lnTo>
                    <a:pt x="1566" y="3062"/>
                  </a:lnTo>
                  <a:lnTo>
                    <a:pt x="1630" y="2962"/>
                  </a:lnTo>
                  <a:lnTo>
                    <a:pt x="1698" y="2866"/>
                  </a:lnTo>
                  <a:lnTo>
                    <a:pt x="1768" y="2770"/>
                  </a:lnTo>
                  <a:lnTo>
                    <a:pt x="1840" y="2676"/>
                  </a:lnTo>
                  <a:lnTo>
                    <a:pt x="1914" y="2582"/>
                  </a:lnTo>
                  <a:lnTo>
                    <a:pt x="1992" y="2492"/>
                  </a:lnTo>
                  <a:lnTo>
                    <a:pt x="2070" y="2404"/>
                  </a:lnTo>
                  <a:lnTo>
                    <a:pt x="2150" y="2318"/>
                  </a:lnTo>
                  <a:lnTo>
                    <a:pt x="2234" y="2232"/>
                  </a:lnTo>
                  <a:lnTo>
                    <a:pt x="2318" y="2150"/>
                  </a:lnTo>
                  <a:lnTo>
                    <a:pt x="2404" y="2070"/>
                  </a:lnTo>
                  <a:lnTo>
                    <a:pt x="2494" y="1990"/>
                  </a:lnTo>
                  <a:lnTo>
                    <a:pt x="2584" y="1914"/>
                  </a:lnTo>
                  <a:lnTo>
                    <a:pt x="2676" y="1840"/>
                  </a:lnTo>
                  <a:lnTo>
                    <a:pt x="2770" y="1768"/>
                  </a:lnTo>
                  <a:lnTo>
                    <a:pt x="2866" y="1698"/>
                  </a:lnTo>
                  <a:lnTo>
                    <a:pt x="2964" y="1630"/>
                  </a:lnTo>
                  <a:lnTo>
                    <a:pt x="3062" y="1564"/>
                  </a:lnTo>
                  <a:lnTo>
                    <a:pt x="3164" y="1502"/>
                  </a:lnTo>
                  <a:lnTo>
                    <a:pt x="3266" y="1440"/>
                  </a:lnTo>
                  <a:lnTo>
                    <a:pt x="3370" y="1382"/>
                  </a:lnTo>
                  <a:lnTo>
                    <a:pt x="3476" y="1326"/>
                  </a:lnTo>
                  <a:lnTo>
                    <a:pt x="3582" y="1274"/>
                  </a:lnTo>
                  <a:lnTo>
                    <a:pt x="3692" y="1222"/>
                  </a:lnTo>
                  <a:lnTo>
                    <a:pt x="3802" y="1174"/>
                  </a:lnTo>
                  <a:lnTo>
                    <a:pt x="3912" y="1130"/>
                  </a:lnTo>
                  <a:lnTo>
                    <a:pt x="4026" y="1086"/>
                  </a:lnTo>
                  <a:lnTo>
                    <a:pt x="4140" y="1046"/>
                  </a:lnTo>
                  <a:lnTo>
                    <a:pt x="4254" y="1008"/>
                  </a:lnTo>
                  <a:lnTo>
                    <a:pt x="4370" y="974"/>
                  </a:lnTo>
                  <a:lnTo>
                    <a:pt x="4488" y="942"/>
                  </a:lnTo>
                  <a:lnTo>
                    <a:pt x="4606" y="912"/>
                  </a:lnTo>
                  <a:lnTo>
                    <a:pt x="4726" y="886"/>
                  </a:lnTo>
                  <a:lnTo>
                    <a:pt x="4848" y="864"/>
                  </a:lnTo>
                  <a:lnTo>
                    <a:pt x="4970" y="844"/>
                  </a:lnTo>
                  <a:lnTo>
                    <a:pt x="5092" y="826"/>
                  </a:lnTo>
                  <a:lnTo>
                    <a:pt x="5216" y="812"/>
                  </a:lnTo>
                  <a:lnTo>
                    <a:pt x="5340" y="800"/>
                  </a:lnTo>
                  <a:lnTo>
                    <a:pt x="5466" y="792"/>
                  </a:lnTo>
                  <a:lnTo>
                    <a:pt x="5592" y="788"/>
                  </a:lnTo>
                  <a:lnTo>
                    <a:pt x="5720" y="786"/>
                  </a:lnTo>
                  <a:lnTo>
                    <a:pt x="5720" y="786"/>
                  </a:lnTo>
                  <a:lnTo>
                    <a:pt x="5846" y="788"/>
                  </a:lnTo>
                  <a:lnTo>
                    <a:pt x="5972" y="792"/>
                  </a:lnTo>
                  <a:lnTo>
                    <a:pt x="6098" y="800"/>
                  </a:lnTo>
                  <a:lnTo>
                    <a:pt x="6222" y="812"/>
                  </a:lnTo>
                  <a:lnTo>
                    <a:pt x="6346" y="826"/>
                  </a:lnTo>
                  <a:lnTo>
                    <a:pt x="6470" y="844"/>
                  </a:lnTo>
                  <a:lnTo>
                    <a:pt x="6592" y="864"/>
                  </a:lnTo>
                  <a:lnTo>
                    <a:pt x="6712" y="886"/>
                  </a:lnTo>
                  <a:lnTo>
                    <a:pt x="6832" y="912"/>
                  </a:lnTo>
                  <a:lnTo>
                    <a:pt x="6950" y="942"/>
                  </a:lnTo>
                  <a:lnTo>
                    <a:pt x="7068" y="974"/>
                  </a:lnTo>
                  <a:lnTo>
                    <a:pt x="7184" y="1008"/>
                  </a:lnTo>
                  <a:lnTo>
                    <a:pt x="7300" y="1046"/>
                  </a:lnTo>
                  <a:lnTo>
                    <a:pt x="7414" y="1086"/>
                  </a:lnTo>
                  <a:lnTo>
                    <a:pt x="7526" y="1130"/>
                  </a:lnTo>
                  <a:lnTo>
                    <a:pt x="7638" y="1174"/>
                  </a:lnTo>
                  <a:lnTo>
                    <a:pt x="7748" y="1222"/>
                  </a:lnTo>
                  <a:lnTo>
                    <a:pt x="7856" y="1274"/>
                  </a:lnTo>
                  <a:lnTo>
                    <a:pt x="7962" y="1326"/>
                  </a:lnTo>
                  <a:lnTo>
                    <a:pt x="8068" y="1382"/>
                  </a:lnTo>
                  <a:lnTo>
                    <a:pt x="8172" y="1440"/>
                  </a:lnTo>
                  <a:lnTo>
                    <a:pt x="8274" y="1502"/>
                  </a:lnTo>
                  <a:lnTo>
                    <a:pt x="8376" y="1564"/>
                  </a:lnTo>
                  <a:lnTo>
                    <a:pt x="8474" y="1630"/>
                  </a:lnTo>
                  <a:lnTo>
                    <a:pt x="8572" y="1698"/>
                  </a:lnTo>
                  <a:lnTo>
                    <a:pt x="8668" y="1768"/>
                  </a:lnTo>
                  <a:lnTo>
                    <a:pt x="8762" y="1840"/>
                  </a:lnTo>
                  <a:lnTo>
                    <a:pt x="8854" y="1914"/>
                  </a:lnTo>
                  <a:lnTo>
                    <a:pt x="8946" y="1990"/>
                  </a:lnTo>
                  <a:lnTo>
                    <a:pt x="9034" y="2070"/>
                  </a:lnTo>
                  <a:lnTo>
                    <a:pt x="9120" y="2150"/>
                  </a:lnTo>
                  <a:lnTo>
                    <a:pt x="9204" y="2232"/>
                  </a:lnTo>
                  <a:lnTo>
                    <a:pt x="9288" y="2318"/>
                  </a:lnTo>
                  <a:lnTo>
                    <a:pt x="9368" y="2404"/>
                  </a:lnTo>
                  <a:lnTo>
                    <a:pt x="9448" y="2492"/>
                  </a:lnTo>
                  <a:lnTo>
                    <a:pt x="9524" y="2582"/>
                  </a:lnTo>
                  <a:lnTo>
                    <a:pt x="9598" y="2676"/>
                  </a:lnTo>
                  <a:lnTo>
                    <a:pt x="9670" y="2770"/>
                  </a:lnTo>
                  <a:lnTo>
                    <a:pt x="9740" y="2866"/>
                  </a:lnTo>
                  <a:lnTo>
                    <a:pt x="9808" y="2962"/>
                  </a:lnTo>
                  <a:lnTo>
                    <a:pt x="9874" y="3062"/>
                  </a:lnTo>
                  <a:lnTo>
                    <a:pt x="9936" y="3162"/>
                  </a:lnTo>
                  <a:lnTo>
                    <a:pt x="9996" y="3266"/>
                  </a:lnTo>
                  <a:lnTo>
                    <a:pt x="10056" y="3370"/>
                  </a:lnTo>
                  <a:lnTo>
                    <a:pt x="10110" y="3474"/>
                  </a:lnTo>
                  <a:lnTo>
                    <a:pt x="10164" y="3582"/>
                  </a:lnTo>
                  <a:lnTo>
                    <a:pt x="10214" y="3690"/>
                  </a:lnTo>
                  <a:lnTo>
                    <a:pt x="10262" y="3800"/>
                  </a:lnTo>
                  <a:lnTo>
                    <a:pt x="10308" y="3912"/>
                  </a:lnTo>
                  <a:lnTo>
                    <a:pt x="10352" y="4024"/>
                  </a:lnTo>
                  <a:lnTo>
                    <a:pt x="10392" y="4138"/>
                  </a:lnTo>
                  <a:lnTo>
                    <a:pt x="10430" y="4254"/>
                  </a:lnTo>
                  <a:lnTo>
                    <a:pt x="10464" y="4370"/>
                  </a:lnTo>
                  <a:lnTo>
                    <a:pt x="10496" y="4488"/>
                  </a:lnTo>
                  <a:lnTo>
                    <a:pt x="10524" y="4606"/>
                  </a:lnTo>
                  <a:lnTo>
                    <a:pt x="10550" y="4726"/>
                  </a:lnTo>
                  <a:lnTo>
                    <a:pt x="10574" y="4846"/>
                  </a:lnTo>
                  <a:lnTo>
                    <a:pt x="10594" y="4968"/>
                  </a:lnTo>
                  <a:lnTo>
                    <a:pt x="10612" y="5092"/>
                  </a:lnTo>
                  <a:lnTo>
                    <a:pt x="10626" y="5214"/>
                  </a:lnTo>
                  <a:lnTo>
                    <a:pt x="10636" y="5340"/>
                  </a:lnTo>
                  <a:lnTo>
                    <a:pt x="10644" y="5464"/>
                  </a:lnTo>
                  <a:lnTo>
                    <a:pt x="10650" y="5592"/>
                  </a:lnTo>
                  <a:lnTo>
                    <a:pt x="10652" y="5718"/>
                  </a:lnTo>
                  <a:lnTo>
                    <a:pt x="10652" y="5718"/>
                  </a:lnTo>
                  <a:lnTo>
                    <a:pt x="10650" y="5846"/>
                  </a:lnTo>
                  <a:lnTo>
                    <a:pt x="10644" y="5972"/>
                  </a:lnTo>
                  <a:lnTo>
                    <a:pt x="10636" y="6098"/>
                  </a:lnTo>
                  <a:lnTo>
                    <a:pt x="10626" y="6222"/>
                  </a:lnTo>
                  <a:lnTo>
                    <a:pt x="10612" y="6346"/>
                  </a:lnTo>
                  <a:lnTo>
                    <a:pt x="10594" y="6468"/>
                  </a:lnTo>
                  <a:lnTo>
                    <a:pt x="10574" y="6590"/>
                  </a:lnTo>
                  <a:lnTo>
                    <a:pt x="10550" y="6712"/>
                  </a:lnTo>
                  <a:lnTo>
                    <a:pt x="10524" y="6830"/>
                  </a:lnTo>
                  <a:lnTo>
                    <a:pt x="10496" y="6950"/>
                  </a:lnTo>
                  <a:lnTo>
                    <a:pt x="10464" y="7066"/>
                  </a:lnTo>
                  <a:lnTo>
                    <a:pt x="10430" y="7184"/>
                  </a:lnTo>
                  <a:lnTo>
                    <a:pt x="10392" y="7298"/>
                  </a:lnTo>
                  <a:lnTo>
                    <a:pt x="10352" y="7412"/>
                  </a:lnTo>
                  <a:lnTo>
                    <a:pt x="10308" y="7524"/>
                  </a:lnTo>
                  <a:lnTo>
                    <a:pt x="10262" y="7636"/>
                  </a:lnTo>
                  <a:lnTo>
                    <a:pt x="10214" y="7746"/>
                  </a:lnTo>
                  <a:lnTo>
                    <a:pt x="10164" y="7854"/>
                  </a:lnTo>
                  <a:lnTo>
                    <a:pt x="10110" y="7962"/>
                  </a:lnTo>
                  <a:lnTo>
                    <a:pt x="10056" y="8068"/>
                  </a:lnTo>
                  <a:lnTo>
                    <a:pt x="9996" y="8172"/>
                  </a:lnTo>
                  <a:lnTo>
                    <a:pt x="9936" y="8274"/>
                  </a:lnTo>
                  <a:lnTo>
                    <a:pt x="9874" y="8374"/>
                  </a:lnTo>
                  <a:lnTo>
                    <a:pt x="9808" y="8474"/>
                  </a:lnTo>
                  <a:lnTo>
                    <a:pt x="9740" y="8572"/>
                  </a:lnTo>
                  <a:lnTo>
                    <a:pt x="9670" y="8668"/>
                  </a:lnTo>
                  <a:lnTo>
                    <a:pt x="9598" y="8762"/>
                  </a:lnTo>
                  <a:lnTo>
                    <a:pt x="9524" y="8854"/>
                  </a:lnTo>
                  <a:lnTo>
                    <a:pt x="9448" y="8944"/>
                  </a:lnTo>
                  <a:lnTo>
                    <a:pt x="9368" y="9032"/>
                  </a:lnTo>
                  <a:lnTo>
                    <a:pt x="9288" y="9120"/>
                  </a:lnTo>
                  <a:lnTo>
                    <a:pt x="9204" y="9204"/>
                  </a:lnTo>
                  <a:lnTo>
                    <a:pt x="9120" y="9286"/>
                  </a:lnTo>
                  <a:lnTo>
                    <a:pt x="9034" y="9368"/>
                  </a:lnTo>
                  <a:lnTo>
                    <a:pt x="8946" y="9446"/>
                  </a:lnTo>
                  <a:lnTo>
                    <a:pt x="8854" y="9522"/>
                  </a:lnTo>
                  <a:lnTo>
                    <a:pt x="8762" y="9596"/>
                  </a:lnTo>
                  <a:lnTo>
                    <a:pt x="8668" y="9670"/>
                  </a:lnTo>
                  <a:lnTo>
                    <a:pt x="8572" y="9740"/>
                  </a:lnTo>
                  <a:lnTo>
                    <a:pt x="8474" y="9806"/>
                  </a:lnTo>
                  <a:lnTo>
                    <a:pt x="8376" y="9872"/>
                  </a:lnTo>
                  <a:lnTo>
                    <a:pt x="8274" y="9936"/>
                  </a:lnTo>
                  <a:lnTo>
                    <a:pt x="8172" y="9996"/>
                  </a:lnTo>
                  <a:lnTo>
                    <a:pt x="8068" y="10054"/>
                  </a:lnTo>
                  <a:lnTo>
                    <a:pt x="7962" y="10110"/>
                  </a:lnTo>
                  <a:lnTo>
                    <a:pt x="7856" y="10164"/>
                  </a:lnTo>
                  <a:lnTo>
                    <a:pt x="7748" y="10214"/>
                  </a:lnTo>
                  <a:lnTo>
                    <a:pt x="7638" y="10262"/>
                  </a:lnTo>
                  <a:lnTo>
                    <a:pt x="7526" y="10308"/>
                  </a:lnTo>
                  <a:lnTo>
                    <a:pt x="7414" y="10350"/>
                  </a:lnTo>
                  <a:lnTo>
                    <a:pt x="7300" y="10390"/>
                  </a:lnTo>
                  <a:lnTo>
                    <a:pt x="7184" y="10428"/>
                  </a:lnTo>
                  <a:lnTo>
                    <a:pt x="7068" y="10462"/>
                  </a:lnTo>
                  <a:lnTo>
                    <a:pt x="6950" y="10494"/>
                  </a:lnTo>
                  <a:lnTo>
                    <a:pt x="6832" y="10524"/>
                  </a:lnTo>
                  <a:lnTo>
                    <a:pt x="6712" y="10550"/>
                  </a:lnTo>
                  <a:lnTo>
                    <a:pt x="6592" y="10574"/>
                  </a:lnTo>
                  <a:lnTo>
                    <a:pt x="6470" y="10594"/>
                  </a:lnTo>
                  <a:lnTo>
                    <a:pt x="6346" y="10610"/>
                  </a:lnTo>
                  <a:lnTo>
                    <a:pt x="6222" y="10624"/>
                  </a:lnTo>
                  <a:lnTo>
                    <a:pt x="6098" y="10636"/>
                  </a:lnTo>
                  <a:lnTo>
                    <a:pt x="5972" y="10644"/>
                  </a:lnTo>
                  <a:lnTo>
                    <a:pt x="5846" y="10648"/>
                  </a:lnTo>
                  <a:lnTo>
                    <a:pt x="5720" y="10650"/>
                  </a:lnTo>
                  <a:lnTo>
                    <a:pt x="5720" y="1065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5" name="Freeform 31">
              <a:extLst>
                <a:ext uri="{FF2B5EF4-FFF2-40B4-BE49-F238E27FC236}">
                  <a16:creationId xmlns:a16="http://schemas.microsoft.com/office/drawing/2014/main" id="{68AB129A-C4F6-4C58-95E5-C87AA269972C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281612" y="1843707"/>
              <a:ext cx="1390235" cy="1389901"/>
            </a:xfrm>
            <a:custGeom>
              <a:avLst/>
              <a:gdLst>
                <a:gd name="T0" fmla="*/ 3412 w 8290"/>
                <a:gd name="T1" fmla="*/ 64 h 8288"/>
                <a:gd name="T2" fmla="*/ 2534 w 8290"/>
                <a:gd name="T3" fmla="*/ 326 h 8288"/>
                <a:gd name="T4" fmla="*/ 1748 w 8290"/>
                <a:gd name="T5" fmla="*/ 766 h 8288"/>
                <a:gd name="T6" fmla="*/ 1078 w 8290"/>
                <a:gd name="T7" fmla="*/ 1360 h 8288"/>
                <a:gd name="T8" fmla="*/ 550 w 8290"/>
                <a:gd name="T9" fmla="*/ 2084 h 8288"/>
                <a:gd name="T10" fmla="*/ 188 w 8290"/>
                <a:gd name="T11" fmla="*/ 2914 h 8288"/>
                <a:gd name="T12" fmla="*/ 12 w 8290"/>
                <a:gd name="T13" fmla="*/ 3826 h 8288"/>
                <a:gd name="T14" fmla="*/ 34 w 8290"/>
                <a:gd name="T15" fmla="*/ 4672 h 8288"/>
                <a:gd name="T16" fmla="*/ 252 w 8290"/>
                <a:gd name="T17" fmla="*/ 5568 h 8288"/>
                <a:gd name="T18" fmla="*/ 654 w 8290"/>
                <a:gd name="T19" fmla="*/ 6376 h 8288"/>
                <a:gd name="T20" fmla="*/ 1216 w 8290"/>
                <a:gd name="T21" fmla="*/ 7074 h 8288"/>
                <a:gd name="T22" fmla="*/ 1914 w 8290"/>
                <a:gd name="T23" fmla="*/ 7634 h 8288"/>
                <a:gd name="T24" fmla="*/ 2722 w 8290"/>
                <a:gd name="T25" fmla="*/ 8036 h 8288"/>
                <a:gd name="T26" fmla="*/ 3618 w 8290"/>
                <a:gd name="T27" fmla="*/ 8256 h 8288"/>
                <a:gd name="T28" fmla="*/ 4464 w 8290"/>
                <a:gd name="T29" fmla="*/ 8276 h 8288"/>
                <a:gd name="T30" fmla="*/ 5376 w 8290"/>
                <a:gd name="T31" fmla="*/ 8102 h 8288"/>
                <a:gd name="T32" fmla="*/ 6206 w 8290"/>
                <a:gd name="T33" fmla="*/ 7738 h 8288"/>
                <a:gd name="T34" fmla="*/ 6930 w 8290"/>
                <a:gd name="T35" fmla="*/ 7210 h 8288"/>
                <a:gd name="T36" fmla="*/ 7524 w 8290"/>
                <a:gd name="T37" fmla="*/ 6542 h 8288"/>
                <a:gd name="T38" fmla="*/ 7964 w 8290"/>
                <a:gd name="T39" fmla="*/ 5756 h 8288"/>
                <a:gd name="T40" fmla="*/ 8224 w 8290"/>
                <a:gd name="T41" fmla="*/ 4878 h 8288"/>
                <a:gd name="T42" fmla="*/ 8288 w 8290"/>
                <a:gd name="T43" fmla="*/ 4038 h 8288"/>
                <a:gd name="T44" fmla="*/ 8160 w 8290"/>
                <a:gd name="T45" fmla="*/ 3110 h 8288"/>
                <a:gd name="T46" fmla="*/ 7836 w 8290"/>
                <a:gd name="T47" fmla="*/ 2260 h 8288"/>
                <a:gd name="T48" fmla="*/ 7342 w 8290"/>
                <a:gd name="T49" fmla="*/ 1510 h 8288"/>
                <a:gd name="T50" fmla="*/ 6702 w 8290"/>
                <a:gd name="T51" fmla="*/ 884 h 8288"/>
                <a:gd name="T52" fmla="*/ 5940 w 8290"/>
                <a:gd name="T53" fmla="*/ 410 h 8288"/>
                <a:gd name="T54" fmla="*/ 5080 w 8290"/>
                <a:gd name="T55" fmla="*/ 106 h 8288"/>
                <a:gd name="T56" fmla="*/ 4146 w 8290"/>
                <a:gd name="T57" fmla="*/ 0 h 8288"/>
                <a:gd name="T58" fmla="*/ 3634 w 8290"/>
                <a:gd name="T59" fmla="*/ 7462 h 8288"/>
                <a:gd name="T60" fmla="*/ 2916 w 8290"/>
                <a:gd name="T61" fmla="*/ 7268 h 8288"/>
                <a:gd name="T62" fmla="*/ 2270 w 8290"/>
                <a:gd name="T63" fmla="*/ 6928 h 8288"/>
                <a:gd name="T64" fmla="*/ 1716 w 8290"/>
                <a:gd name="T65" fmla="*/ 6460 h 8288"/>
                <a:gd name="T66" fmla="*/ 1274 w 8290"/>
                <a:gd name="T67" fmla="*/ 5884 h 8288"/>
                <a:gd name="T68" fmla="*/ 964 w 8290"/>
                <a:gd name="T69" fmla="*/ 5220 h 8288"/>
                <a:gd name="T70" fmla="*/ 806 w 8290"/>
                <a:gd name="T71" fmla="*/ 4488 h 8288"/>
                <a:gd name="T72" fmla="*/ 806 w 8290"/>
                <a:gd name="T73" fmla="*/ 3802 h 8288"/>
                <a:gd name="T74" fmla="*/ 964 w 8290"/>
                <a:gd name="T75" fmla="*/ 3068 h 8288"/>
                <a:gd name="T76" fmla="*/ 1274 w 8290"/>
                <a:gd name="T77" fmla="*/ 2404 h 8288"/>
                <a:gd name="T78" fmla="*/ 1716 w 8290"/>
                <a:gd name="T79" fmla="*/ 1830 h 8288"/>
                <a:gd name="T80" fmla="*/ 2270 w 8290"/>
                <a:gd name="T81" fmla="*/ 1362 h 8288"/>
                <a:gd name="T82" fmla="*/ 2916 w 8290"/>
                <a:gd name="T83" fmla="*/ 1020 h 8288"/>
                <a:gd name="T84" fmla="*/ 3634 w 8290"/>
                <a:gd name="T85" fmla="*/ 826 h 8288"/>
                <a:gd name="T86" fmla="*/ 4318 w 8290"/>
                <a:gd name="T87" fmla="*/ 792 h 8288"/>
                <a:gd name="T88" fmla="*/ 5064 w 8290"/>
                <a:gd name="T89" fmla="*/ 914 h 8288"/>
                <a:gd name="T90" fmla="*/ 5744 w 8290"/>
                <a:gd name="T91" fmla="*/ 1194 h 8288"/>
                <a:gd name="T92" fmla="*/ 6340 w 8290"/>
                <a:gd name="T93" fmla="*/ 1606 h 8288"/>
                <a:gd name="T94" fmla="*/ 6834 w 8290"/>
                <a:gd name="T95" fmla="*/ 2138 h 8288"/>
                <a:gd name="T96" fmla="*/ 7206 w 8290"/>
                <a:gd name="T97" fmla="*/ 2764 h 8288"/>
                <a:gd name="T98" fmla="*/ 7434 w 8290"/>
                <a:gd name="T99" fmla="*/ 3468 h 8288"/>
                <a:gd name="T100" fmla="*/ 7502 w 8290"/>
                <a:gd name="T101" fmla="*/ 4144 h 8288"/>
                <a:gd name="T102" fmla="*/ 7416 w 8290"/>
                <a:gd name="T103" fmla="*/ 4902 h 8288"/>
                <a:gd name="T104" fmla="*/ 7170 w 8290"/>
                <a:gd name="T105" fmla="*/ 5598 h 8288"/>
                <a:gd name="T106" fmla="*/ 6786 w 8290"/>
                <a:gd name="T107" fmla="*/ 6216 h 8288"/>
                <a:gd name="T108" fmla="*/ 6280 w 8290"/>
                <a:gd name="T109" fmla="*/ 6734 h 8288"/>
                <a:gd name="T110" fmla="*/ 5672 w 8290"/>
                <a:gd name="T111" fmla="*/ 7134 h 8288"/>
                <a:gd name="T112" fmla="*/ 4984 w 8290"/>
                <a:gd name="T113" fmla="*/ 7396 h 8288"/>
                <a:gd name="T114" fmla="*/ 4232 w 8290"/>
                <a:gd name="T115" fmla="*/ 7500 h 8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90" h="8288">
                  <a:moveTo>
                    <a:pt x="4146" y="0"/>
                  </a:moveTo>
                  <a:lnTo>
                    <a:pt x="4146" y="0"/>
                  </a:lnTo>
                  <a:lnTo>
                    <a:pt x="4038" y="2"/>
                  </a:lnTo>
                  <a:lnTo>
                    <a:pt x="3932" y="6"/>
                  </a:lnTo>
                  <a:lnTo>
                    <a:pt x="3826" y="12"/>
                  </a:lnTo>
                  <a:lnTo>
                    <a:pt x="3722" y="22"/>
                  </a:lnTo>
                  <a:lnTo>
                    <a:pt x="3618" y="34"/>
                  </a:lnTo>
                  <a:lnTo>
                    <a:pt x="3514" y="48"/>
                  </a:lnTo>
                  <a:lnTo>
                    <a:pt x="3412" y="64"/>
                  </a:lnTo>
                  <a:lnTo>
                    <a:pt x="3312" y="84"/>
                  </a:lnTo>
                  <a:lnTo>
                    <a:pt x="3210" y="106"/>
                  </a:lnTo>
                  <a:lnTo>
                    <a:pt x="3110" y="130"/>
                  </a:lnTo>
                  <a:lnTo>
                    <a:pt x="3012" y="158"/>
                  </a:lnTo>
                  <a:lnTo>
                    <a:pt x="2914" y="186"/>
                  </a:lnTo>
                  <a:lnTo>
                    <a:pt x="2818" y="218"/>
                  </a:lnTo>
                  <a:lnTo>
                    <a:pt x="2722" y="252"/>
                  </a:lnTo>
                  <a:lnTo>
                    <a:pt x="2628" y="288"/>
                  </a:lnTo>
                  <a:lnTo>
                    <a:pt x="2534" y="326"/>
                  </a:lnTo>
                  <a:lnTo>
                    <a:pt x="2442" y="366"/>
                  </a:lnTo>
                  <a:lnTo>
                    <a:pt x="2350" y="410"/>
                  </a:lnTo>
                  <a:lnTo>
                    <a:pt x="2260" y="454"/>
                  </a:lnTo>
                  <a:lnTo>
                    <a:pt x="2172" y="500"/>
                  </a:lnTo>
                  <a:lnTo>
                    <a:pt x="2084" y="550"/>
                  </a:lnTo>
                  <a:lnTo>
                    <a:pt x="1998" y="600"/>
                  </a:lnTo>
                  <a:lnTo>
                    <a:pt x="1914" y="654"/>
                  </a:lnTo>
                  <a:lnTo>
                    <a:pt x="1830" y="708"/>
                  </a:lnTo>
                  <a:lnTo>
                    <a:pt x="1748" y="766"/>
                  </a:lnTo>
                  <a:lnTo>
                    <a:pt x="1668" y="824"/>
                  </a:lnTo>
                  <a:lnTo>
                    <a:pt x="1588" y="884"/>
                  </a:lnTo>
                  <a:lnTo>
                    <a:pt x="1510" y="948"/>
                  </a:lnTo>
                  <a:lnTo>
                    <a:pt x="1434" y="1012"/>
                  </a:lnTo>
                  <a:lnTo>
                    <a:pt x="1360" y="1078"/>
                  </a:lnTo>
                  <a:lnTo>
                    <a:pt x="1288" y="1146"/>
                  </a:lnTo>
                  <a:lnTo>
                    <a:pt x="1216" y="1216"/>
                  </a:lnTo>
                  <a:lnTo>
                    <a:pt x="1146" y="1286"/>
                  </a:lnTo>
                  <a:lnTo>
                    <a:pt x="1078" y="1360"/>
                  </a:lnTo>
                  <a:lnTo>
                    <a:pt x="1012" y="1434"/>
                  </a:lnTo>
                  <a:lnTo>
                    <a:pt x="948" y="1510"/>
                  </a:lnTo>
                  <a:lnTo>
                    <a:pt x="886" y="1588"/>
                  </a:lnTo>
                  <a:lnTo>
                    <a:pt x="826" y="1666"/>
                  </a:lnTo>
                  <a:lnTo>
                    <a:pt x="766" y="1746"/>
                  </a:lnTo>
                  <a:lnTo>
                    <a:pt x="710" y="1828"/>
                  </a:lnTo>
                  <a:lnTo>
                    <a:pt x="654" y="1912"/>
                  </a:lnTo>
                  <a:lnTo>
                    <a:pt x="602" y="1996"/>
                  </a:lnTo>
                  <a:lnTo>
                    <a:pt x="550" y="2084"/>
                  </a:lnTo>
                  <a:lnTo>
                    <a:pt x="502" y="2170"/>
                  </a:lnTo>
                  <a:lnTo>
                    <a:pt x="454" y="2260"/>
                  </a:lnTo>
                  <a:lnTo>
                    <a:pt x="410" y="2350"/>
                  </a:lnTo>
                  <a:lnTo>
                    <a:pt x="368" y="2440"/>
                  </a:lnTo>
                  <a:lnTo>
                    <a:pt x="326" y="2532"/>
                  </a:lnTo>
                  <a:lnTo>
                    <a:pt x="288" y="2626"/>
                  </a:lnTo>
                  <a:lnTo>
                    <a:pt x="252" y="2720"/>
                  </a:lnTo>
                  <a:lnTo>
                    <a:pt x="218" y="2816"/>
                  </a:lnTo>
                  <a:lnTo>
                    <a:pt x="188" y="2914"/>
                  </a:lnTo>
                  <a:lnTo>
                    <a:pt x="158" y="3012"/>
                  </a:lnTo>
                  <a:lnTo>
                    <a:pt x="132" y="3110"/>
                  </a:lnTo>
                  <a:lnTo>
                    <a:pt x="108" y="3210"/>
                  </a:lnTo>
                  <a:lnTo>
                    <a:pt x="86" y="3310"/>
                  </a:lnTo>
                  <a:lnTo>
                    <a:pt x="66" y="3412"/>
                  </a:lnTo>
                  <a:lnTo>
                    <a:pt x="48" y="3514"/>
                  </a:lnTo>
                  <a:lnTo>
                    <a:pt x="34" y="3618"/>
                  </a:lnTo>
                  <a:lnTo>
                    <a:pt x="22" y="3722"/>
                  </a:lnTo>
                  <a:lnTo>
                    <a:pt x="12" y="3826"/>
                  </a:lnTo>
                  <a:lnTo>
                    <a:pt x="6" y="3932"/>
                  </a:lnTo>
                  <a:lnTo>
                    <a:pt x="2" y="4038"/>
                  </a:lnTo>
                  <a:lnTo>
                    <a:pt x="0" y="4144"/>
                  </a:lnTo>
                  <a:lnTo>
                    <a:pt x="0" y="4144"/>
                  </a:lnTo>
                  <a:lnTo>
                    <a:pt x="2" y="4252"/>
                  </a:lnTo>
                  <a:lnTo>
                    <a:pt x="6" y="4358"/>
                  </a:lnTo>
                  <a:lnTo>
                    <a:pt x="12" y="4462"/>
                  </a:lnTo>
                  <a:lnTo>
                    <a:pt x="22" y="4568"/>
                  </a:lnTo>
                  <a:lnTo>
                    <a:pt x="34" y="4672"/>
                  </a:lnTo>
                  <a:lnTo>
                    <a:pt x="48" y="4774"/>
                  </a:lnTo>
                  <a:lnTo>
                    <a:pt x="66" y="4878"/>
                  </a:lnTo>
                  <a:lnTo>
                    <a:pt x="86" y="4978"/>
                  </a:lnTo>
                  <a:lnTo>
                    <a:pt x="108" y="5080"/>
                  </a:lnTo>
                  <a:lnTo>
                    <a:pt x="132" y="5178"/>
                  </a:lnTo>
                  <a:lnTo>
                    <a:pt x="158" y="5278"/>
                  </a:lnTo>
                  <a:lnTo>
                    <a:pt x="188" y="5376"/>
                  </a:lnTo>
                  <a:lnTo>
                    <a:pt x="218" y="5472"/>
                  </a:lnTo>
                  <a:lnTo>
                    <a:pt x="252" y="5568"/>
                  </a:lnTo>
                  <a:lnTo>
                    <a:pt x="288" y="5662"/>
                  </a:lnTo>
                  <a:lnTo>
                    <a:pt x="326" y="5756"/>
                  </a:lnTo>
                  <a:lnTo>
                    <a:pt x="368" y="5848"/>
                  </a:lnTo>
                  <a:lnTo>
                    <a:pt x="410" y="5940"/>
                  </a:lnTo>
                  <a:lnTo>
                    <a:pt x="454" y="6030"/>
                  </a:lnTo>
                  <a:lnTo>
                    <a:pt x="502" y="6118"/>
                  </a:lnTo>
                  <a:lnTo>
                    <a:pt x="550" y="6206"/>
                  </a:lnTo>
                  <a:lnTo>
                    <a:pt x="602" y="6292"/>
                  </a:lnTo>
                  <a:lnTo>
                    <a:pt x="654" y="6376"/>
                  </a:lnTo>
                  <a:lnTo>
                    <a:pt x="710" y="6460"/>
                  </a:lnTo>
                  <a:lnTo>
                    <a:pt x="766" y="6542"/>
                  </a:lnTo>
                  <a:lnTo>
                    <a:pt x="826" y="6622"/>
                  </a:lnTo>
                  <a:lnTo>
                    <a:pt x="886" y="6702"/>
                  </a:lnTo>
                  <a:lnTo>
                    <a:pt x="948" y="6780"/>
                  </a:lnTo>
                  <a:lnTo>
                    <a:pt x="1012" y="6856"/>
                  </a:lnTo>
                  <a:lnTo>
                    <a:pt x="1078" y="6930"/>
                  </a:lnTo>
                  <a:lnTo>
                    <a:pt x="1146" y="7002"/>
                  </a:lnTo>
                  <a:lnTo>
                    <a:pt x="1216" y="7074"/>
                  </a:lnTo>
                  <a:lnTo>
                    <a:pt x="1288" y="7144"/>
                  </a:lnTo>
                  <a:lnTo>
                    <a:pt x="1360" y="7210"/>
                  </a:lnTo>
                  <a:lnTo>
                    <a:pt x="1434" y="7276"/>
                  </a:lnTo>
                  <a:lnTo>
                    <a:pt x="1510" y="7342"/>
                  </a:lnTo>
                  <a:lnTo>
                    <a:pt x="1588" y="7404"/>
                  </a:lnTo>
                  <a:lnTo>
                    <a:pt x="1668" y="7464"/>
                  </a:lnTo>
                  <a:lnTo>
                    <a:pt x="1748" y="7524"/>
                  </a:lnTo>
                  <a:lnTo>
                    <a:pt x="1830" y="7580"/>
                  </a:lnTo>
                  <a:lnTo>
                    <a:pt x="1914" y="7634"/>
                  </a:lnTo>
                  <a:lnTo>
                    <a:pt x="1998" y="7688"/>
                  </a:lnTo>
                  <a:lnTo>
                    <a:pt x="2084" y="7738"/>
                  </a:lnTo>
                  <a:lnTo>
                    <a:pt x="2172" y="7788"/>
                  </a:lnTo>
                  <a:lnTo>
                    <a:pt x="2260" y="7834"/>
                  </a:lnTo>
                  <a:lnTo>
                    <a:pt x="2350" y="7880"/>
                  </a:lnTo>
                  <a:lnTo>
                    <a:pt x="2442" y="7922"/>
                  </a:lnTo>
                  <a:lnTo>
                    <a:pt x="2534" y="7962"/>
                  </a:lnTo>
                  <a:lnTo>
                    <a:pt x="2628" y="8000"/>
                  </a:lnTo>
                  <a:lnTo>
                    <a:pt x="2722" y="8036"/>
                  </a:lnTo>
                  <a:lnTo>
                    <a:pt x="2818" y="8070"/>
                  </a:lnTo>
                  <a:lnTo>
                    <a:pt x="2914" y="8102"/>
                  </a:lnTo>
                  <a:lnTo>
                    <a:pt x="3012" y="8132"/>
                  </a:lnTo>
                  <a:lnTo>
                    <a:pt x="3110" y="8158"/>
                  </a:lnTo>
                  <a:lnTo>
                    <a:pt x="3210" y="8182"/>
                  </a:lnTo>
                  <a:lnTo>
                    <a:pt x="3312" y="8204"/>
                  </a:lnTo>
                  <a:lnTo>
                    <a:pt x="3412" y="8224"/>
                  </a:lnTo>
                  <a:lnTo>
                    <a:pt x="3514" y="8240"/>
                  </a:lnTo>
                  <a:lnTo>
                    <a:pt x="3618" y="8256"/>
                  </a:lnTo>
                  <a:lnTo>
                    <a:pt x="3722" y="8268"/>
                  </a:lnTo>
                  <a:lnTo>
                    <a:pt x="3826" y="8276"/>
                  </a:lnTo>
                  <a:lnTo>
                    <a:pt x="3932" y="8284"/>
                  </a:lnTo>
                  <a:lnTo>
                    <a:pt x="4038" y="8288"/>
                  </a:lnTo>
                  <a:lnTo>
                    <a:pt x="4146" y="8288"/>
                  </a:lnTo>
                  <a:lnTo>
                    <a:pt x="4146" y="8288"/>
                  </a:lnTo>
                  <a:lnTo>
                    <a:pt x="4252" y="8288"/>
                  </a:lnTo>
                  <a:lnTo>
                    <a:pt x="4358" y="8284"/>
                  </a:lnTo>
                  <a:lnTo>
                    <a:pt x="4464" y="8276"/>
                  </a:lnTo>
                  <a:lnTo>
                    <a:pt x="4568" y="8268"/>
                  </a:lnTo>
                  <a:lnTo>
                    <a:pt x="4672" y="8256"/>
                  </a:lnTo>
                  <a:lnTo>
                    <a:pt x="4776" y="8240"/>
                  </a:lnTo>
                  <a:lnTo>
                    <a:pt x="4878" y="8224"/>
                  </a:lnTo>
                  <a:lnTo>
                    <a:pt x="4980" y="8204"/>
                  </a:lnTo>
                  <a:lnTo>
                    <a:pt x="5080" y="8182"/>
                  </a:lnTo>
                  <a:lnTo>
                    <a:pt x="5180" y="8158"/>
                  </a:lnTo>
                  <a:lnTo>
                    <a:pt x="5278" y="8132"/>
                  </a:lnTo>
                  <a:lnTo>
                    <a:pt x="5376" y="8102"/>
                  </a:lnTo>
                  <a:lnTo>
                    <a:pt x="5474" y="8070"/>
                  </a:lnTo>
                  <a:lnTo>
                    <a:pt x="5568" y="8036"/>
                  </a:lnTo>
                  <a:lnTo>
                    <a:pt x="5664" y="8000"/>
                  </a:lnTo>
                  <a:lnTo>
                    <a:pt x="5756" y="7962"/>
                  </a:lnTo>
                  <a:lnTo>
                    <a:pt x="5850" y="7922"/>
                  </a:lnTo>
                  <a:lnTo>
                    <a:pt x="5940" y="7880"/>
                  </a:lnTo>
                  <a:lnTo>
                    <a:pt x="6030" y="7834"/>
                  </a:lnTo>
                  <a:lnTo>
                    <a:pt x="6120" y="7788"/>
                  </a:lnTo>
                  <a:lnTo>
                    <a:pt x="6206" y="7738"/>
                  </a:lnTo>
                  <a:lnTo>
                    <a:pt x="6292" y="7688"/>
                  </a:lnTo>
                  <a:lnTo>
                    <a:pt x="6378" y="7634"/>
                  </a:lnTo>
                  <a:lnTo>
                    <a:pt x="6460" y="7580"/>
                  </a:lnTo>
                  <a:lnTo>
                    <a:pt x="6542" y="7524"/>
                  </a:lnTo>
                  <a:lnTo>
                    <a:pt x="6624" y="7464"/>
                  </a:lnTo>
                  <a:lnTo>
                    <a:pt x="6702" y="7404"/>
                  </a:lnTo>
                  <a:lnTo>
                    <a:pt x="6780" y="7342"/>
                  </a:lnTo>
                  <a:lnTo>
                    <a:pt x="6856" y="7276"/>
                  </a:lnTo>
                  <a:lnTo>
                    <a:pt x="6930" y="7210"/>
                  </a:lnTo>
                  <a:lnTo>
                    <a:pt x="7004" y="7144"/>
                  </a:lnTo>
                  <a:lnTo>
                    <a:pt x="7074" y="7074"/>
                  </a:lnTo>
                  <a:lnTo>
                    <a:pt x="7144" y="7002"/>
                  </a:lnTo>
                  <a:lnTo>
                    <a:pt x="7212" y="6930"/>
                  </a:lnTo>
                  <a:lnTo>
                    <a:pt x="7278" y="6856"/>
                  </a:lnTo>
                  <a:lnTo>
                    <a:pt x="7342" y="6780"/>
                  </a:lnTo>
                  <a:lnTo>
                    <a:pt x="7404" y="6702"/>
                  </a:lnTo>
                  <a:lnTo>
                    <a:pt x="7466" y="6622"/>
                  </a:lnTo>
                  <a:lnTo>
                    <a:pt x="7524" y="6542"/>
                  </a:lnTo>
                  <a:lnTo>
                    <a:pt x="7580" y="6460"/>
                  </a:lnTo>
                  <a:lnTo>
                    <a:pt x="7636" y="6376"/>
                  </a:lnTo>
                  <a:lnTo>
                    <a:pt x="7688" y="6292"/>
                  </a:lnTo>
                  <a:lnTo>
                    <a:pt x="7740" y="6206"/>
                  </a:lnTo>
                  <a:lnTo>
                    <a:pt x="7788" y="6118"/>
                  </a:lnTo>
                  <a:lnTo>
                    <a:pt x="7836" y="6030"/>
                  </a:lnTo>
                  <a:lnTo>
                    <a:pt x="7880" y="5940"/>
                  </a:lnTo>
                  <a:lnTo>
                    <a:pt x="7924" y="5848"/>
                  </a:lnTo>
                  <a:lnTo>
                    <a:pt x="7964" y="5756"/>
                  </a:lnTo>
                  <a:lnTo>
                    <a:pt x="8002" y="5662"/>
                  </a:lnTo>
                  <a:lnTo>
                    <a:pt x="8038" y="5568"/>
                  </a:lnTo>
                  <a:lnTo>
                    <a:pt x="8072" y="5472"/>
                  </a:lnTo>
                  <a:lnTo>
                    <a:pt x="8104" y="5376"/>
                  </a:lnTo>
                  <a:lnTo>
                    <a:pt x="8132" y="5278"/>
                  </a:lnTo>
                  <a:lnTo>
                    <a:pt x="8160" y="5178"/>
                  </a:lnTo>
                  <a:lnTo>
                    <a:pt x="8184" y="5080"/>
                  </a:lnTo>
                  <a:lnTo>
                    <a:pt x="8206" y="4978"/>
                  </a:lnTo>
                  <a:lnTo>
                    <a:pt x="8224" y="4878"/>
                  </a:lnTo>
                  <a:lnTo>
                    <a:pt x="8242" y="4774"/>
                  </a:lnTo>
                  <a:lnTo>
                    <a:pt x="8256" y="4672"/>
                  </a:lnTo>
                  <a:lnTo>
                    <a:pt x="8268" y="4568"/>
                  </a:lnTo>
                  <a:lnTo>
                    <a:pt x="8278" y="4462"/>
                  </a:lnTo>
                  <a:lnTo>
                    <a:pt x="8284" y="4358"/>
                  </a:lnTo>
                  <a:lnTo>
                    <a:pt x="8288" y="4252"/>
                  </a:lnTo>
                  <a:lnTo>
                    <a:pt x="8290" y="4144"/>
                  </a:lnTo>
                  <a:lnTo>
                    <a:pt x="8290" y="4144"/>
                  </a:lnTo>
                  <a:lnTo>
                    <a:pt x="8288" y="4038"/>
                  </a:lnTo>
                  <a:lnTo>
                    <a:pt x="8284" y="3932"/>
                  </a:lnTo>
                  <a:lnTo>
                    <a:pt x="8278" y="3826"/>
                  </a:lnTo>
                  <a:lnTo>
                    <a:pt x="8268" y="3722"/>
                  </a:lnTo>
                  <a:lnTo>
                    <a:pt x="8256" y="3618"/>
                  </a:lnTo>
                  <a:lnTo>
                    <a:pt x="8242" y="3514"/>
                  </a:lnTo>
                  <a:lnTo>
                    <a:pt x="8224" y="3412"/>
                  </a:lnTo>
                  <a:lnTo>
                    <a:pt x="8206" y="3310"/>
                  </a:lnTo>
                  <a:lnTo>
                    <a:pt x="8184" y="3210"/>
                  </a:lnTo>
                  <a:lnTo>
                    <a:pt x="8160" y="3110"/>
                  </a:lnTo>
                  <a:lnTo>
                    <a:pt x="8132" y="3012"/>
                  </a:lnTo>
                  <a:lnTo>
                    <a:pt x="8104" y="2914"/>
                  </a:lnTo>
                  <a:lnTo>
                    <a:pt x="8072" y="2816"/>
                  </a:lnTo>
                  <a:lnTo>
                    <a:pt x="8038" y="2720"/>
                  </a:lnTo>
                  <a:lnTo>
                    <a:pt x="8002" y="2626"/>
                  </a:lnTo>
                  <a:lnTo>
                    <a:pt x="7964" y="2532"/>
                  </a:lnTo>
                  <a:lnTo>
                    <a:pt x="7924" y="2440"/>
                  </a:lnTo>
                  <a:lnTo>
                    <a:pt x="7880" y="2350"/>
                  </a:lnTo>
                  <a:lnTo>
                    <a:pt x="7836" y="2260"/>
                  </a:lnTo>
                  <a:lnTo>
                    <a:pt x="7788" y="2170"/>
                  </a:lnTo>
                  <a:lnTo>
                    <a:pt x="7740" y="2084"/>
                  </a:lnTo>
                  <a:lnTo>
                    <a:pt x="7688" y="1996"/>
                  </a:lnTo>
                  <a:lnTo>
                    <a:pt x="7636" y="1912"/>
                  </a:lnTo>
                  <a:lnTo>
                    <a:pt x="7580" y="1828"/>
                  </a:lnTo>
                  <a:lnTo>
                    <a:pt x="7524" y="1746"/>
                  </a:lnTo>
                  <a:lnTo>
                    <a:pt x="7466" y="1666"/>
                  </a:lnTo>
                  <a:lnTo>
                    <a:pt x="7404" y="1588"/>
                  </a:lnTo>
                  <a:lnTo>
                    <a:pt x="7342" y="1510"/>
                  </a:lnTo>
                  <a:lnTo>
                    <a:pt x="7278" y="1434"/>
                  </a:lnTo>
                  <a:lnTo>
                    <a:pt x="7212" y="1360"/>
                  </a:lnTo>
                  <a:lnTo>
                    <a:pt x="7144" y="1286"/>
                  </a:lnTo>
                  <a:lnTo>
                    <a:pt x="7074" y="1216"/>
                  </a:lnTo>
                  <a:lnTo>
                    <a:pt x="7004" y="1146"/>
                  </a:lnTo>
                  <a:lnTo>
                    <a:pt x="6930" y="1078"/>
                  </a:lnTo>
                  <a:lnTo>
                    <a:pt x="6856" y="1012"/>
                  </a:lnTo>
                  <a:lnTo>
                    <a:pt x="6780" y="948"/>
                  </a:lnTo>
                  <a:lnTo>
                    <a:pt x="6702" y="884"/>
                  </a:lnTo>
                  <a:lnTo>
                    <a:pt x="6624" y="824"/>
                  </a:lnTo>
                  <a:lnTo>
                    <a:pt x="6542" y="766"/>
                  </a:lnTo>
                  <a:lnTo>
                    <a:pt x="6460" y="708"/>
                  </a:lnTo>
                  <a:lnTo>
                    <a:pt x="6378" y="654"/>
                  </a:lnTo>
                  <a:lnTo>
                    <a:pt x="6292" y="600"/>
                  </a:lnTo>
                  <a:lnTo>
                    <a:pt x="6206" y="550"/>
                  </a:lnTo>
                  <a:lnTo>
                    <a:pt x="6120" y="500"/>
                  </a:lnTo>
                  <a:lnTo>
                    <a:pt x="6030" y="454"/>
                  </a:lnTo>
                  <a:lnTo>
                    <a:pt x="5940" y="410"/>
                  </a:lnTo>
                  <a:lnTo>
                    <a:pt x="5850" y="366"/>
                  </a:lnTo>
                  <a:lnTo>
                    <a:pt x="5756" y="326"/>
                  </a:lnTo>
                  <a:lnTo>
                    <a:pt x="5664" y="288"/>
                  </a:lnTo>
                  <a:lnTo>
                    <a:pt x="5568" y="252"/>
                  </a:lnTo>
                  <a:lnTo>
                    <a:pt x="5474" y="218"/>
                  </a:lnTo>
                  <a:lnTo>
                    <a:pt x="5376" y="186"/>
                  </a:lnTo>
                  <a:lnTo>
                    <a:pt x="5278" y="158"/>
                  </a:lnTo>
                  <a:lnTo>
                    <a:pt x="5180" y="130"/>
                  </a:lnTo>
                  <a:lnTo>
                    <a:pt x="5080" y="106"/>
                  </a:lnTo>
                  <a:lnTo>
                    <a:pt x="4980" y="84"/>
                  </a:lnTo>
                  <a:lnTo>
                    <a:pt x="4878" y="64"/>
                  </a:lnTo>
                  <a:lnTo>
                    <a:pt x="4776" y="48"/>
                  </a:lnTo>
                  <a:lnTo>
                    <a:pt x="4672" y="34"/>
                  </a:lnTo>
                  <a:lnTo>
                    <a:pt x="4568" y="22"/>
                  </a:lnTo>
                  <a:lnTo>
                    <a:pt x="4464" y="12"/>
                  </a:lnTo>
                  <a:lnTo>
                    <a:pt x="4358" y="6"/>
                  </a:lnTo>
                  <a:lnTo>
                    <a:pt x="4252" y="2"/>
                  </a:lnTo>
                  <a:lnTo>
                    <a:pt x="4146" y="0"/>
                  </a:lnTo>
                  <a:lnTo>
                    <a:pt x="4146" y="0"/>
                  </a:lnTo>
                  <a:close/>
                  <a:moveTo>
                    <a:pt x="4146" y="7502"/>
                  </a:moveTo>
                  <a:lnTo>
                    <a:pt x="4146" y="7502"/>
                  </a:lnTo>
                  <a:lnTo>
                    <a:pt x="4058" y="7500"/>
                  </a:lnTo>
                  <a:lnTo>
                    <a:pt x="3972" y="7496"/>
                  </a:lnTo>
                  <a:lnTo>
                    <a:pt x="3888" y="7492"/>
                  </a:lnTo>
                  <a:lnTo>
                    <a:pt x="3802" y="7484"/>
                  </a:lnTo>
                  <a:lnTo>
                    <a:pt x="3718" y="7474"/>
                  </a:lnTo>
                  <a:lnTo>
                    <a:pt x="3634" y="7462"/>
                  </a:lnTo>
                  <a:lnTo>
                    <a:pt x="3552" y="7448"/>
                  </a:lnTo>
                  <a:lnTo>
                    <a:pt x="3470" y="7434"/>
                  </a:lnTo>
                  <a:lnTo>
                    <a:pt x="3388" y="7416"/>
                  </a:lnTo>
                  <a:lnTo>
                    <a:pt x="3308" y="7396"/>
                  </a:lnTo>
                  <a:lnTo>
                    <a:pt x="3228" y="7374"/>
                  </a:lnTo>
                  <a:lnTo>
                    <a:pt x="3148" y="7350"/>
                  </a:lnTo>
                  <a:lnTo>
                    <a:pt x="3070" y="7324"/>
                  </a:lnTo>
                  <a:lnTo>
                    <a:pt x="2992" y="7298"/>
                  </a:lnTo>
                  <a:lnTo>
                    <a:pt x="2916" y="7268"/>
                  </a:lnTo>
                  <a:lnTo>
                    <a:pt x="2840" y="7238"/>
                  </a:lnTo>
                  <a:lnTo>
                    <a:pt x="2764" y="7204"/>
                  </a:lnTo>
                  <a:lnTo>
                    <a:pt x="2692" y="7170"/>
                  </a:lnTo>
                  <a:lnTo>
                    <a:pt x="2618" y="7134"/>
                  </a:lnTo>
                  <a:lnTo>
                    <a:pt x="2546" y="7096"/>
                  </a:lnTo>
                  <a:lnTo>
                    <a:pt x="2476" y="7056"/>
                  </a:lnTo>
                  <a:lnTo>
                    <a:pt x="2406" y="7014"/>
                  </a:lnTo>
                  <a:lnTo>
                    <a:pt x="2338" y="6972"/>
                  </a:lnTo>
                  <a:lnTo>
                    <a:pt x="2270" y="6928"/>
                  </a:lnTo>
                  <a:lnTo>
                    <a:pt x="2204" y="6882"/>
                  </a:lnTo>
                  <a:lnTo>
                    <a:pt x="2138" y="6834"/>
                  </a:lnTo>
                  <a:lnTo>
                    <a:pt x="2074" y="6784"/>
                  </a:lnTo>
                  <a:lnTo>
                    <a:pt x="2012" y="6734"/>
                  </a:lnTo>
                  <a:lnTo>
                    <a:pt x="1950" y="6682"/>
                  </a:lnTo>
                  <a:lnTo>
                    <a:pt x="1890" y="6628"/>
                  </a:lnTo>
                  <a:lnTo>
                    <a:pt x="1830" y="6574"/>
                  </a:lnTo>
                  <a:lnTo>
                    <a:pt x="1772" y="6516"/>
                  </a:lnTo>
                  <a:lnTo>
                    <a:pt x="1716" y="6460"/>
                  </a:lnTo>
                  <a:lnTo>
                    <a:pt x="1662" y="6400"/>
                  </a:lnTo>
                  <a:lnTo>
                    <a:pt x="1608" y="6340"/>
                  </a:lnTo>
                  <a:lnTo>
                    <a:pt x="1556" y="6278"/>
                  </a:lnTo>
                  <a:lnTo>
                    <a:pt x="1506" y="6216"/>
                  </a:lnTo>
                  <a:lnTo>
                    <a:pt x="1456" y="6152"/>
                  </a:lnTo>
                  <a:lnTo>
                    <a:pt x="1408" y="6086"/>
                  </a:lnTo>
                  <a:lnTo>
                    <a:pt x="1362" y="6020"/>
                  </a:lnTo>
                  <a:lnTo>
                    <a:pt x="1318" y="5952"/>
                  </a:lnTo>
                  <a:lnTo>
                    <a:pt x="1274" y="5884"/>
                  </a:lnTo>
                  <a:lnTo>
                    <a:pt x="1234" y="5814"/>
                  </a:lnTo>
                  <a:lnTo>
                    <a:pt x="1194" y="5744"/>
                  </a:lnTo>
                  <a:lnTo>
                    <a:pt x="1156" y="5672"/>
                  </a:lnTo>
                  <a:lnTo>
                    <a:pt x="1120" y="5598"/>
                  </a:lnTo>
                  <a:lnTo>
                    <a:pt x="1086" y="5524"/>
                  </a:lnTo>
                  <a:lnTo>
                    <a:pt x="1052" y="5450"/>
                  </a:lnTo>
                  <a:lnTo>
                    <a:pt x="1022" y="5374"/>
                  </a:lnTo>
                  <a:lnTo>
                    <a:pt x="992" y="5298"/>
                  </a:lnTo>
                  <a:lnTo>
                    <a:pt x="964" y="5220"/>
                  </a:lnTo>
                  <a:lnTo>
                    <a:pt x="940" y="5142"/>
                  </a:lnTo>
                  <a:lnTo>
                    <a:pt x="916" y="5062"/>
                  </a:lnTo>
                  <a:lnTo>
                    <a:pt x="894" y="4982"/>
                  </a:lnTo>
                  <a:lnTo>
                    <a:pt x="874" y="4902"/>
                  </a:lnTo>
                  <a:lnTo>
                    <a:pt x="856" y="4820"/>
                  </a:lnTo>
                  <a:lnTo>
                    <a:pt x="840" y="4738"/>
                  </a:lnTo>
                  <a:lnTo>
                    <a:pt x="826" y="4654"/>
                  </a:lnTo>
                  <a:lnTo>
                    <a:pt x="816" y="4572"/>
                  </a:lnTo>
                  <a:lnTo>
                    <a:pt x="806" y="4488"/>
                  </a:lnTo>
                  <a:lnTo>
                    <a:pt x="798" y="4402"/>
                  </a:lnTo>
                  <a:lnTo>
                    <a:pt x="792" y="4316"/>
                  </a:lnTo>
                  <a:lnTo>
                    <a:pt x="790" y="4230"/>
                  </a:lnTo>
                  <a:lnTo>
                    <a:pt x="788" y="4144"/>
                  </a:lnTo>
                  <a:lnTo>
                    <a:pt x="788" y="4144"/>
                  </a:lnTo>
                  <a:lnTo>
                    <a:pt x="790" y="4058"/>
                  </a:lnTo>
                  <a:lnTo>
                    <a:pt x="792" y="3972"/>
                  </a:lnTo>
                  <a:lnTo>
                    <a:pt x="798" y="3886"/>
                  </a:lnTo>
                  <a:lnTo>
                    <a:pt x="806" y="3802"/>
                  </a:lnTo>
                  <a:lnTo>
                    <a:pt x="816" y="3718"/>
                  </a:lnTo>
                  <a:lnTo>
                    <a:pt x="826" y="3634"/>
                  </a:lnTo>
                  <a:lnTo>
                    <a:pt x="840" y="3550"/>
                  </a:lnTo>
                  <a:lnTo>
                    <a:pt x="856" y="3468"/>
                  </a:lnTo>
                  <a:lnTo>
                    <a:pt x="874" y="3388"/>
                  </a:lnTo>
                  <a:lnTo>
                    <a:pt x="894" y="3306"/>
                  </a:lnTo>
                  <a:lnTo>
                    <a:pt x="916" y="3226"/>
                  </a:lnTo>
                  <a:lnTo>
                    <a:pt x="940" y="3148"/>
                  </a:lnTo>
                  <a:lnTo>
                    <a:pt x="964" y="3068"/>
                  </a:lnTo>
                  <a:lnTo>
                    <a:pt x="992" y="2992"/>
                  </a:lnTo>
                  <a:lnTo>
                    <a:pt x="1022" y="2914"/>
                  </a:lnTo>
                  <a:lnTo>
                    <a:pt x="1052" y="2838"/>
                  </a:lnTo>
                  <a:lnTo>
                    <a:pt x="1086" y="2764"/>
                  </a:lnTo>
                  <a:lnTo>
                    <a:pt x="1120" y="2690"/>
                  </a:lnTo>
                  <a:lnTo>
                    <a:pt x="1156" y="2618"/>
                  </a:lnTo>
                  <a:lnTo>
                    <a:pt x="1194" y="2546"/>
                  </a:lnTo>
                  <a:lnTo>
                    <a:pt x="1234" y="2474"/>
                  </a:lnTo>
                  <a:lnTo>
                    <a:pt x="1274" y="2404"/>
                  </a:lnTo>
                  <a:lnTo>
                    <a:pt x="1318" y="2336"/>
                  </a:lnTo>
                  <a:lnTo>
                    <a:pt x="1362" y="2268"/>
                  </a:lnTo>
                  <a:lnTo>
                    <a:pt x="1408" y="2202"/>
                  </a:lnTo>
                  <a:lnTo>
                    <a:pt x="1456" y="2138"/>
                  </a:lnTo>
                  <a:lnTo>
                    <a:pt x="1506" y="2074"/>
                  </a:lnTo>
                  <a:lnTo>
                    <a:pt x="1556" y="2010"/>
                  </a:lnTo>
                  <a:lnTo>
                    <a:pt x="1608" y="1948"/>
                  </a:lnTo>
                  <a:lnTo>
                    <a:pt x="1662" y="1888"/>
                  </a:lnTo>
                  <a:lnTo>
                    <a:pt x="1716" y="1830"/>
                  </a:lnTo>
                  <a:lnTo>
                    <a:pt x="1772" y="1772"/>
                  </a:lnTo>
                  <a:lnTo>
                    <a:pt x="1830" y="1716"/>
                  </a:lnTo>
                  <a:lnTo>
                    <a:pt x="1890" y="1660"/>
                  </a:lnTo>
                  <a:lnTo>
                    <a:pt x="1950" y="1606"/>
                  </a:lnTo>
                  <a:lnTo>
                    <a:pt x="2012" y="1554"/>
                  </a:lnTo>
                  <a:lnTo>
                    <a:pt x="2074" y="1504"/>
                  </a:lnTo>
                  <a:lnTo>
                    <a:pt x="2138" y="1456"/>
                  </a:lnTo>
                  <a:lnTo>
                    <a:pt x="2204" y="1408"/>
                  </a:lnTo>
                  <a:lnTo>
                    <a:pt x="2270" y="1362"/>
                  </a:lnTo>
                  <a:lnTo>
                    <a:pt x="2338" y="1316"/>
                  </a:lnTo>
                  <a:lnTo>
                    <a:pt x="2406" y="1274"/>
                  </a:lnTo>
                  <a:lnTo>
                    <a:pt x="2476" y="1232"/>
                  </a:lnTo>
                  <a:lnTo>
                    <a:pt x="2546" y="1194"/>
                  </a:lnTo>
                  <a:lnTo>
                    <a:pt x="2618" y="1156"/>
                  </a:lnTo>
                  <a:lnTo>
                    <a:pt x="2692" y="1118"/>
                  </a:lnTo>
                  <a:lnTo>
                    <a:pt x="2764" y="1084"/>
                  </a:lnTo>
                  <a:lnTo>
                    <a:pt x="2840" y="1052"/>
                  </a:lnTo>
                  <a:lnTo>
                    <a:pt x="2916" y="1020"/>
                  </a:lnTo>
                  <a:lnTo>
                    <a:pt x="2992" y="992"/>
                  </a:lnTo>
                  <a:lnTo>
                    <a:pt x="3070" y="964"/>
                  </a:lnTo>
                  <a:lnTo>
                    <a:pt x="3148" y="938"/>
                  </a:lnTo>
                  <a:lnTo>
                    <a:pt x="3228" y="914"/>
                  </a:lnTo>
                  <a:lnTo>
                    <a:pt x="3308" y="894"/>
                  </a:lnTo>
                  <a:lnTo>
                    <a:pt x="3388" y="874"/>
                  </a:lnTo>
                  <a:lnTo>
                    <a:pt x="3470" y="856"/>
                  </a:lnTo>
                  <a:lnTo>
                    <a:pt x="3552" y="840"/>
                  </a:lnTo>
                  <a:lnTo>
                    <a:pt x="3634" y="826"/>
                  </a:lnTo>
                  <a:lnTo>
                    <a:pt x="3718" y="814"/>
                  </a:lnTo>
                  <a:lnTo>
                    <a:pt x="3802" y="804"/>
                  </a:lnTo>
                  <a:lnTo>
                    <a:pt x="3888" y="798"/>
                  </a:lnTo>
                  <a:lnTo>
                    <a:pt x="3972" y="792"/>
                  </a:lnTo>
                  <a:lnTo>
                    <a:pt x="4058" y="788"/>
                  </a:lnTo>
                  <a:lnTo>
                    <a:pt x="4146" y="788"/>
                  </a:lnTo>
                  <a:lnTo>
                    <a:pt x="4146" y="788"/>
                  </a:lnTo>
                  <a:lnTo>
                    <a:pt x="4232" y="788"/>
                  </a:lnTo>
                  <a:lnTo>
                    <a:pt x="4318" y="792"/>
                  </a:lnTo>
                  <a:lnTo>
                    <a:pt x="4404" y="798"/>
                  </a:lnTo>
                  <a:lnTo>
                    <a:pt x="4488" y="804"/>
                  </a:lnTo>
                  <a:lnTo>
                    <a:pt x="4572" y="814"/>
                  </a:lnTo>
                  <a:lnTo>
                    <a:pt x="4656" y="826"/>
                  </a:lnTo>
                  <a:lnTo>
                    <a:pt x="4738" y="840"/>
                  </a:lnTo>
                  <a:lnTo>
                    <a:pt x="4820" y="856"/>
                  </a:lnTo>
                  <a:lnTo>
                    <a:pt x="4902" y="874"/>
                  </a:lnTo>
                  <a:lnTo>
                    <a:pt x="4984" y="894"/>
                  </a:lnTo>
                  <a:lnTo>
                    <a:pt x="5064" y="914"/>
                  </a:lnTo>
                  <a:lnTo>
                    <a:pt x="5142" y="938"/>
                  </a:lnTo>
                  <a:lnTo>
                    <a:pt x="5220" y="964"/>
                  </a:lnTo>
                  <a:lnTo>
                    <a:pt x="5298" y="992"/>
                  </a:lnTo>
                  <a:lnTo>
                    <a:pt x="5374" y="1020"/>
                  </a:lnTo>
                  <a:lnTo>
                    <a:pt x="5450" y="1052"/>
                  </a:lnTo>
                  <a:lnTo>
                    <a:pt x="5526" y="1084"/>
                  </a:lnTo>
                  <a:lnTo>
                    <a:pt x="5600" y="1118"/>
                  </a:lnTo>
                  <a:lnTo>
                    <a:pt x="5672" y="1156"/>
                  </a:lnTo>
                  <a:lnTo>
                    <a:pt x="5744" y="1194"/>
                  </a:lnTo>
                  <a:lnTo>
                    <a:pt x="5814" y="1232"/>
                  </a:lnTo>
                  <a:lnTo>
                    <a:pt x="5884" y="1274"/>
                  </a:lnTo>
                  <a:lnTo>
                    <a:pt x="5954" y="1316"/>
                  </a:lnTo>
                  <a:lnTo>
                    <a:pt x="6020" y="1362"/>
                  </a:lnTo>
                  <a:lnTo>
                    <a:pt x="6088" y="1408"/>
                  </a:lnTo>
                  <a:lnTo>
                    <a:pt x="6152" y="1456"/>
                  </a:lnTo>
                  <a:lnTo>
                    <a:pt x="6216" y="1504"/>
                  </a:lnTo>
                  <a:lnTo>
                    <a:pt x="6280" y="1554"/>
                  </a:lnTo>
                  <a:lnTo>
                    <a:pt x="6340" y="1606"/>
                  </a:lnTo>
                  <a:lnTo>
                    <a:pt x="6402" y="1660"/>
                  </a:lnTo>
                  <a:lnTo>
                    <a:pt x="6460" y="1716"/>
                  </a:lnTo>
                  <a:lnTo>
                    <a:pt x="6518" y="1772"/>
                  </a:lnTo>
                  <a:lnTo>
                    <a:pt x="6574" y="1830"/>
                  </a:lnTo>
                  <a:lnTo>
                    <a:pt x="6630" y="1888"/>
                  </a:lnTo>
                  <a:lnTo>
                    <a:pt x="6682" y="1948"/>
                  </a:lnTo>
                  <a:lnTo>
                    <a:pt x="6734" y="2010"/>
                  </a:lnTo>
                  <a:lnTo>
                    <a:pt x="6786" y="2074"/>
                  </a:lnTo>
                  <a:lnTo>
                    <a:pt x="6834" y="2138"/>
                  </a:lnTo>
                  <a:lnTo>
                    <a:pt x="6882" y="2202"/>
                  </a:lnTo>
                  <a:lnTo>
                    <a:pt x="6928" y="2268"/>
                  </a:lnTo>
                  <a:lnTo>
                    <a:pt x="6972" y="2336"/>
                  </a:lnTo>
                  <a:lnTo>
                    <a:pt x="7016" y="2404"/>
                  </a:lnTo>
                  <a:lnTo>
                    <a:pt x="7056" y="2474"/>
                  </a:lnTo>
                  <a:lnTo>
                    <a:pt x="7096" y="2546"/>
                  </a:lnTo>
                  <a:lnTo>
                    <a:pt x="7134" y="2618"/>
                  </a:lnTo>
                  <a:lnTo>
                    <a:pt x="7170" y="2690"/>
                  </a:lnTo>
                  <a:lnTo>
                    <a:pt x="7206" y="2764"/>
                  </a:lnTo>
                  <a:lnTo>
                    <a:pt x="7238" y="2838"/>
                  </a:lnTo>
                  <a:lnTo>
                    <a:pt x="7270" y="2914"/>
                  </a:lnTo>
                  <a:lnTo>
                    <a:pt x="7298" y="2992"/>
                  </a:lnTo>
                  <a:lnTo>
                    <a:pt x="7326" y="3068"/>
                  </a:lnTo>
                  <a:lnTo>
                    <a:pt x="7352" y="3148"/>
                  </a:lnTo>
                  <a:lnTo>
                    <a:pt x="7374" y="3226"/>
                  </a:lnTo>
                  <a:lnTo>
                    <a:pt x="7396" y="3306"/>
                  </a:lnTo>
                  <a:lnTo>
                    <a:pt x="7416" y="3388"/>
                  </a:lnTo>
                  <a:lnTo>
                    <a:pt x="7434" y="3468"/>
                  </a:lnTo>
                  <a:lnTo>
                    <a:pt x="7450" y="3550"/>
                  </a:lnTo>
                  <a:lnTo>
                    <a:pt x="7464" y="3634"/>
                  </a:lnTo>
                  <a:lnTo>
                    <a:pt x="7476" y="3718"/>
                  </a:lnTo>
                  <a:lnTo>
                    <a:pt x="7484" y="3802"/>
                  </a:lnTo>
                  <a:lnTo>
                    <a:pt x="7492" y="3886"/>
                  </a:lnTo>
                  <a:lnTo>
                    <a:pt x="7498" y="3972"/>
                  </a:lnTo>
                  <a:lnTo>
                    <a:pt x="7502" y="4058"/>
                  </a:lnTo>
                  <a:lnTo>
                    <a:pt x="7502" y="4144"/>
                  </a:lnTo>
                  <a:lnTo>
                    <a:pt x="7502" y="4144"/>
                  </a:lnTo>
                  <a:lnTo>
                    <a:pt x="7502" y="4230"/>
                  </a:lnTo>
                  <a:lnTo>
                    <a:pt x="7498" y="4316"/>
                  </a:lnTo>
                  <a:lnTo>
                    <a:pt x="7492" y="4402"/>
                  </a:lnTo>
                  <a:lnTo>
                    <a:pt x="7484" y="4488"/>
                  </a:lnTo>
                  <a:lnTo>
                    <a:pt x="7476" y="4572"/>
                  </a:lnTo>
                  <a:lnTo>
                    <a:pt x="7464" y="4654"/>
                  </a:lnTo>
                  <a:lnTo>
                    <a:pt x="7450" y="4738"/>
                  </a:lnTo>
                  <a:lnTo>
                    <a:pt x="7434" y="4820"/>
                  </a:lnTo>
                  <a:lnTo>
                    <a:pt x="7416" y="4902"/>
                  </a:lnTo>
                  <a:lnTo>
                    <a:pt x="7396" y="4982"/>
                  </a:lnTo>
                  <a:lnTo>
                    <a:pt x="7374" y="5062"/>
                  </a:lnTo>
                  <a:lnTo>
                    <a:pt x="7352" y="5142"/>
                  </a:lnTo>
                  <a:lnTo>
                    <a:pt x="7326" y="5220"/>
                  </a:lnTo>
                  <a:lnTo>
                    <a:pt x="7298" y="5298"/>
                  </a:lnTo>
                  <a:lnTo>
                    <a:pt x="7270" y="5374"/>
                  </a:lnTo>
                  <a:lnTo>
                    <a:pt x="7238" y="5450"/>
                  </a:lnTo>
                  <a:lnTo>
                    <a:pt x="7206" y="5524"/>
                  </a:lnTo>
                  <a:lnTo>
                    <a:pt x="7170" y="5598"/>
                  </a:lnTo>
                  <a:lnTo>
                    <a:pt x="7134" y="5672"/>
                  </a:lnTo>
                  <a:lnTo>
                    <a:pt x="7096" y="5744"/>
                  </a:lnTo>
                  <a:lnTo>
                    <a:pt x="7056" y="5814"/>
                  </a:lnTo>
                  <a:lnTo>
                    <a:pt x="7016" y="5884"/>
                  </a:lnTo>
                  <a:lnTo>
                    <a:pt x="6972" y="5952"/>
                  </a:lnTo>
                  <a:lnTo>
                    <a:pt x="6928" y="6020"/>
                  </a:lnTo>
                  <a:lnTo>
                    <a:pt x="6882" y="6086"/>
                  </a:lnTo>
                  <a:lnTo>
                    <a:pt x="6834" y="6152"/>
                  </a:lnTo>
                  <a:lnTo>
                    <a:pt x="6786" y="6216"/>
                  </a:lnTo>
                  <a:lnTo>
                    <a:pt x="6734" y="6278"/>
                  </a:lnTo>
                  <a:lnTo>
                    <a:pt x="6682" y="6340"/>
                  </a:lnTo>
                  <a:lnTo>
                    <a:pt x="6630" y="6400"/>
                  </a:lnTo>
                  <a:lnTo>
                    <a:pt x="6574" y="6460"/>
                  </a:lnTo>
                  <a:lnTo>
                    <a:pt x="6518" y="6516"/>
                  </a:lnTo>
                  <a:lnTo>
                    <a:pt x="6460" y="6574"/>
                  </a:lnTo>
                  <a:lnTo>
                    <a:pt x="6402" y="6628"/>
                  </a:lnTo>
                  <a:lnTo>
                    <a:pt x="6340" y="6682"/>
                  </a:lnTo>
                  <a:lnTo>
                    <a:pt x="6280" y="6734"/>
                  </a:lnTo>
                  <a:lnTo>
                    <a:pt x="6216" y="6784"/>
                  </a:lnTo>
                  <a:lnTo>
                    <a:pt x="6152" y="6834"/>
                  </a:lnTo>
                  <a:lnTo>
                    <a:pt x="6088" y="6882"/>
                  </a:lnTo>
                  <a:lnTo>
                    <a:pt x="6020" y="6928"/>
                  </a:lnTo>
                  <a:lnTo>
                    <a:pt x="5954" y="6972"/>
                  </a:lnTo>
                  <a:lnTo>
                    <a:pt x="5884" y="7014"/>
                  </a:lnTo>
                  <a:lnTo>
                    <a:pt x="5814" y="7056"/>
                  </a:lnTo>
                  <a:lnTo>
                    <a:pt x="5744" y="7096"/>
                  </a:lnTo>
                  <a:lnTo>
                    <a:pt x="5672" y="7134"/>
                  </a:lnTo>
                  <a:lnTo>
                    <a:pt x="5600" y="7170"/>
                  </a:lnTo>
                  <a:lnTo>
                    <a:pt x="5526" y="7204"/>
                  </a:lnTo>
                  <a:lnTo>
                    <a:pt x="5450" y="7238"/>
                  </a:lnTo>
                  <a:lnTo>
                    <a:pt x="5374" y="7268"/>
                  </a:lnTo>
                  <a:lnTo>
                    <a:pt x="5298" y="7298"/>
                  </a:lnTo>
                  <a:lnTo>
                    <a:pt x="5220" y="7324"/>
                  </a:lnTo>
                  <a:lnTo>
                    <a:pt x="5142" y="7350"/>
                  </a:lnTo>
                  <a:lnTo>
                    <a:pt x="5064" y="7374"/>
                  </a:lnTo>
                  <a:lnTo>
                    <a:pt x="4984" y="7396"/>
                  </a:lnTo>
                  <a:lnTo>
                    <a:pt x="4902" y="7416"/>
                  </a:lnTo>
                  <a:lnTo>
                    <a:pt x="4820" y="7434"/>
                  </a:lnTo>
                  <a:lnTo>
                    <a:pt x="4738" y="7448"/>
                  </a:lnTo>
                  <a:lnTo>
                    <a:pt x="4656" y="7462"/>
                  </a:lnTo>
                  <a:lnTo>
                    <a:pt x="4572" y="7474"/>
                  </a:lnTo>
                  <a:lnTo>
                    <a:pt x="4488" y="7484"/>
                  </a:lnTo>
                  <a:lnTo>
                    <a:pt x="4404" y="7492"/>
                  </a:lnTo>
                  <a:lnTo>
                    <a:pt x="4318" y="7496"/>
                  </a:lnTo>
                  <a:lnTo>
                    <a:pt x="4232" y="7500"/>
                  </a:lnTo>
                  <a:lnTo>
                    <a:pt x="4146" y="7502"/>
                  </a:lnTo>
                  <a:lnTo>
                    <a:pt x="4146" y="750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6" name="Freeform 32">
              <a:extLst>
                <a:ext uri="{FF2B5EF4-FFF2-40B4-BE49-F238E27FC236}">
                  <a16:creationId xmlns:a16="http://schemas.microsoft.com/office/drawing/2014/main" id="{F334E218-5653-4215-8060-24982DA3BCCA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545908" y="2107667"/>
              <a:ext cx="861644" cy="861980"/>
            </a:xfrm>
            <a:custGeom>
              <a:avLst/>
              <a:gdLst>
                <a:gd name="T0" fmla="*/ 2242 w 5138"/>
                <a:gd name="T1" fmla="*/ 22 h 5140"/>
                <a:gd name="T2" fmla="*/ 1806 w 5138"/>
                <a:gd name="T3" fmla="*/ 116 h 5140"/>
                <a:gd name="T4" fmla="*/ 1400 w 5138"/>
                <a:gd name="T5" fmla="*/ 282 h 5140"/>
                <a:gd name="T6" fmla="*/ 1032 w 5138"/>
                <a:gd name="T7" fmla="*/ 512 h 5140"/>
                <a:gd name="T8" fmla="*/ 710 w 5138"/>
                <a:gd name="T9" fmla="*/ 798 h 5140"/>
                <a:gd name="T10" fmla="*/ 440 w 5138"/>
                <a:gd name="T11" fmla="*/ 1134 h 5140"/>
                <a:gd name="T12" fmla="*/ 226 w 5138"/>
                <a:gd name="T13" fmla="*/ 1514 h 5140"/>
                <a:gd name="T14" fmla="*/ 80 w 5138"/>
                <a:gd name="T15" fmla="*/ 1928 h 5140"/>
                <a:gd name="T16" fmla="*/ 8 w 5138"/>
                <a:gd name="T17" fmla="*/ 2372 h 5140"/>
                <a:gd name="T18" fmla="*/ 8 w 5138"/>
                <a:gd name="T19" fmla="*/ 2768 h 5140"/>
                <a:gd name="T20" fmla="*/ 80 w 5138"/>
                <a:gd name="T21" fmla="*/ 3212 h 5140"/>
                <a:gd name="T22" fmla="*/ 226 w 5138"/>
                <a:gd name="T23" fmla="*/ 3626 h 5140"/>
                <a:gd name="T24" fmla="*/ 440 w 5138"/>
                <a:gd name="T25" fmla="*/ 4006 h 5140"/>
                <a:gd name="T26" fmla="*/ 710 w 5138"/>
                <a:gd name="T27" fmla="*/ 4342 h 5140"/>
                <a:gd name="T28" fmla="*/ 1032 w 5138"/>
                <a:gd name="T29" fmla="*/ 4628 h 5140"/>
                <a:gd name="T30" fmla="*/ 1400 w 5138"/>
                <a:gd name="T31" fmla="*/ 4858 h 5140"/>
                <a:gd name="T32" fmla="*/ 1806 w 5138"/>
                <a:gd name="T33" fmla="*/ 5024 h 5140"/>
                <a:gd name="T34" fmla="*/ 2242 w 5138"/>
                <a:gd name="T35" fmla="*/ 5120 h 5140"/>
                <a:gd name="T36" fmla="*/ 2636 w 5138"/>
                <a:gd name="T37" fmla="*/ 5140 h 5140"/>
                <a:gd name="T38" fmla="*/ 3086 w 5138"/>
                <a:gd name="T39" fmla="*/ 5088 h 5140"/>
                <a:gd name="T40" fmla="*/ 3510 w 5138"/>
                <a:gd name="T41" fmla="*/ 4962 h 5140"/>
                <a:gd name="T42" fmla="*/ 3900 w 5138"/>
                <a:gd name="T43" fmla="*/ 4768 h 5140"/>
                <a:gd name="T44" fmla="*/ 4250 w 5138"/>
                <a:gd name="T45" fmla="*/ 4512 h 5140"/>
                <a:gd name="T46" fmla="*/ 4552 w 5138"/>
                <a:gd name="T47" fmla="*/ 4204 h 5140"/>
                <a:gd name="T48" fmla="*/ 4798 w 5138"/>
                <a:gd name="T49" fmla="*/ 3848 h 5140"/>
                <a:gd name="T50" fmla="*/ 4982 w 5138"/>
                <a:gd name="T51" fmla="*/ 3452 h 5140"/>
                <a:gd name="T52" fmla="*/ 5098 w 5138"/>
                <a:gd name="T53" fmla="*/ 3024 h 5140"/>
                <a:gd name="T54" fmla="*/ 5138 w 5138"/>
                <a:gd name="T55" fmla="*/ 2570 h 5140"/>
                <a:gd name="T56" fmla="*/ 5110 w 5138"/>
                <a:gd name="T57" fmla="*/ 2180 h 5140"/>
                <a:gd name="T58" fmla="*/ 5004 w 5138"/>
                <a:gd name="T59" fmla="*/ 1748 h 5140"/>
                <a:gd name="T60" fmla="*/ 4828 w 5138"/>
                <a:gd name="T61" fmla="*/ 1346 h 5140"/>
                <a:gd name="T62" fmla="*/ 4590 w 5138"/>
                <a:gd name="T63" fmla="*/ 984 h 5140"/>
                <a:gd name="T64" fmla="*/ 4296 w 5138"/>
                <a:gd name="T65" fmla="*/ 670 h 5140"/>
                <a:gd name="T66" fmla="*/ 3954 w 5138"/>
                <a:gd name="T67" fmla="*/ 406 h 5140"/>
                <a:gd name="T68" fmla="*/ 3568 w 5138"/>
                <a:gd name="T69" fmla="*/ 202 h 5140"/>
                <a:gd name="T70" fmla="*/ 3148 w 5138"/>
                <a:gd name="T71" fmla="*/ 66 h 5140"/>
                <a:gd name="T72" fmla="*/ 2702 w 5138"/>
                <a:gd name="T73" fmla="*/ 4 h 5140"/>
                <a:gd name="T74" fmla="*/ 2388 w 5138"/>
                <a:gd name="T75" fmla="*/ 4344 h 5140"/>
                <a:gd name="T76" fmla="*/ 1798 w 5138"/>
                <a:gd name="T77" fmla="*/ 4176 h 5140"/>
                <a:gd name="T78" fmla="*/ 1310 w 5138"/>
                <a:gd name="T79" fmla="*/ 3830 h 5140"/>
                <a:gd name="T80" fmla="*/ 964 w 5138"/>
                <a:gd name="T81" fmla="*/ 3342 h 5140"/>
                <a:gd name="T82" fmla="*/ 796 w 5138"/>
                <a:gd name="T83" fmla="*/ 2752 h 5140"/>
                <a:gd name="T84" fmla="*/ 824 w 5138"/>
                <a:gd name="T85" fmla="*/ 2212 h 5140"/>
                <a:gd name="T86" fmla="*/ 1046 w 5138"/>
                <a:gd name="T87" fmla="*/ 1646 h 5140"/>
                <a:gd name="T88" fmla="*/ 1436 w 5138"/>
                <a:gd name="T89" fmla="*/ 1196 h 5140"/>
                <a:gd name="T90" fmla="*/ 1958 w 5138"/>
                <a:gd name="T91" fmla="*/ 896 h 5140"/>
                <a:gd name="T92" fmla="*/ 2570 w 5138"/>
                <a:gd name="T93" fmla="*/ 788 h 5140"/>
                <a:gd name="T94" fmla="*/ 3098 w 5138"/>
                <a:gd name="T95" fmla="*/ 868 h 5140"/>
                <a:gd name="T96" fmla="*/ 3634 w 5138"/>
                <a:gd name="T97" fmla="*/ 1142 h 5140"/>
                <a:gd name="T98" fmla="*/ 4046 w 5138"/>
                <a:gd name="T99" fmla="*/ 1574 h 5140"/>
                <a:gd name="T100" fmla="*/ 4296 w 5138"/>
                <a:gd name="T101" fmla="*/ 2126 h 5140"/>
                <a:gd name="T102" fmla="*/ 4350 w 5138"/>
                <a:gd name="T103" fmla="*/ 2662 h 5140"/>
                <a:gd name="T104" fmla="*/ 4212 w 5138"/>
                <a:gd name="T105" fmla="*/ 3264 h 5140"/>
                <a:gd name="T106" fmla="*/ 3888 w 5138"/>
                <a:gd name="T107" fmla="*/ 3768 h 5140"/>
                <a:gd name="T108" fmla="*/ 3418 w 5138"/>
                <a:gd name="T109" fmla="*/ 4138 h 5140"/>
                <a:gd name="T110" fmla="*/ 2840 w 5138"/>
                <a:gd name="T111" fmla="*/ 4332 h 5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8" h="5140">
                  <a:moveTo>
                    <a:pt x="2570" y="0"/>
                  </a:moveTo>
                  <a:lnTo>
                    <a:pt x="2570" y="0"/>
                  </a:lnTo>
                  <a:lnTo>
                    <a:pt x="2504" y="2"/>
                  </a:lnTo>
                  <a:lnTo>
                    <a:pt x="2438" y="4"/>
                  </a:lnTo>
                  <a:lnTo>
                    <a:pt x="2372" y="8"/>
                  </a:lnTo>
                  <a:lnTo>
                    <a:pt x="2306" y="14"/>
                  </a:lnTo>
                  <a:lnTo>
                    <a:pt x="2242" y="22"/>
                  </a:lnTo>
                  <a:lnTo>
                    <a:pt x="2178" y="30"/>
                  </a:lnTo>
                  <a:lnTo>
                    <a:pt x="2114" y="40"/>
                  </a:lnTo>
                  <a:lnTo>
                    <a:pt x="2052" y="54"/>
                  </a:lnTo>
                  <a:lnTo>
                    <a:pt x="1990" y="66"/>
                  </a:lnTo>
                  <a:lnTo>
                    <a:pt x="1928" y="82"/>
                  </a:lnTo>
                  <a:lnTo>
                    <a:pt x="1866" y="98"/>
                  </a:lnTo>
                  <a:lnTo>
                    <a:pt x="1806" y="116"/>
                  </a:lnTo>
                  <a:lnTo>
                    <a:pt x="1746" y="136"/>
                  </a:lnTo>
                  <a:lnTo>
                    <a:pt x="1686" y="156"/>
                  </a:lnTo>
                  <a:lnTo>
                    <a:pt x="1628" y="180"/>
                  </a:lnTo>
                  <a:lnTo>
                    <a:pt x="1570" y="202"/>
                  </a:lnTo>
                  <a:lnTo>
                    <a:pt x="1512" y="228"/>
                  </a:lnTo>
                  <a:lnTo>
                    <a:pt x="1456" y="254"/>
                  </a:lnTo>
                  <a:lnTo>
                    <a:pt x="1400" y="282"/>
                  </a:lnTo>
                  <a:lnTo>
                    <a:pt x="1346" y="312"/>
                  </a:lnTo>
                  <a:lnTo>
                    <a:pt x="1292" y="342"/>
                  </a:lnTo>
                  <a:lnTo>
                    <a:pt x="1238" y="374"/>
                  </a:lnTo>
                  <a:lnTo>
                    <a:pt x="1186" y="406"/>
                  </a:lnTo>
                  <a:lnTo>
                    <a:pt x="1134" y="440"/>
                  </a:lnTo>
                  <a:lnTo>
                    <a:pt x="1082" y="476"/>
                  </a:lnTo>
                  <a:lnTo>
                    <a:pt x="1032" y="512"/>
                  </a:lnTo>
                  <a:lnTo>
                    <a:pt x="984" y="550"/>
                  </a:lnTo>
                  <a:lnTo>
                    <a:pt x="936" y="588"/>
                  </a:lnTo>
                  <a:lnTo>
                    <a:pt x="888" y="628"/>
                  </a:lnTo>
                  <a:lnTo>
                    <a:pt x="842" y="670"/>
                  </a:lnTo>
                  <a:lnTo>
                    <a:pt x="798" y="712"/>
                  </a:lnTo>
                  <a:lnTo>
                    <a:pt x="754" y="754"/>
                  </a:lnTo>
                  <a:lnTo>
                    <a:pt x="710" y="798"/>
                  </a:lnTo>
                  <a:lnTo>
                    <a:pt x="668" y="844"/>
                  </a:lnTo>
                  <a:lnTo>
                    <a:pt x="626" y="890"/>
                  </a:lnTo>
                  <a:lnTo>
                    <a:pt x="588" y="936"/>
                  </a:lnTo>
                  <a:lnTo>
                    <a:pt x="548" y="984"/>
                  </a:lnTo>
                  <a:lnTo>
                    <a:pt x="510" y="1034"/>
                  </a:lnTo>
                  <a:lnTo>
                    <a:pt x="474" y="1084"/>
                  </a:lnTo>
                  <a:lnTo>
                    <a:pt x="440" y="1134"/>
                  </a:lnTo>
                  <a:lnTo>
                    <a:pt x="406" y="1186"/>
                  </a:lnTo>
                  <a:lnTo>
                    <a:pt x="372" y="1238"/>
                  </a:lnTo>
                  <a:lnTo>
                    <a:pt x="340" y="1292"/>
                  </a:lnTo>
                  <a:lnTo>
                    <a:pt x="310" y="1346"/>
                  </a:lnTo>
                  <a:lnTo>
                    <a:pt x="282" y="1402"/>
                  </a:lnTo>
                  <a:lnTo>
                    <a:pt x="254" y="1458"/>
                  </a:lnTo>
                  <a:lnTo>
                    <a:pt x="226" y="1514"/>
                  </a:lnTo>
                  <a:lnTo>
                    <a:pt x="202" y="1572"/>
                  </a:lnTo>
                  <a:lnTo>
                    <a:pt x="178" y="1630"/>
                  </a:lnTo>
                  <a:lnTo>
                    <a:pt x="156" y="1688"/>
                  </a:lnTo>
                  <a:lnTo>
                    <a:pt x="134" y="1748"/>
                  </a:lnTo>
                  <a:lnTo>
                    <a:pt x="116" y="1808"/>
                  </a:lnTo>
                  <a:lnTo>
                    <a:pt x="98" y="1868"/>
                  </a:lnTo>
                  <a:lnTo>
                    <a:pt x="80" y="1928"/>
                  </a:lnTo>
                  <a:lnTo>
                    <a:pt x="66" y="1990"/>
                  </a:lnTo>
                  <a:lnTo>
                    <a:pt x="52" y="2054"/>
                  </a:lnTo>
                  <a:lnTo>
                    <a:pt x="40" y="2116"/>
                  </a:lnTo>
                  <a:lnTo>
                    <a:pt x="30" y="2180"/>
                  </a:lnTo>
                  <a:lnTo>
                    <a:pt x="20" y="2244"/>
                  </a:lnTo>
                  <a:lnTo>
                    <a:pt x="12" y="2308"/>
                  </a:lnTo>
                  <a:lnTo>
                    <a:pt x="8" y="2372"/>
                  </a:lnTo>
                  <a:lnTo>
                    <a:pt x="2" y="2438"/>
                  </a:lnTo>
                  <a:lnTo>
                    <a:pt x="0" y="2504"/>
                  </a:lnTo>
                  <a:lnTo>
                    <a:pt x="0" y="2570"/>
                  </a:lnTo>
                  <a:lnTo>
                    <a:pt x="0" y="2570"/>
                  </a:lnTo>
                  <a:lnTo>
                    <a:pt x="0" y="2636"/>
                  </a:lnTo>
                  <a:lnTo>
                    <a:pt x="2" y="2702"/>
                  </a:lnTo>
                  <a:lnTo>
                    <a:pt x="8" y="2768"/>
                  </a:lnTo>
                  <a:lnTo>
                    <a:pt x="12" y="2832"/>
                  </a:lnTo>
                  <a:lnTo>
                    <a:pt x="20" y="2898"/>
                  </a:lnTo>
                  <a:lnTo>
                    <a:pt x="30" y="2962"/>
                  </a:lnTo>
                  <a:lnTo>
                    <a:pt x="40" y="3024"/>
                  </a:lnTo>
                  <a:lnTo>
                    <a:pt x="52" y="3088"/>
                  </a:lnTo>
                  <a:lnTo>
                    <a:pt x="66" y="3150"/>
                  </a:lnTo>
                  <a:lnTo>
                    <a:pt x="80" y="3212"/>
                  </a:lnTo>
                  <a:lnTo>
                    <a:pt x="98" y="3272"/>
                  </a:lnTo>
                  <a:lnTo>
                    <a:pt x="116" y="3334"/>
                  </a:lnTo>
                  <a:lnTo>
                    <a:pt x="134" y="3394"/>
                  </a:lnTo>
                  <a:lnTo>
                    <a:pt x="156" y="3452"/>
                  </a:lnTo>
                  <a:lnTo>
                    <a:pt x="178" y="3512"/>
                  </a:lnTo>
                  <a:lnTo>
                    <a:pt x="202" y="3570"/>
                  </a:lnTo>
                  <a:lnTo>
                    <a:pt x="226" y="3626"/>
                  </a:lnTo>
                  <a:lnTo>
                    <a:pt x="254" y="3684"/>
                  </a:lnTo>
                  <a:lnTo>
                    <a:pt x="282" y="3740"/>
                  </a:lnTo>
                  <a:lnTo>
                    <a:pt x="310" y="3794"/>
                  </a:lnTo>
                  <a:lnTo>
                    <a:pt x="340" y="3848"/>
                  </a:lnTo>
                  <a:lnTo>
                    <a:pt x="372" y="3902"/>
                  </a:lnTo>
                  <a:lnTo>
                    <a:pt x="406" y="3954"/>
                  </a:lnTo>
                  <a:lnTo>
                    <a:pt x="440" y="4006"/>
                  </a:lnTo>
                  <a:lnTo>
                    <a:pt x="474" y="4056"/>
                  </a:lnTo>
                  <a:lnTo>
                    <a:pt x="510" y="4106"/>
                  </a:lnTo>
                  <a:lnTo>
                    <a:pt x="548" y="4156"/>
                  </a:lnTo>
                  <a:lnTo>
                    <a:pt x="588" y="4204"/>
                  </a:lnTo>
                  <a:lnTo>
                    <a:pt x="626" y="4252"/>
                  </a:lnTo>
                  <a:lnTo>
                    <a:pt x="668" y="4298"/>
                  </a:lnTo>
                  <a:lnTo>
                    <a:pt x="710" y="4342"/>
                  </a:lnTo>
                  <a:lnTo>
                    <a:pt x="754" y="4386"/>
                  </a:lnTo>
                  <a:lnTo>
                    <a:pt x="798" y="4430"/>
                  </a:lnTo>
                  <a:lnTo>
                    <a:pt x="842" y="4472"/>
                  </a:lnTo>
                  <a:lnTo>
                    <a:pt x="888" y="4512"/>
                  </a:lnTo>
                  <a:lnTo>
                    <a:pt x="936" y="4552"/>
                  </a:lnTo>
                  <a:lnTo>
                    <a:pt x="984" y="4592"/>
                  </a:lnTo>
                  <a:lnTo>
                    <a:pt x="1032" y="4628"/>
                  </a:lnTo>
                  <a:lnTo>
                    <a:pt x="1082" y="4666"/>
                  </a:lnTo>
                  <a:lnTo>
                    <a:pt x="1134" y="4700"/>
                  </a:lnTo>
                  <a:lnTo>
                    <a:pt x="1186" y="4734"/>
                  </a:lnTo>
                  <a:lnTo>
                    <a:pt x="1238" y="4768"/>
                  </a:lnTo>
                  <a:lnTo>
                    <a:pt x="1292" y="4798"/>
                  </a:lnTo>
                  <a:lnTo>
                    <a:pt x="1346" y="4830"/>
                  </a:lnTo>
                  <a:lnTo>
                    <a:pt x="1400" y="4858"/>
                  </a:lnTo>
                  <a:lnTo>
                    <a:pt x="1456" y="4886"/>
                  </a:lnTo>
                  <a:lnTo>
                    <a:pt x="1512" y="4912"/>
                  </a:lnTo>
                  <a:lnTo>
                    <a:pt x="1570" y="4938"/>
                  </a:lnTo>
                  <a:lnTo>
                    <a:pt x="1628" y="4962"/>
                  </a:lnTo>
                  <a:lnTo>
                    <a:pt x="1686" y="4984"/>
                  </a:lnTo>
                  <a:lnTo>
                    <a:pt x="1746" y="5004"/>
                  </a:lnTo>
                  <a:lnTo>
                    <a:pt x="1806" y="5024"/>
                  </a:lnTo>
                  <a:lnTo>
                    <a:pt x="1866" y="5042"/>
                  </a:lnTo>
                  <a:lnTo>
                    <a:pt x="1928" y="5058"/>
                  </a:lnTo>
                  <a:lnTo>
                    <a:pt x="1990" y="5074"/>
                  </a:lnTo>
                  <a:lnTo>
                    <a:pt x="2052" y="5088"/>
                  </a:lnTo>
                  <a:lnTo>
                    <a:pt x="2114" y="5100"/>
                  </a:lnTo>
                  <a:lnTo>
                    <a:pt x="2178" y="5110"/>
                  </a:lnTo>
                  <a:lnTo>
                    <a:pt x="2242" y="5120"/>
                  </a:lnTo>
                  <a:lnTo>
                    <a:pt x="2306" y="5126"/>
                  </a:lnTo>
                  <a:lnTo>
                    <a:pt x="2372" y="5132"/>
                  </a:lnTo>
                  <a:lnTo>
                    <a:pt x="2438" y="5136"/>
                  </a:lnTo>
                  <a:lnTo>
                    <a:pt x="2504" y="5140"/>
                  </a:lnTo>
                  <a:lnTo>
                    <a:pt x="2570" y="5140"/>
                  </a:lnTo>
                  <a:lnTo>
                    <a:pt x="2570" y="5140"/>
                  </a:lnTo>
                  <a:lnTo>
                    <a:pt x="2636" y="5140"/>
                  </a:lnTo>
                  <a:lnTo>
                    <a:pt x="2702" y="5136"/>
                  </a:lnTo>
                  <a:lnTo>
                    <a:pt x="2766" y="5132"/>
                  </a:lnTo>
                  <a:lnTo>
                    <a:pt x="2832" y="5126"/>
                  </a:lnTo>
                  <a:lnTo>
                    <a:pt x="2896" y="5120"/>
                  </a:lnTo>
                  <a:lnTo>
                    <a:pt x="2960" y="5110"/>
                  </a:lnTo>
                  <a:lnTo>
                    <a:pt x="3024" y="5100"/>
                  </a:lnTo>
                  <a:lnTo>
                    <a:pt x="3086" y="5088"/>
                  </a:lnTo>
                  <a:lnTo>
                    <a:pt x="3148" y="5074"/>
                  </a:lnTo>
                  <a:lnTo>
                    <a:pt x="3210" y="5058"/>
                  </a:lnTo>
                  <a:lnTo>
                    <a:pt x="3272" y="5042"/>
                  </a:lnTo>
                  <a:lnTo>
                    <a:pt x="3332" y="5024"/>
                  </a:lnTo>
                  <a:lnTo>
                    <a:pt x="3392" y="5004"/>
                  </a:lnTo>
                  <a:lnTo>
                    <a:pt x="3452" y="4984"/>
                  </a:lnTo>
                  <a:lnTo>
                    <a:pt x="3510" y="4962"/>
                  </a:lnTo>
                  <a:lnTo>
                    <a:pt x="3568" y="4938"/>
                  </a:lnTo>
                  <a:lnTo>
                    <a:pt x="3626" y="4912"/>
                  </a:lnTo>
                  <a:lnTo>
                    <a:pt x="3682" y="4886"/>
                  </a:lnTo>
                  <a:lnTo>
                    <a:pt x="3738" y="4858"/>
                  </a:lnTo>
                  <a:lnTo>
                    <a:pt x="3794" y="4830"/>
                  </a:lnTo>
                  <a:lnTo>
                    <a:pt x="3848" y="4798"/>
                  </a:lnTo>
                  <a:lnTo>
                    <a:pt x="3900" y="4768"/>
                  </a:lnTo>
                  <a:lnTo>
                    <a:pt x="3954" y="4734"/>
                  </a:lnTo>
                  <a:lnTo>
                    <a:pt x="4004" y="4700"/>
                  </a:lnTo>
                  <a:lnTo>
                    <a:pt x="4056" y="4666"/>
                  </a:lnTo>
                  <a:lnTo>
                    <a:pt x="4106" y="4628"/>
                  </a:lnTo>
                  <a:lnTo>
                    <a:pt x="4154" y="4592"/>
                  </a:lnTo>
                  <a:lnTo>
                    <a:pt x="4202" y="4552"/>
                  </a:lnTo>
                  <a:lnTo>
                    <a:pt x="4250" y="4512"/>
                  </a:lnTo>
                  <a:lnTo>
                    <a:pt x="4296" y="4472"/>
                  </a:lnTo>
                  <a:lnTo>
                    <a:pt x="4342" y="4430"/>
                  </a:lnTo>
                  <a:lnTo>
                    <a:pt x="4386" y="4386"/>
                  </a:lnTo>
                  <a:lnTo>
                    <a:pt x="4428" y="4342"/>
                  </a:lnTo>
                  <a:lnTo>
                    <a:pt x="4470" y="4298"/>
                  </a:lnTo>
                  <a:lnTo>
                    <a:pt x="4512" y="4252"/>
                  </a:lnTo>
                  <a:lnTo>
                    <a:pt x="4552" y="4204"/>
                  </a:lnTo>
                  <a:lnTo>
                    <a:pt x="4590" y="4156"/>
                  </a:lnTo>
                  <a:lnTo>
                    <a:pt x="4628" y="4106"/>
                  </a:lnTo>
                  <a:lnTo>
                    <a:pt x="4664" y="4056"/>
                  </a:lnTo>
                  <a:lnTo>
                    <a:pt x="4700" y="4006"/>
                  </a:lnTo>
                  <a:lnTo>
                    <a:pt x="4734" y="3954"/>
                  </a:lnTo>
                  <a:lnTo>
                    <a:pt x="4766" y="3902"/>
                  </a:lnTo>
                  <a:lnTo>
                    <a:pt x="4798" y="3848"/>
                  </a:lnTo>
                  <a:lnTo>
                    <a:pt x="4828" y="3794"/>
                  </a:lnTo>
                  <a:lnTo>
                    <a:pt x="4858" y="3740"/>
                  </a:lnTo>
                  <a:lnTo>
                    <a:pt x="4886" y="3684"/>
                  </a:lnTo>
                  <a:lnTo>
                    <a:pt x="4912" y="3626"/>
                  </a:lnTo>
                  <a:lnTo>
                    <a:pt x="4936" y="3570"/>
                  </a:lnTo>
                  <a:lnTo>
                    <a:pt x="4960" y="3512"/>
                  </a:lnTo>
                  <a:lnTo>
                    <a:pt x="4982" y="3452"/>
                  </a:lnTo>
                  <a:lnTo>
                    <a:pt x="5004" y="3394"/>
                  </a:lnTo>
                  <a:lnTo>
                    <a:pt x="5024" y="3334"/>
                  </a:lnTo>
                  <a:lnTo>
                    <a:pt x="5042" y="3272"/>
                  </a:lnTo>
                  <a:lnTo>
                    <a:pt x="5058" y="3212"/>
                  </a:lnTo>
                  <a:lnTo>
                    <a:pt x="5072" y="3150"/>
                  </a:lnTo>
                  <a:lnTo>
                    <a:pt x="5086" y="3088"/>
                  </a:lnTo>
                  <a:lnTo>
                    <a:pt x="5098" y="3024"/>
                  </a:lnTo>
                  <a:lnTo>
                    <a:pt x="5110" y="2962"/>
                  </a:lnTo>
                  <a:lnTo>
                    <a:pt x="5118" y="2898"/>
                  </a:lnTo>
                  <a:lnTo>
                    <a:pt x="5126" y="2832"/>
                  </a:lnTo>
                  <a:lnTo>
                    <a:pt x="5132" y="2768"/>
                  </a:lnTo>
                  <a:lnTo>
                    <a:pt x="5136" y="2702"/>
                  </a:lnTo>
                  <a:lnTo>
                    <a:pt x="5138" y="2636"/>
                  </a:lnTo>
                  <a:lnTo>
                    <a:pt x="5138" y="2570"/>
                  </a:lnTo>
                  <a:lnTo>
                    <a:pt x="5138" y="2570"/>
                  </a:lnTo>
                  <a:lnTo>
                    <a:pt x="5138" y="2504"/>
                  </a:lnTo>
                  <a:lnTo>
                    <a:pt x="5136" y="2438"/>
                  </a:lnTo>
                  <a:lnTo>
                    <a:pt x="5132" y="2372"/>
                  </a:lnTo>
                  <a:lnTo>
                    <a:pt x="5126" y="2308"/>
                  </a:lnTo>
                  <a:lnTo>
                    <a:pt x="5118" y="2244"/>
                  </a:lnTo>
                  <a:lnTo>
                    <a:pt x="5110" y="2180"/>
                  </a:lnTo>
                  <a:lnTo>
                    <a:pt x="5098" y="2116"/>
                  </a:lnTo>
                  <a:lnTo>
                    <a:pt x="5086" y="2054"/>
                  </a:lnTo>
                  <a:lnTo>
                    <a:pt x="5072" y="1990"/>
                  </a:lnTo>
                  <a:lnTo>
                    <a:pt x="5058" y="1928"/>
                  </a:lnTo>
                  <a:lnTo>
                    <a:pt x="5042" y="1868"/>
                  </a:lnTo>
                  <a:lnTo>
                    <a:pt x="5024" y="1808"/>
                  </a:lnTo>
                  <a:lnTo>
                    <a:pt x="5004" y="1748"/>
                  </a:lnTo>
                  <a:lnTo>
                    <a:pt x="4982" y="1688"/>
                  </a:lnTo>
                  <a:lnTo>
                    <a:pt x="4960" y="1630"/>
                  </a:lnTo>
                  <a:lnTo>
                    <a:pt x="4936" y="1572"/>
                  </a:lnTo>
                  <a:lnTo>
                    <a:pt x="4912" y="1514"/>
                  </a:lnTo>
                  <a:lnTo>
                    <a:pt x="4886" y="1458"/>
                  </a:lnTo>
                  <a:lnTo>
                    <a:pt x="4858" y="1402"/>
                  </a:lnTo>
                  <a:lnTo>
                    <a:pt x="4828" y="1346"/>
                  </a:lnTo>
                  <a:lnTo>
                    <a:pt x="4798" y="1292"/>
                  </a:lnTo>
                  <a:lnTo>
                    <a:pt x="4766" y="1238"/>
                  </a:lnTo>
                  <a:lnTo>
                    <a:pt x="4734" y="1186"/>
                  </a:lnTo>
                  <a:lnTo>
                    <a:pt x="4700" y="1134"/>
                  </a:lnTo>
                  <a:lnTo>
                    <a:pt x="4664" y="1084"/>
                  </a:lnTo>
                  <a:lnTo>
                    <a:pt x="4628" y="1034"/>
                  </a:lnTo>
                  <a:lnTo>
                    <a:pt x="4590" y="984"/>
                  </a:lnTo>
                  <a:lnTo>
                    <a:pt x="4552" y="936"/>
                  </a:lnTo>
                  <a:lnTo>
                    <a:pt x="4512" y="890"/>
                  </a:lnTo>
                  <a:lnTo>
                    <a:pt x="4470" y="844"/>
                  </a:lnTo>
                  <a:lnTo>
                    <a:pt x="4428" y="798"/>
                  </a:lnTo>
                  <a:lnTo>
                    <a:pt x="4386" y="754"/>
                  </a:lnTo>
                  <a:lnTo>
                    <a:pt x="4342" y="712"/>
                  </a:lnTo>
                  <a:lnTo>
                    <a:pt x="4296" y="670"/>
                  </a:lnTo>
                  <a:lnTo>
                    <a:pt x="4250" y="628"/>
                  </a:lnTo>
                  <a:lnTo>
                    <a:pt x="4202" y="588"/>
                  </a:lnTo>
                  <a:lnTo>
                    <a:pt x="4154" y="550"/>
                  </a:lnTo>
                  <a:lnTo>
                    <a:pt x="4106" y="512"/>
                  </a:lnTo>
                  <a:lnTo>
                    <a:pt x="4056" y="476"/>
                  </a:lnTo>
                  <a:lnTo>
                    <a:pt x="4004" y="440"/>
                  </a:lnTo>
                  <a:lnTo>
                    <a:pt x="3954" y="406"/>
                  </a:lnTo>
                  <a:lnTo>
                    <a:pt x="3900" y="374"/>
                  </a:lnTo>
                  <a:lnTo>
                    <a:pt x="3848" y="342"/>
                  </a:lnTo>
                  <a:lnTo>
                    <a:pt x="3794" y="312"/>
                  </a:lnTo>
                  <a:lnTo>
                    <a:pt x="3738" y="282"/>
                  </a:lnTo>
                  <a:lnTo>
                    <a:pt x="3682" y="254"/>
                  </a:lnTo>
                  <a:lnTo>
                    <a:pt x="3626" y="228"/>
                  </a:lnTo>
                  <a:lnTo>
                    <a:pt x="3568" y="202"/>
                  </a:lnTo>
                  <a:lnTo>
                    <a:pt x="3510" y="180"/>
                  </a:lnTo>
                  <a:lnTo>
                    <a:pt x="3452" y="156"/>
                  </a:lnTo>
                  <a:lnTo>
                    <a:pt x="3392" y="136"/>
                  </a:lnTo>
                  <a:lnTo>
                    <a:pt x="3332" y="116"/>
                  </a:lnTo>
                  <a:lnTo>
                    <a:pt x="3272" y="98"/>
                  </a:lnTo>
                  <a:lnTo>
                    <a:pt x="3210" y="82"/>
                  </a:lnTo>
                  <a:lnTo>
                    <a:pt x="3148" y="66"/>
                  </a:lnTo>
                  <a:lnTo>
                    <a:pt x="3086" y="54"/>
                  </a:lnTo>
                  <a:lnTo>
                    <a:pt x="3024" y="40"/>
                  </a:lnTo>
                  <a:lnTo>
                    <a:pt x="2960" y="30"/>
                  </a:lnTo>
                  <a:lnTo>
                    <a:pt x="2896" y="22"/>
                  </a:lnTo>
                  <a:lnTo>
                    <a:pt x="2832" y="14"/>
                  </a:lnTo>
                  <a:lnTo>
                    <a:pt x="2766" y="8"/>
                  </a:lnTo>
                  <a:lnTo>
                    <a:pt x="2702" y="4"/>
                  </a:lnTo>
                  <a:lnTo>
                    <a:pt x="2636" y="2"/>
                  </a:lnTo>
                  <a:lnTo>
                    <a:pt x="2570" y="0"/>
                  </a:lnTo>
                  <a:lnTo>
                    <a:pt x="2570" y="0"/>
                  </a:lnTo>
                  <a:close/>
                  <a:moveTo>
                    <a:pt x="2570" y="4352"/>
                  </a:moveTo>
                  <a:lnTo>
                    <a:pt x="2570" y="4352"/>
                  </a:lnTo>
                  <a:lnTo>
                    <a:pt x="2478" y="4350"/>
                  </a:lnTo>
                  <a:lnTo>
                    <a:pt x="2388" y="4344"/>
                  </a:lnTo>
                  <a:lnTo>
                    <a:pt x="2298" y="4332"/>
                  </a:lnTo>
                  <a:lnTo>
                    <a:pt x="2210" y="4316"/>
                  </a:lnTo>
                  <a:lnTo>
                    <a:pt x="2124" y="4296"/>
                  </a:lnTo>
                  <a:lnTo>
                    <a:pt x="2040" y="4272"/>
                  </a:lnTo>
                  <a:lnTo>
                    <a:pt x="1958" y="4244"/>
                  </a:lnTo>
                  <a:lnTo>
                    <a:pt x="1876" y="4212"/>
                  </a:lnTo>
                  <a:lnTo>
                    <a:pt x="1798" y="4176"/>
                  </a:lnTo>
                  <a:lnTo>
                    <a:pt x="1720" y="4138"/>
                  </a:lnTo>
                  <a:lnTo>
                    <a:pt x="1646" y="4094"/>
                  </a:lnTo>
                  <a:lnTo>
                    <a:pt x="1574" y="4048"/>
                  </a:lnTo>
                  <a:lnTo>
                    <a:pt x="1504" y="3998"/>
                  </a:lnTo>
                  <a:lnTo>
                    <a:pt x="1436" y="3946"/>
                  </a:lnTo>
                  <a:lnTo>
                    <a:pt x="1372" y="3888"/>
                  </a:lnTo>
                  <a:lnTo>
                    <a:pt x="1310" y="3830"/>
                  </a:lnTo>
                  <a:lnTo>
                    <a:pt x="1250" y="3768"/>
                  </a:lnTo>
                  <a:lnTo>
                    <a:pt x="1194" y="3704"/>
                  </a:lnTo>
                  <a:lnTo>
                    <a:pt x="1142" y="3636"/>
                  </a:lnTo>
                  <a:lnTo>
                    <a:pt x="1092" y="3566"/>
                  </a:lnTo>
                  <a:lnTo>
                    <a:pt x="1046" y="3494"/>
                  </a:lnTo>
                  <a:lnTo>
                    <a:pt x="1002" y="3420"/>
                  </a:lnTo>
                  <a:lnTo>
                    <a:pt x="964" y="3342"/>
                  </a:lnTo>
                  <a:lnTo>
                    <a:pt x="928" y="3264"/>
                  </a:lnTo>
                  <a:lnTo>
                    <a:pt x="896" y="3182"/>
                  </a:lnTo>
                  <a:lnTo>
                    <a:pt x="868" y="3100"/>
                  </a:lnTo>
                  <a:lnTo>
                    <a:pt x="844" y="3016"/>
                  </a:lnTo>
                  <a:lnTo>
                    <a:pt x="824" y="2930"/>
                  </a:lnTo>
                  <a:lnTo>
                    <a:pt x="808" y="2842"/>
                  </a:lnTo>
                  <a:lnTo>
                    <a:pt x="796" y="2752"/>
                  </a:lnTo>
                  <a:lnTo>
                    <a:pt x="790" y="2662"/>
                  </a:lnTo>
                  <a:lnTo>
                    <a:pt x="788" y="2570"/>
                  </a:lnTo>
                  <a:lnTo>
                    <a:pt x="788" y="2570"/>
                  </a:lnTo>
                  <a:lnTo>
                    <a:pt x="790" y="2478"/>
                  </a:lnTo>
                  <a:lnTo>
                    <a:pt x="796" y="2388"/>
                  </a:lnTo>
                  <a:lnTo>
                    <a:pt x="808" y="2300"/>
                  </a:lnTo>
                  <a:lnTo>
                    <a:pt x="824" y="2212"/>
                  </a:lnTo>
                  <a:lnTo>
                    <a:pt x="844" y="2126"/>
                  </a:lnTo>
                  <a:lnTo>
                    <a:pt x="868" y="2040"/>
                  </a:lnTo>
                  <a:lnTo>
                    <a:pt x="896" y="1958"/>
                  </a:lnTo>
                  <a:lnTo>
                    <a:pt x="928" y="1878"/>
                  </a:lnTo>
                  <a:lnTo>
                    <a:pt x="964" y="1798"/>
                  </a:lnTo>
                  <a:lnTo>
                    <a:pt x="1002" y="1722"/>
                  </a:lnTo>
                  <a:lnTo>
                    <a:pt x="1046" y="1646"/>
                  </a:lnTo>
                  <a:lnTo>
                    <a:pt x="1092" y="1574"/>
                  </a:lnTo>
                  <a:lnTo>
                    <a:pt x="1142" y="1504"/>
                  </a:lnTo>
                  <a:lnTo>
                    <a:pt x="1194" y="1438"/>
                  </a:lnTo>
                  <a:lnTo>
                    <a:pt x="1250" y="1372"/>
                  </a:lnTo>
                  <a:lnTo>
                    <a:pt x="1310" y="1310"/>
                  </a:lnTo>
                  <a:lnTo>
                    <a:pt x="1372" y="1252"/>
                  </a:lnTo>
                  <a:lnTo>
                    <a:pt x="1436" y="1196"/>
                  </a:lnTo>
                  <a:lnTo>
                    <a:pt x="1504" y="1142"/>
                  </a:lnTo>
                  <a:lnTo>
                    <a:pt x="1574" y="1092"/>
                  </a:lnTo>
                  <a:lnTo>
                    <a:pt x="1646" y="1046"/>
                  </a:lnTo>
                  <a:lnTo>
                    <a:pt x="1720" y="1004"/>
                  </a:lnTo>
                  <a:lnTo>
                    <a:pt x="1798" y="964"/>
                  </a:lnTo>
                  <a:lnTo>
                    <a:pt x="1876" y="928"/>
                  </a:lnTo>
                  <a:lnTo>
                    <a:pt x="1958" y="896"/>
                  </a:lnTo>
                  <a:lnTo>
                    <a:pt x="2040" y="868"/>
                  </a:lnTo>
                  <a:lnTo>
                    <a:pt x="2124" y="844"/>
                  </a:lnTo>
                  <a:lnTo>
                    <a:pt x="2210" y="824"/>
                  </a:lnTo>
                  <a:lnTo>
                    <a:pt x="2298" y="808"/>
                  </a:lnTo>
                  <a:lnTo>
                    <a:pt x="2388" y="798"/>
                  </a:lnTo>
                  <a:lnTo>
                    <a:pt x="2478" y="790"/>
                  </a:lnTo>
                  <a:lnTo>
                    <a:pt x="2570" y="788"/>
                  </a:lnTo>
                  <a:lnTo>
                    <a:pt x="2570" y="788"/>
                  </a:lnTo>
                  <a:lnTo>
                    <a:pt x="2660" y="790"/>
                  </a:lnTo>
                  <a:lnTo>
                    <a:pt x="2752" y="798"/>
                  </a:lnTo>
                  <a:lnTo>
                    <a:pt x="2840" y="808"/>
                  </a:lnTo>
                  <a:lnTo>
                    <a:pt x="2928" y="824"/>
                  </a:lnTo>
                  <a:lnTo>
                    <a:pt x="3014" y="844"/>
                  </a:lnTo>
                  <a:lnTo>
                    <a:pt x="3098" y="868"/>
                  </a:lnTo>
                  <a:lnTo>
                    <a:pt x="3182" y="896"/>
                  </a:lnTo>
                  <a:lnTo>
                    <a:pt x="3262" y="928"/>
                  </a:lnTo>
                  <a:lnTo>
                    <a:pt x="3342" y="964"/>
                  </a:lnTo>
                  <a:lnTo>
                    <a:pt x="3418" y="1004"/>
                  </a:lnTo>
                  <a:lnTo>
                    <a:pt x="3492" y="1046"/>
                  </a:lnTo>
                  <a:lnTo>
                    <a:pt x="3564" y="1092"/>
                  </a:lnTo>
                  <a:lnTo>
                    <a:pt x="3634" y="1142"/>
                  </a:lnTo>
                  <a:lnTo>
                    <a:pt x="3702" y="1196"/>
                  </a:lnTo>
                  <a:lnTo>
                    <a:pt x="3766" y="1252"/>
                  </a:lnTo>
                  <a:lnTo>
                    <a:pt x="3828" y="1310"/>
                  </a:lnTo>
                  <a:lnTo>
                    <a:pt x="3888" y="1372"/>
                  </a:lnTo>
                  <a:lnTo>
                    <a:pt x="3944" y="1438"/>
                  </a:lnTo>
                  <a:lnTo>
                    <a:pt x="3996" y="1504"/>
                  </a:lnTo>
                  <a:lnTo>
                    <a:pt x="4046" y="1574"/>
                  </a:lnTo>
                  <a:lnTo>
                    <a:pt x="4094" y="1646"/>
                  </a:lnTo>
                  <a:lnTo>
                    <a:pt x="4136" y="1722"/>
                  </a:lnTo>
                  <a:lnTo>
                    <a:pt x="4176" y="1798"/>
                  </a:lnTo>
                  <a:lnTo>
                    <a:pt x="4212" y="1878"/>
                  </a:lnTo>
                  <a:lnTo>
                    <a:pt x="4244" y="1958"/>
                  </a:lnTo>
                  <a:lnTo>
                    <a:pt x="4272" y="2040"/>
                  </a:lnTo>
                  <a:lnTo>
                    <a:pt x="4296" y="2126"/>
                  </a:lnTo>
                  <a:lnTo>
                    <a:pt x="4316" y="2212"/>
                  </a:lnTo>
                  <a:lnTo>
                    <a:pt x="4330" y="2300"/>
                  </a:lnTo>
                  <a:lnTo>
                    <a:pt x="4342" y="2388"/>
                  </a:lnTo>
                  <a:lnTo>
                    <a:pt x="4350" y="2478"/>
                  </a:lnTo>
                  <a:lnTo>
                    <a:pt x="4352" y="2570"/>
                  </a:lnTo>
                  <a:lnTo>
                    <a:pt x="4352" y="2570"/>
                  </a:lnTo>
                  <a:lnTo>
                    <a:pt x="4350" y="2662"/>
                  </a:lnTo>
                  <a:lnTo>
                    <a:pt x="4342" y="2752"/>
                  </a:lnTo>
                  <a:lnTo>
                    <a:pt x="4330" y="2842"/>
                  </a:lnTo>
                  <a:lnTo>
                    <a:pt x="4316" y="2930"/>
                  </a:lnTo>
                  <a:lnTo>
                    <a:pt x="4296" y="3016"/>
                  </a:lnTo>
                  <a:lnTo>
                    <a:pt x="4272" y="3100"/>
                  </a:lnTo>
                  <a:lnTo>
                    <a:pt x="4244" y="3182"/>
                  </a:lnTo>
                  <a:lnTo>
                    <a:pt x="4212" y="3264"/>
                  </a:lnTo>
                  <a:lnTo>
                    <a:pt x="4176" y="3342"/>
                  </a:lnTo>
                  <a:lnTo>
                    <a:pt x="4136" y="3420"/>
                  </a:lnTo>
                  <a:lnTo>
                    <a:pt x="4094" y="3494"/>
                  </a:lnTo>
                  <a:lnTo>
                    <a:pt x="4046" y="3566"/>
                  </a:lnTo>
                  <a:lnTo>
                    <a:pt x="3996" y="3636"/>
                  </a:lnTo>
                  <a:lnTo>
                    <a:pt x="3944" y="3704"/>
                  </a:lnTo>
                  <a:lnTo>
                    <a:pt x="3888" y="3768"/>
                  </a:lnTo>
                  <a:lnTo>
                    <a:pt x="3828" y="3830"/>
                  </a:lnTo>
                  <a:lnTo>
                    <a:pt x="3766" y="3888"/>
                  </a:lnTo>
                  <a:lnTo>
                    <a:pt x="3702" y="3946"/>
                  </a:lnTo>
                  <a:lnTo>
                    <a:pt x="3634" y="3998"/>
                  </a:lnTo>
                  <a:lnTo>
                    <a:pt x="3564" y="4048"/>
                  </a:lnTo>
                  <a:lnTo>
                    <a:pt x="3492" y="4094"/>
                  </a:lnTo>
                  <a:lnTo>
                    <a:pt x="3418" y="4138"/>
                  </a:lnTo>
                  <a:lnTo>
                    <a:pt x="3342" y="4176"/>
                  </a:lnTo>
                  <a:lnTo>
                    <a:pt x="3262" y="4212"/>
                  </a:lnTo>
                  <a:lnTo>
                    <a:pt x="3182" y="4244"/>
                  </a:lnTo>
                  <a:lnTo>
                    <a:pt x="3098" y="4272"/>
                  </a:lnTo>
                  <a:lnTo>
                    <a:pt x="3014" y="4296"/>
                  </a:lnTo>
                  <a:lnTo>
                    <a:pt x="2928" y="4316"/>
                  </a:lnTo>
                  <a:lnTo>
                    <a:pt x="2840" y="4332"/>
                  </a:lnTo>
                  <a:lnTo>
                    <a:pt x="2752" y="4344"/>
                  </a:lnTo>
                  <a:lnTo>
                    <a:pt x="2660" y="4350"/>
                  </a:lnTo>
                  <a:lnTo>
                    <a:pt x="2570" y="4352"/>
                  </a:lnTo>
                  <a:lnTo>
                    <a:pt x="2570" y="435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7" name="Freeform 33">
              <a:extLst>
                <a:ext uri="{FF2B5EF4-FFF2-40B4-BE49-F238E27FC236}">
                  <a16:creationId xmlns:a16="http://schemas.microsoft.com/office/drawing/2014/main" id="{EE2F6189-03AC-400F-9B65-EA2C5395E4DE}"/>
                </a:ext>
              </a:extLst>
            </p:cNvPr>
            <p:cNvSpPr>
              <a:spLocks/>
            </p:cNvSpPr>
            <p:nvPr/>
          </p:nvSpPr>
          <p:spPr bwMode="auto">
            <a:xfrm rot="20996591">
              <a:off x="7809897" y="2371961"/>
              <a:ext cx="333724" cy="333724"/>
            </a:xfrm>
            <a:custGeom>
              <a:avLst/>
              <a:gdLst>
                <a:gd name="T0" fmla="*/ 944 w 1990"/>
                <a:gd name="T1" fmla="*/ 0 h 1990"/>
                <a:gd name="T2" fmla="*/ 794 w 1990"/>
                <a:gd name="T3" fmla="*/ 20 h 1990"/>
                <a:gd name="T4" fmla="*/ 654 w 1990"/>
                <a:gd name="T5" fmla="*/ 60 h 1990"/>
                <a:gd name="T6" fmla="*/ 522 w 1990"/>
                <a:gd name="T7" fmla="*/ 120 h 1990"/>
                <a:gd name="T8" fmla="*/ 400 w 1990"/>
                <a:gd name="T9" fmla="*/ 198 h 1990"/>
                <a:gd name="T10" fmla="*/ 292 w 1990"/>
                <a:gd name="T11" fmla="*/ 290 h 1990"/>
                <a:gd name="T12" fmla="*/ 198 w 1990"/>
                <a:gd name="T13" fmla="*/ 400 h 1990"/>
                <a:gd name="T14" fmla="*/ 120 w 1990"/>
                <a:gd name="T15" fmla="*/ 520 h 1990"/>
                <a:gd name="T16" fmla="*/ 60 w 1990"/>
                <a:gd name="T17" fmla="*/ 652 h 1990"/>
                <a:gd name="T18" fmla="*/ 20 w 1990"/>
                <a:gd name="T19" fmla="*/ 794 h 1990"/>
                <a:gd name="T20" fmla="*/ 2 w 1990"/>
                <a:gd name="T21" fmla="*/ 944 h 1990"/>
                <a:gd name="T22" fmla="*/ 2 w 1990"/>
                <a:gd name="T23" fmla="*/ 1046 h 1990"/>
                <a:gd name="T24" fmla="*/ 20 w 1990"/>
                <a:gd name="T25" fmla="*/ 1194 h 1990"/>
                <a:gd name="T26" fmla="*/ 60 w 1990"/>
                <a:gd name="T27" fmla="*/ 1336 h 1990"/>
                <a:gd name="T28" fmla="*/ 120 w 1990"/>
                <a:gd name="T29" fmla="*/ 1468 h 1990"/>
                <a:gd name="T30" fmla="*/ 198 w 1990"/>
                <a:gd name="T31" fmla="*/ 1590 h 1990"/>
                <a:gd name="T32" fmla="*/ 292 w 1990"/>
                <a:gd name="T33" fmla="*/ 1698 h 1990"/>
                <a:gd name="T34" fmla="*/ 400 w 1990"/>
                <a:gd name="T35" fmla="*/ 1792 h 1990"/>
                <a:gd name="T36" fmla="*/ 522 w 1990"/>
                <a:gd name="T37" fmla="*/ 1868 h 1990"/>
                <a:gd name="T38" fmla="*/ 654 w 1990"/>
                <a:gd name="T39" fmla="*/ 1928 h 1990"/>
                <a:gd name="T40" fmla="*/ 794 w 1990"/>
                <a:gd name="T41" fmla="*/ 1968 h 1990"/>
                <a:gd name="T42" fmla="*/ 944 w 1990"/>
                <a:gd name="T43" fmla="*/ 1988 h 1990"/>
                <a:gd name="T44" fmla="*/ 1046 w 1990"/>
                <a:gd name="T45" fmla="*/ 1988 h 1990"/>
                <a:gd name="T46" fmla="*/ 1196 w 1990"/>
                <a:gd name="T47" fmla="*/ 1968 h 1990"/>
                <a:gd name="T48" fmla="*/ 1338 w 1990"/>
                <a:gd name="T49" fmla="*/ 1928 h 1990"/>
                <a:gd name="T50" fmla="*/ 1470 w 1990"/>
                <a:gd name="T51" fmla="*/ 1868 h 1990"/>
                <a:gd name="T52" fmla="*/ 1590 w 1990"/>
                <a:gd name="T53" fmla="*/ 1792 h 1990"/>
                <a:gd name="T54" fmla="*/ 1698 w 1990"/>
                <a:gd name="T55" fmla="*/ 1698 h 1990"/>
                <a:gd name="T56" fmla="*/ 1792 w 1990"/>
                <a:gd name="T57" fmla="*/ 1590 h 1990"/>
                <a:gd name="T58" fmla="*/ 1870 w 1990"/>
                <a:gd name="T59" fmla="*/ 1468 h 1990"/>
                <a:gd name="T60" fmla="*/ 1930 w 1990"/>
                <a:gd name="T61" fmla="*/ 1336 h 1990"/>
                <a:gd name="T62" fmla="*/ 1970 w 1990"/>
                <a:gd name="T63" fmla="*/ 1194 h 1990"/>
                <a:gd name="T64" fmla="*/ 1988 w 1990"/>
                <a:gd name="T65" fmla="*/ 1046 h 1990"/>
                <a:gd name="T66" fmla="*/ 1988 w 1990"/>
                <a:gd name="T67" fmla="*/ 944 h 1990"/>
                <a:gd name="T68" fmla="*/ 1970 w 1990"/>
                <a:gd name="T69" fmla="*/ 794 h 1990"/>
                <a:gd name="T70" fmla="*/ 1930 w 1990"/>
                <a:gd name="T71" fmla="*/ 652 h 1990"/>
                <a:gd name="T72" fmla="*/ 1870 w 1990"/>
                <a:gd name="T73" fmla="*/ 520 h 1990"/>
                <a:gd name="T74" fmla="*/ 1792 w 1990"/>
                <a:gd name="T75" fmla="*/ 400 h 1990"/>
                <a:gd name="T76" fmla="*/ 1698 w 1990"/>
                <a:gd name="T77" fmla="*/ 290 h 1990"/>
                <a:gd name="T78" fmla="*/ 1590 w 1990"/>
                <a:gd name="T79" fmla="*/ 198 h 1990"/>
                <a:gd name="T80" fmla="*/ 1470 w 1990"/>
                <a:gd name="T81" fmla="*/ 120 h 1990"/>
                <a:gd name="T82" fmla="*/ 1338 w 1990"/>
                <a:gd name="T83" fmla="*/ 60 h 1990"/>
                <a:gd name="T84" fmla="*/ 1196 w 1990"/>
                <a:gd name="T85" fmla="*/ 20 h 1990"/>
                <a:gd name="T86" fmla="*/ 1046 w 1990"/>
                <a:gd name="T87" fmla="*/ 0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90" h="1990">
                  <a:moveTo>
                    <a:pt x="996" y="0"/>
                  </a:moveTo>
                  <a:lnTo>
                    <a:pt x="996" y="0"/>
                  </a:lnTo>
                  <a:lnTo>
                    <a:pt x="944" y="0"/>
                  </a:lnTo>
                  <a:lnTo>
                    <a:pt x="894" y="4"/>
                  </a:lnTo>
                  <a:lnTo>
                    <a:pt x="844" y="12"/>
                  </a:lnTo>
                  <a:lnTo>
                    <a:pt x="794" y="20"/>
                  </a:lnTo>
                  <a:lnTo>
                    <a:pt x="746" y="30"/>
                  </a:lnTo>
                  <a:lnTo>
                    <a:pt x="700" y="44"/>
                  </a:lnTo>
                  <a:lnTo>
                    <a:pt x="654" y="60"/>
                  </a:lnTo>
                  <a:lnTo>
                    <a:pt x="608" y="78"/>
                  </a:lnTo>
                  <a:lnTo>
                    <a:pt x="564" y="98"/>
                  </a:lnTo>
                  <a:lnTo>
                    <a:pt x="522" y="120"/>
                  </a:lnTo>
                  <a:lnTo>
                    <a:pt x="480" y="144"/>
                  </a:lnTo>
                  <a:lnTo>
                    <a:pt x="440" y="170"/>
                  </a:lnTo>
                  <a:lnTo>
                    <a:pt x="400" y="198"/>
                  </a:lnTo>
                  <a:lnTo>
                    <a:pt x="362" y="226"/>
                  </a:lnTo>
                  <a:lnTo>
                    <a:pt x="326" y="258"/>
                  </a:lnTo>
                  <a:lnTo>
                    <a:pt x="292" y="290"/>
                  </a:lnTo>
                  <a:lnTo>
                    <a:pt x="258" y="326"/>
                  </a:lnTo>
                  <a:lnTo>
                    <a:pt x="228" y="362"/>
                  </a:lnTo>
                  <a:lnTo>
                    <a:pt x="198" y="400"/>
                  </a:lnTo>
                  <a:lnTo>
                    <a:pt x="170" y="438"/>
                  </a:lnTo>
                  <a:lnTo>
                    <a:pt x="144" y="478"/>
                  </a:lnTo>
                  <a:lnTo>
                    <a:pt x="120" y="520"/>
                  </a:lnTo>
                  <a:lnTo>
                    <a:pt x="98" y="564"/>
                  </a:lnTo>
                  <a:lnTo>
                    <a:pt x="78" y="608"/>
                  </a:lnTo>
                  <a:lnTo>
                    <a:pt x="60" y="652"/>
                  </a:lnTo>
                  <a:lnTo>
                    <a:pt x="46" y="698"/>
                  </a:lnTo>
                  <a:lnTo>
                    <a:pt x="32" y="746"/>
                  </a:lnTo>
                  <a:lnTo>
                    <a:pt x="20" y="794"/>
                  </a:lnTo>
                  <a:lnTo>
                    <a:pt x="12" y="842"/>
                  </a:lnTo>
                  <a:lnTo>
                    <a:pt x="6" y="892"/>
                  </a:lnTo>
                  <a:lnTo>
                    <a:pt x="2" y="944"/>
                  </a:lnTo>
                  <a:lnTo>
                    <a:pt x="0" y="994"/>
                  </a:lnTo>
                  <a:lnTo>
                    <a:pt x="0" y="994"/>
                  </a:lnTo>
                  <a:lnTo>
                    <a:pt x="2" y="1046"/>
                  </a:lnTo>
                  <a:lnTo>
                    <a:pt x="6" y="1096"/>
                  </a:lnTo>
                  <a:lnTo>
                    <a:pt x="12" y="1146"/>
                  </a:lnTo>
                  <a:lnTo>
                    <a:pt x="20" y="1194"/>
                  </a:lnTo>
                  <a:lnTo>
                    <a:pt x="32" y="1242"/>
                  </a:lnTo>
                  <a:lnTo>
                    <a:pt x="46" y="1290"/>
                  </a:lnTo>
                  <a:lnTo>
                    <a:pt x="60" y="1336"/>
                  </a:lnTo>
                  <a:lnTo>
                    <a:pt x="78" y="1382"/>
                  </a:lnTo>
                  <a:lnTo>
                    <a:pt x="98" y="1426"/>
                  </a:lnTo>
                  <a:lnTo>
                    <a:pt x="120" y="1468"/>
                  </a:lnTo>
                  <a:lnTo>
                    <a:pt x="144" y="1510"/>
                  </a:lnTo>
                  <a:lnTo>
                    <a:pt x="170" y="1550"/>
                  </a:lnTo>
                  <a:lnTo>
                    <a:pt x="198" y="1590"/>
                  </a:lnTo>
                  <a:lnTo>
                    <a:pt x="228" y="1628"/>
                  </a:lnTo>
                  <a:lnTo>
                    <a:pt x="258" y="1664"/>
                  </a:lnTo>
                  <a:lnTo>
                    <a:pt x="292" y="1698"/>
                  </a:lnTo>
                  <a:lnTo>
                    <a:pt x="326" y="1730"/>
                  </a:lnTo>
                  <a:lnTo>
                    <a:pt x="362" y="1762"/>
                  </a:lnTo>
                  <a:lnTo>
                    <a:pt x="400" y="1792"/>
                  </a:lnTo>
                  <a:lnTo>
                    <a:pt x="440" y="1820"/>
                  </a:lnTo>
                  <a:lnTo>
                    <a:pt x="480" y="1846"/>
                  </a:lnTo>
                  <a:lnTo>
                    <a:pt x="522" y="1868"/>
                  </a:lnTo>
                  <a:lnTo>
                    <a:pt x="564" y="1890"/>
                  </a:lnTo>
                  <a:lnTo>
                    <a:pt x="608" y="1910"/>
                  </a:lnTo>
                  <a:lnTo>
                    <a:pt x="654" y="1928"/>
                  </a:lnTo>
                  <a:lnTo>
                    <a:pt x="700" y="1944"/>
                  </a:lnTo>
                  <a:lnTo>
                    <a:pt x="746" y="1958"/>
                  </a:lnTo>
                  <a:lnTo>
                    <a:pt x="794" y="1968"/>
                  </a:lnTo>
                  <a:lnTo>
                    <a:pt x="844" y="1978"/>
                  </a:lnTo>
                  <a:lnTo>
                    <a:pt x="894" y="1984"/>
                  </a:lnTo>
                  <a:lnTo>
                    <a:pt x="944" y="1988"/>
                  </a:lnTo>
                  <a:lnTo>
                    <a:pt x="996" y="1990"/>
                  </a:lnTo>
                  <a:lnTo>
                    <a:pt x="996" y="1990"/>
                  </a:lnTo>
                  <a:lnTo>
                    <a:pt x="1046" y="1988"/>
                  </a:lnTo>
                  <a:lnTo>
                    <a:pt x="1096" y="1984"/>
                  </a:lnTo>
                  <a:lnTo>
                    <a:pt x="1146" y="1978"/>
                  </a:lnTo>
                  <a:lnTo>
                    <a:pt x="1196" y="1968"/>
                  </a:lnTo>
                  <a:lnTo>
                    <a:pt x="1244" y="1958"/>
                  </a:lnTo>
                  <a:lnTo>
                    <a:pt x="1292" y="1944"/>
                  </a:lnTo>
                  <a:lnTo>
                    <a:pt x="1338" y="1928"/>
                  </a:lnTo>
                  <a:lnTo>
                    <a:pt x="1382" y="1910"/>
                  </a:lnTo>
                  <a:lnTo>
                    <a:pt x="1426" y="1890"/>
                  </a:lnTo>
                  <a:lnTo>
                    <a:pt x="1470" y="1868"/>
                  </a:lnTo>
                  <a:lnTo>
                    <a:pt x="1512" y="1846"/>
                  </a:lnTo>
                  <a:lnTo>
                    <a:pt x="1552" y="1820"/>
                  </a:lnTo>
                  <a:lnTo>
                    <a:pt x="1590" y="1792"/>
                  </a:lnTo>
                  <a:lnTo>
                    <a:pt x="1628" y="1762"/>
                  </a:lnTo>
                  <a:lnTo>
                    <a:pt x="1664" y="1730"/>
                  </a:lnTo>
                  <a:lnTo>
                    <a:pt x="1698" y="1698"/>
                  </a:lnTo>
                  <a:lnTo>
                    <a:pt x="1732" y="1664"/>
                  </a:lnTo>
                  <a:lnTo>
                    <a:pt x="1762" y="1628"/>
                  </a:lnTo>
                  <a:lnTo>
                    <a:pt x="1792" y="1590"/>
                  </a:lnTo>
                  <a:lnTo>
                    <a:pt x="1820" y="1550"/>
                  </a:lnTo>
                  <a:lnTo>
                    <a:pt x="1846" y="1510"/>
                  </a:lnTo>
                  <a:lnTo>
                    <a:pt x="1870" y="1468"/>
                  </a:lnTo>
                  <a:lnTo>
                    <a:pt x="1892" y="1426"/>
                  </a:lnTo>
                  <a:lnTo>
                    <a:pt x="1912" y="1382"/>
                  </a:lnTo>
                  <a:lnTo>
                    <a:pt x="1930" y="1336"/>
                  </a:lnTo>
                  <a:lnTo>
                    <a:pt x="1946" y="1290"/>
                  </a:lnTo>
                  <a:lnTo>
                    <a:pt x="1958" y="1242"/>
                  </a:lnTo>
                  <a:lnTo>
                    <a:pt x="1970" y="1194"/>
                  </a:lnTo>
                  <a:lnTo>
                    <a:pt x="1978" y="1146"/>
                  </a:lnTo>
                  <a:lnTo>
                    <a:pt x="1984" y="1096"/>
                  </a:lnTo>
                  <a:lnTo>
                    <a:pt x="1988" y="1046"/>
                  </a:lnTo>
                  <a:lnTo>
                    <a:pt x="1990" y="994"/>
                  </a:lnTo>
                  <a:lnTo>
                    <a:pt x="1990" y="994"/>
                  </a:lnTo>
                  <a:lnTo>
                    <a:pt x="1988" y="944"/>
                  </a:lnTo>
                  <a:lnTo>
                    <a:pt x="1984" y="892"/>
                  </a:lnTo>
                  <a:lnTo>
                    <a:pt x="1978" y="842"/>
                  </a:lnTo>
                  <a:lnTo>
                    <a:pt x="1970" y="794"/>
                  </a:lnTo>
                  <a:lnTo>
                    <a:pt x="1958" y="746"/>
                  </a:lnTo>
                  <a:lnTo>
                    <a:pt x="1946" y="698"/>
                  </a:lnTo>
                  <a:lnTo>
                    <a:pt x="1930" y="652"/>
                  </a:lnTo>
                  <a:lnTo>
                    <a:pt x="1912" y="608"/>
                  </a:lnTo>
                  <a:lnTo>
                    <a:pt x="1892" y="564"/>
                  </a:lnTo>
                  <a:lnTo>
                    <a:pt x="1870" y="520"/>
                  </a:lnTo>
                  <a:lnTo>
                    <a:pt x="1846" y="478"/>
                  </a:lnTo>
                  <a:lnTo>
                    <a:pt x="1820" y="438"/>
                  </a:lnTo>
                  <a:lnTo>
                    <a:pt x="1792" y="400"/>
                  </a:lnTo>
                  <a:lnTo>
                    <a:pt x="1762" y="362"/>
                  </a:lnTo>
                  <a:lnTo>
                    <a:pt x="1732" y="326"/>
                  </a:lnTo>
                  <a:lnTo>
                    <a:pt x="1698" y="290"/>
                  </a:lnTo>
                  <a:lnTo>
                    <a:pt x="1664" y="258"/>
                  </a:lnTo>
                  <a:lnTo>
                    <a:pt x="1628" y="226"/>
                  </a:lnTo>
                  <a:lnTo>
                    <a:pt x="1590" y="198"/>
                  </a:lnTo>
                  <a:lnTo>
                    <a:pt x="1552" y="170"/>
                  </a:lnTo>
                  <a:lnTo>
                    <a:pt x="1512" y="144"/>
                  </a:lnTo>
                  <a:lnTo>
                    <a:pt x="1470" y="120"/>
                  </a:lnTo>
                  <a:lnTo>
                    <a:pt x="1426" y="98"/>
                  </a:lnTo>
                  <a:lnTo>
                    <a:pt x="1382" y="78"/>
                  </a:lnTo>
                  <a:lnTo>
                    <a:pt x="1338" y="60"/>
                  </a:lnTo>
                  <a:lnTo>
                    <a:pt x="1292" y="44"/>
                  </a:lnTo>
                  <a:lnTo>
                    <a:pt x="1244" y="30"/>
                  </a:lnTo>
                  <a:lnTo>
                    <a:pt x="1196" y="20"/>
                  </a:lnTo>
                  <a:lnTo>
                    <a:pt x="1146" y="12"/>
                  </a:lnTo>
                  <a:lnTo>
                    <a:pt x="1096" y="4"/>
                  </a:lnTo>
                  <a:lnTo>
                    <a:pt x="1046" y="0"/>
                  </a:lnTo>
                  <a:lnTo>
                    <a:pt x="996" y="0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1512604"/>
            <a:ext cx="3767950" cy="4847481"/>
          </a:xfrm>
        </p:spPr>
        <p:txBody>
          <a:bodyPr/>
          <a:lstStyle/>
          <a:p>
            <a:r>
              <a:rPr lang="en-GB" sz="2000" dirty="0"/>
              <a:t>Look at the character profiles opposite. </a:t>
            </a:r>
            <a:endParaRPr lang="en-GB" sz="2000" b="0" dirty="0"/>
          </a:p>
          <a:p>
            <a:r>
              <a:rPr lang="en-GB" sz="2000" b="0" dirty="0"/>
              <a:t>In pairs, think about these types of people, consider their circumstances and try to think </a:t>
            </a:r>
            <a:br>
              <a:rPr lang="en-GB" sz="2000" b="0" dirty="0"/>
            </a:br>
            <a:r>
              <a:rPr lang="en-GB" sz="2000" b="0" dirty="0"/>
              <a:t>of the advantages and disadvantages to a cashless society for each type of person </a:t>
            </a:r>
            <a:br>
              <a:rPr lang="en-GB" sz="2000" b="0" dirty="0"/>
            </a:br>
            <a:r>
              <a:rPr lang="en-GB" sz="2000" b="0" dirty="0"/>
              <a:t>(it may help you to make notes). Would these people benefit from a cashless society or not? </a:t>
            </a:r>
          </a:p>
          <a:p>
            <a:r>
              <a:rPr lang="en-GB" sz="2000" b="0" dirty="0"/>
              <a:t>We will discuss the examples together as a class once you have had a chance to gather your ideas.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F69E810-E53F-47B0-9E91-AB06218ECDC1}"/>
              </a:ext>
            </a:extLst>
          </p:cNvPr>
          <p:cNvSpPr/>
          <p:nvPr/>
        </p:nvSpPr>
        <p:spPr>
          <a:xfrm>
            <a:off x="7177498" y="6302304"/>
            <a:ext cx="299819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b="1" dirty="0">
                <a:solidFill>
                  <a:srgbClr val="1F2E79"/>
                </a:solidFill>
              </a:rPr>
              <a:t>Is becoming a cashless society a good thing?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040EE01-CC14-4492-9D3B-5FB4C46D082C}"/>
              </a:ext>
            </a:extLst>
          </p:cNvPr>
          <p:cNvGrpSpPr>
            <a:grpSpLocks noChangeAspect="1"/>
          </p:cNvGrpSpPr>
          <p:nvPr/>
        </p:nvGrpSpPr>
        <p:grpSpPr>
          <a:xfrm>
            <a:off x="5217589" y="747850"/>
            <a:ext cx="1908000" cy="1908001"/>
            <a:chOff x="5014112" y="367032"/>
            <a:chExt cx="2043968" cy="204396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07433B5-5A22-457F-B5B9-FB49240F13ED}"/>
                </a:ext>
              </a:extLst>
            </p:cNvPr>
            <p:cNvGrpSpPr/>
            <p:nvPr/>
          </p:nvGrpSpPr>
          <p:grpSpPr>
            <a:xfrm>
              <a:off x="5014112" y="367032"/>
              <a:ext cx="2043968" cy="2043969"/>
              <a:chOff x="646128" y="1870100"/>
              <a:chExt cx="1598854" cy="1598854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10B2C00-4C53-4786-A90C-4019D83395DE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900DAF81-CAD6-43E9-825A-990EA1243548}"/>
                  </a:ext>
                </a:extLst>
              </p:cNvPr>
              <p:cNvSpPr/>
              <p:nvPr/>
            </p:nvSpPr>
            <p:spPr>
              <a:xfrm>
                <a:off x="747395" y="1971367"/>
                <a:ext cx="1396320" cy="13963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D35AFDC-E591-4A74-8A1D-C2725FC1FC35}"/>
                </a:ext>
              </a:extLst>
            </p:cNvPr>
            <p:cNvSpPr/>
            <p:nvPr/>
          </p:nvSpPr>
          <p:spPr>
            <a:xfrm>
              <a:off x="5198647" y="817679"/>
              <a:ext cx="1674900" cy="11869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Business woman working in 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the city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F3F3F58-AD01-432D-B812-49DC498B30D3}"/>
              </a:ext>
            </a:extLst>
          </p:cNvPr>
          <p:cNvGrpSpPr>
            <a:grpSpLocks noChangeAspect="1"/>
          </p:cNvGrpSpPr>
          <p:nvPr/>
        </p:nvGrpSpPr>
        <p:grpSpPr>
          <a:xfrm>
            <a:off x="8269951" y="443337"/>
            <a:ext cx="2077699" cy="2077700"/>
            <a:chOff x="6301048" y="2197767"/>
            <a:chExt cx="2043968" cy="2043969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F6DCB23-438E-42C1-841C-D78644C24EA6}"/>
                </a:ext>
              </a:extLst>
            </p:cNvPr>
            <p:cNvGrpSpPr/>
            <p:nvPr/>
          </p:nvGrpSpPr>
          <p:grpSpPr>
            <a:xfrm>
              <a:off x="6301048" y="2197767"/>
              <a:ext cx="2043968" cy="2043969"/>
              <a:chOff x="646128" y="1870100"/>
              <a:chExt cx="1598854" cy="1598854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7428AC1-81E8-410D-9AD5-CDD2109AE583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035FB92-BF38-4420-9190-082D6FBE7BCA}"/>
                  </a:ext>
                </a:extLst>
              </p:cNvPr>
              <p:cNvSpPr/>
              <p:nvPr/>
            </p:nvSpPr>
            <p:spPr>
              <a:xfrm>
                <a:off x="747395" y="1971367"/>
                <a:ext cx="1396320" cy="13963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EA5E08A-4200-4B90-9EDC-BB43F4CECE8A}"/>
                </a:ext>
              </a:extLst>
            </p:cNvPr>
            <p:cNvSpPr/>
            <p:nvPr/>
          </p:nvSpPr>
          <p:spPr>
            <a:xfrm>
              <a:off x="6485582" y="2665753"/>
              <a:ext cx="1674900" cy="11079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Teenager 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living in a rural area with no 3G/4G/5G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2C3305-1836-4064-A6EF-302EB1D62A9D}"/>
              </a:ext>
            </a:extLst>
          </p:cNvPr>
          <p:cNvGrpSpPr>
            <a:grpSpLocks noChangeAspect="1"/>
          </p:cNvGrpSpPr>
          <p:nvPr/>
        </p:nvGrpSpPr>
        <p:grpSpPr>
          <a:xfrm>
            <a:off x="8094518" y="3999788"/>
            <a:ext cx="2077699" cy="2077700"/>
            <a:chOff x="5118528" y="4091459"/>
            <a:chExt cx="2043968" cy="2043969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19473BA-8BB4-4446-89EB-4C4D81964393}"/>
                </a:ext>
              </a:extLst>
            </p:cNvPr>
            <p:cNvGrpSpPr/>
            <p:nvPr/>
          </p:nvGrpSpPr>
          <p:grpSpPr>
            <a:xfrm>
              <a:off x="5118528" y="4091459"/>
              <a:ext cx="2043968" cy="2043969"/>
              <a:chOff x="646128" y="1870100"/>
              <a:chExt cx="1598854" cy="1598854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1AC44CE-1503-40AA-9FE2-812ECFC4B728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7053F975-9730-4494-921E-C73D391661A2}"/>
                  </a:ext>
                </a:extLst>
              </p:cNvPr>
              <p:cNvSpPr/>
              <p:nvPr/>
            </p:nvSpPr>
            <p:spPr>
              <a:xfrm>
                <a:off x="747395" y="1971367"/>
                <a:ext cx="1396320" cy="13963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/>
              </a:p>
            </p:txBody>
          </p:sp>
        </p:grp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6FD5AEA-2110-4858-AE3D-2CC5B8EB3BF2}"/>
                </a:ext>
              </a:extLst>
            </p:cNvPr>
            <p:cNvSpPr/>
            <p:nvPr/>
          </p:nvSpPr>
          <p:spPr>
            <a:xfrm>
              <a:off x="5303062" y="4697945"/>
              <a:ext cx="1674900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Student who can’t afford a mobile phone 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FA25296-793A-4855-AF00-7CC4CD92B4B1}"/>
              </a:ext>
            </a:extLst>
          </p:cNvPr>
          <p:cNvGrpSpPr>
            <a:grpSpLocks noChangeAspect="1"/>
          </p:cNvGrpSpPr>
          <p:nvPr/>
        </p:nvGrpSpPr>
        <p:grpSpPr>
          <a:xfrm>
            <a:off x="6969555" y="2308870"/>
            <a:ext cx="1800372" cy="1800374"/>
            <a:chOff x="5014112" y="7931615"/>
            <a:chExt cx="2043968" cy="2043969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9CB7B80-DAFA-4278-B275-BAB46A2902B7}"/>
                </a:ext>
              </a:extLst>
            </p:cNvPr>
            <p:cNvGrpSpPr/>
            <p:nvPr/>
          </p:nvGrpSpPr>
          <p:grpSpPr>
            <a:xfrm>
              <a:off x="5014112" y="7931615"/>
              <a:ext cx="2043968" cy="2043969"/>
              <a:chOff x="646128" y="1870100"/>
              <a:chExt cx="1598854" cy="1598854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F5D36DE3-6F8F-4A10-A568-F770D9A6FA8A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A6E5406-2192-493A-9345-CD9553F366CF}"/>
                  </a:ext>
                </a:extLst>
              </p:cNvPr>
              <p:cNvSpPr/>
              <p:nvPr/>
            </p:nvSpPr>
            <p:spPr>
              <a:xfrm>
                <a:off x="766091" y="1990064"/>
                <a:ext cx="1358930" cy="135892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/>
              </a:p>
            </p:txBody>
          </p:sp>
        </p:grp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03CDA14-25B3-4210-BF42-34B226B907E0}"/>
                </a:ext>
              </a:extLst>
            </p:cNvPr>
            <p:cNvSpPr/>
            <p:nvPr/>
          </p:nvSpPr>
          <p:spPr>
            <a:xfrm>
              <a:off x="5385103" y="8479117"/>
              <a:ext cx="1301986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Market trader who sells fruit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501736"/>
            <a:ext cx="10691813" cy="4057939"/>
          </a:xfrm>
          <a:prstGeom prst="flowChartManualInput">
            <a:avLst/>
          </a:prstGeom>
          <a:solidFill>
            <a:srgbClr val="0B8C98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Crowdfunding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991701" cy="286196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accent6"/>
                </a:solidFill>
              </a:rPr>
              <a:t>Have you ever heard of Crowdfunding, can you explain what it is? </a:t>
            </a:r>
          </a:p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accent6"/>
                </a:solidFill>
              </a:rPr>
              <a:t>Have any of you </a:t>
            </a:r>
            <a:br>
              <a:rPr lang="en-GB" sz="2400" b="0" dirty="0">
                <a:solidFill>
                  <a:schemeClr val="accent6"/>
                </a:solidFill>
              </a:rPr>
            </a:br>
            <a:r>
              <a:rPr lang="en-GB" sz="2400" b="0" dirty="0">
                <a:solidFill>
                  <a:schemeClr val="accent6"/>
                </a:solidFill>
              </a:rPr>
              <a:t>ever used pages </a:t>
            </a:r>
            <a:br>
              <a:rPr lang="en-GB" sz="2400" b="0" dirty="0">
                <a:solidFill>
                  <a:schemeClr val="accent6"/>
                </a:solidFill>
              </a:rPr>
            </a:br>
            <a:r>
              <a:rPr lang="en-GB" sz="2400" b="0" dirty="0">
                <a:solidFill>
                  <a:schemeClr val="accent6"/>
                </a:solidFill>
              </a:rPr>
              <a:t>like Just Giving?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9A38571-EFF2-46AC-AFF3-3EFBB1EF4360}"/>
              </a:ext>
            </a:extLst>
          </p:cNvPr>
          <p:cNvSpPr/>
          <p:nvPr/>
        </p:nvSpPr>
        <p:spPr>
          <a:xfrm>
            <a:off x="3688773" y="6022242"/>
            <a:ext cx="661462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Do you think crowdfunding is an example of using technology for good? </a:t>
            </a:r>
          </a:p>
        </p:txBody>
      </p:sp>
      <p:sp>
        <p:nvSpPr>
          <p:cNvPr id="23" name="Rectangle 22">
            <a:hlinkClick r:id="rId2"/>
            <a:extLst>
              <a:ext uri="{FF2B5EF4-FFF2-40B4-BE49-F238E27FC236}">
                <a16:creationId xmlns:a16="http://schemas.microsoft.com/office/drawing/2014/main" id="{027216BF-402B-46F3-99E6-B8838CA58054}"/>
              </a:ext>
            </a:extLst>
          </p:cNvPr>
          <p:cNvSpPr/>
          <p:nvPr/>
        </p:nvSpPr>
        <p:spPr>
          <a:xfrm>
            <a:off x="303588" y="617494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E7164037-1CF8-405D-873D-E76A840A5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241" y="1512604"/>
            <a:ext cx="6614160" cy="368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2452255"/>
            <a:ext cx="10691813" cy="5107421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Blockchain and how is it used for finance?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560131" cy="163634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accent3"/>
                </a:solidFill>
              </a:rPr>
              <a:t>Have you ever heard of something called Blockchain? Can any of you explain what is it?</a:t>
            </a:r>
          </a:p>
          <a:p>
            <a:pPr>
              <a:spcAft>
                <a:spcPts val="1200"/>
              </a:spcAft>
            </a:pPr>
            <a:endParaRPr lang="en-GB" sz="2400" b="0" dirty="0">
              <a:solidFill>
                <a:srgbClr val="1F2E79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bg1"/>
                </a:solidFill>
              </a:rPr>
              <a:t>There are many uses for blockchain, one of which is transferring money. </a:t>
            </a:r>
          </a:p>
          <a:p>
            <a:pPr>
              <a:spcAft>
                <a:spcPts val="1200"/>
              </a:spcAft>
            </a:pPr>
            <a:endParaRPr lang="en-GB" sz="2400" b="0" dirty="0">
              <a:solidFill>
                <a:srgbClr val="1F2E79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A38571-EFF2-46AC-AFF3-3EFBB1EF4360}"/>
              </a:ext>
            </a:extLst>
          </p:cNvPr>
          <p:cNvSpPr/>
          <p:nvPr/>
        </p:nvSpPr>
        <p:spPr>
          <a:xfrm>
            <a:off x="4145973" y="4933229"/>
            <a:ext cx="6157428" cy="20005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</a:rPr>
              <a:t>We are now going to complete a practical activity to try and deepen our understanding of what blockchain is and how it works. </a:t>
            </a:r>
          </a:p>
          <a:p>
            <a:pPr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</a:rPr>
              <a:t>Would any of you like a job working with blockchain technology when you are older?</a:t>
            </a:r>
          </a:p>
        </p:txBody>
      </p:sp>
      <p:sp>
        <p:nvSpPr>
          <p:cNvPr id="23" name="Rectangle 22">
            <a:hlinkClick r:id="rId2"/>
            <a:extLst>
              <a:ext uri="{FF2B5EF4-FFF2-40B4-BE49-F238E27FC236}">
                <a16:creationId xmlns:a16="http://schemas.microsoft.com/office/drawing/2014/main" id="{027216BF-402B-46F3-99E6-B8838CA58054}"/>
              </a:ext>
            </a:extLst>
          </p:cNvPr>
          <p:cNvSpPr/>
          <p:nvPr/>
        </p:nvSpPr>
        <p:spPr>
          <a:xfrm>
            <a:off x="303588" y="617494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0851CB9-844F-472D-BA3A-07DF194BFCDB}"/>
              </a:ext>
            </a:extLst>
          </p:cNvPr>
          <p:cNvGrpSpPr/>
          <p:nvPr/>
        </p:nvGrpSpPr>
        <p:grpSpPr>
          <a:xfrm>
            <a:off x="388414" y="6132526"/>
            <a:ext cx="1558374" cy="509518"/>
            <a:chOff x="388414" y="6238752"/>
            <a:chExt cx="1558374" cy="50951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728B147-5FAB-4782-8B88-F235BA884DA9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BC7C81F-2825-4C13-8A00-6111B2DAE51D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4" name="Rectangle 23">
            <a:hlinkClick r:id="rId3"/>
            <a:extLst>
              <a:ext uri="{FF2B5EF4-FFF2-40B4-BE49-F238E27FC236}">
                <a16:creationId xmlns:a16="http://schemas.microsoft.com/office/drawing/2014/main" id="{76ACA765-30CC-43FA-B42A-FB1E0A3B0C76}"/>
              </a:ext>
            </a:extLst>
          </p:cNvPr>
          <p:cNvSpPr/>
          <p:nvPr/>
        </p:nvSpPr>
        <p:spPr>
          <a:xfrm>
            <a:off x="303588" y="6006158"/>
            <a:ext cx="1901537" cy="76225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0" name="Picture 9">
            <a:hlinkClick r:id="rId3"/>
            <a:extLst>
              <a:ext uri="{FF2B5EF4-FFF2-40B4-BE49-F238E27FC236}">
                <a16:creationId xmlns:a16="http://schemas.microsoft.com/office/drawing/2014/main" id="{F48A1D13-6B4F-4049-BFD1-48DF1B5039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5973" y="1392382"/>
            <a:ext cx="6078682" cy="332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08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184475" y="0"/>
            <a:ext cx="5507338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Class discussion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449738"/>
            <a:ext cx="3683253" cy="4192598"/>
          </a:xfrm>
        </p:spPr>
        <p:txBody>
          <a:bodyPr/>
          <a:lstStyle/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a career in Fintech? 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Did any of the technology particularly interest you today? 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to work with blockchain?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to work in cybersecurity and protect online money from thieves?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to create and develop cashless technology?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6D36D421-5405-4416-8542-799ABFD363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87" r="1221"/>
          <a:stretch/>
        </p:blipFill>
        <p:spPr>
          <a:xfrm>
            <a:off x="4408098" y="396815"/>
            <a:ext cx="5895302" cy="6352464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C4097C05-7979-40E2-9563-B51D2A2A24B0}"/>
              </a:ext>
            </a:extLst>
          </p:cNvPr>
          <p:cNvGrpSpPr/>
          <p:nvPr/>
        </p:nvGrpSpPr>
        <p:grpSpPr>
          <a:xfrm>
            <a:off x="388414" y="1651208"/>
            <a:ext cx="1558374" cy="509518"/>
            <a:chOff x="388414" y="6238752"/>
            <a:chExt cx="1558374" cy="509518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A2D82CF-5C01-4B4F-8DF4-5C2861612AC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1F555365-357E-443C-B06B-C6AAFE5FCF7F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A10E2357-FF94-4707-8179-C3330E7854EA}"/>
              </a:ext>
            </a:extLst>
          </p:cNvPr>
          <p:cNvSpPr/>
          <p:nvPr/>
        </p:nvSpPr>
        <p:spPr>
          <a:xfrm>
            <a:off x="303588" y="157358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9" name="Rectangle 58">
            <a:hlinkClick r:id="rId3"/>
            <a:extLst>
              <a:ext uri="{FF2B5EF4-FFF2-40B4-BE49-F238E27FC236}">
                <a16:creationId xmlns:a16="http://schemas.microsoft.com/office/drawing/2014/main" id="{16FE5732-BA09-42F9-9733-2B92670E2299}"/>
              </a:ext>
            </a:extLst>
          </p:cNvPr>
          <p:cNvSpPr/>
          <p:nvPr/>
        </p:nvSpPr>
        <p:spPr>
          <a:xfrm>
            <a:off x="298651" y="1521968"/>
            <a:ext cx="1816157" cy="7679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11852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433313" y="0"/>
            <a:ext cx="725850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93052" cy="5400000"/>
          </a:xfrm>
        </p:spPr>
        <p:txBody>
          <a:bodyPr/>
          <a:lstStyle/>
          <a:p>
            <a:r>
              <a:rPr lang="en-GB" sz="2000" b="0" dirty="0"/>
              <a:t>For your homework, we would like you to think of / find something to benefit our school or local community which you believe we could crowdfund for. </a:t>
            </a:r>
          </a:p>
          <a:p>
            <a:r>
              <a:rPr lang="en-GB" sz="2000" b="0" dirty="0"/>
              <a:t>We would like you to bring your ideas back to the class so we can share them and decide on an idea we would like to crowdfund for. </a:t>
            </a:r>
          </a:p>
          <a:p>
            <a:r>
              <a:rPr lang="en-GB" sz="2000" b="0" dirty="0"/>
              <a:t>We can use technology to raise money for a </a:t>
            </a:r>
            <a:r>
              <a:rPr lang="en-GB" sz="2000" b="0"/>
              <a:t>good cause! </a:t>
            </a:r>
            <a:r>
              <a:rPr lang="en-GB" sz="2000" b="0" dirty="0">
                <a:sym typeface="Wingdings" panose="05000000000000000000" pitchFamily="2" charset="2"/>
              </a:rPr>
              <a:t>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16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6" name="Picture 2" descr="Image result for crowdfunding">
            <a:extLst>
              <a:ext uri="{FF2B5EF4-FFF2-40B4-BE49-F238E27FC236}">
                <a16:creationId xmlns:a16="http://schemas.microsoft.com/office/drawing/2014/main" id="{854F99F1-2DDF-4FA8-BD06-1CE8384BF3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" r="1" b="1"/>
          <a:stretch/>
        </p:blipFill>
        <p:spPr bwMode="auto">
          <a:xfrm>
            <a:off x="3885222" y="1630208"/>
            <a:ext cx="6418178" cy="439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D564C9E-381D-48AC-AF77-B4943FFE64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Finance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4" y="5808072"/>
            <a:ext cx="5950042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finance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2E83C43E-B6A6-475F-B47B-EC69DE31627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200739" y="7020211"/>
            <a:ext cx="258046" cy="324000"/>
          </a:xfrm>
          <a:custGeom>
            <a:avLst/>
            <a:gdLst>
              <a:gd name="T0" fmla="*/ 1384 w 1432"/>
              <a:gd name="T1" fmla="*/ 1030 h 1798"/>
              <a:gd name="T2" fmla="*/ 1334 w 1432"/>
              <a:gd name="T3" fmla="*/ 974 h 1798"/>
              <a:gd name="T4" fmla="*/ 1188 w 1432"/>
              <a:gd name="T5" fmla="*/ 892 h 1798"/>
              <a:gd name="T6" fmla="*/ 1200 w 1432"/>
              <a:gd name="T7" fmla="*/ 850 h 1798"/>
              <a:gd name="T8" fmla="*/ 1284 w 1432"/>
              <a:gd name="T9" fmla="*/ 782 h 1798"/>
              <a:gd name="T10" fmla="*/ 1332 w 1432"/>
              <a:gd name="T11" fmla="*/ 700 h 1798"/>
              <a:gd name="T12" fmla="*/ 1350 w 1432"/>
              <a:gd name="T13" fmla="*/ 610 h 1798"/>
              <a:gd name="T14" fmla="*/ 1342 w 1432"/>
              <a:gd name="T15" fmla="*/ 474 h 1798"/>
              <a:gd name="T16" fmla="*/ 1280 w 1432"/>
              <a:gd name="T17" fmla="*/ 342 h 1798"/>
              <a:gd name="T18" fmla="*/ 1176 w 1432"/>
              <a:gd name="T19" fmla="*/ 256 h 1798"/>
              <a:gd name="T20" fmla="*/ 1038 w 1432"/>
              <a:gd name="T21" fmla="*/ 206 h 1798"/>
              <a:gd name="T22" fmla="*/ 804 w 1432"/>
              <a:gd name="T23" fmla="*/ 0 h 1798"/>
              <a:gd name="T24" fmla="*/ 624 w 1432"/>
              <a:gd name="T25" fmla="*/ 182 h 1798"/>
              <a:gd name="T26" fmla="*/ 0 w 1432"/>
              <a:gd name="T27" fmla="*/ 182 h 1798"/>
              <a:gd name="T28" fmla="*/ 172 w 1432"/>
              <a:gd name="T29" fmla="*/ 454 h 1798"/>
              <a:gd name="T30" fmla="*/ 242 w 1432"/>
              <a:gd name="T31" fmla="*/ 482 h 1798"/>
              <a:gd name="T32" fmla="*/ 268 w 1432"/>
              <a:gd name="T33" fmla="*/ 548 h 1798"/>
              <a:gd name="T34" fmla="*/ 266 w 1432"/>
              <a:gd name="T35" fmla="*/ 1266 h 1798"/>
              <a:gd name="T36" fmla="*/ 224 w 1432"/>
              <a:gd name="T37" fmla="*/ 1328 h 1798"/>
              <a:gd name="T38" fmla="*/ 170 w 1432"/>
              <a:gd name="T39" fmla="*/ 1346 h 1798"/>
              <a:gd name="T40" fmla="*/ 468 w 1432"/>
              <a:gd name="T41" fmla="*/ 1798 h 1798"/>
              <a:gd name="T42" fmla="*/ 804 w 1432"/>
              <a:gd name="T43" fmla="*/ 1798 h 1798"/>
              <a:gd name="T44" fmla="*/ 980 w 1432"/>
              <a:gd name="T45" fmla="*/ 1616 h 1798"/>
              <a:gd name="T46" fmla="*/ 1116 w 1432"/>
              <a:gd name="T47" fmla="*/ 1598 h 1798"/>
              <a:gd name="T48" fmla="*/ 1232 w 1432"/>
              <a:gd name="T49" fmla="*/ 1558 h 1798"/>
              <a:gd name="T50" fmla="*/ 1334 w 1432"/>
              <a:gd name="T51" fmla="*/ 1478 h 1798"/>
              <a:gd name="T52" fmla="*/ 1380 w 1432"/>
              <a:gd name="T53" fmla="*/ 1416 h 1798"/>
              <a:gd name="T54" fmla="*/ 1420 w 1432"/>
              <a:gd name="T55" fmla="*/ 1312 h 1798"/>
              <a:gd name="T56" fmla="*/ 1432 w 1432"/>
              <a:gd name="T57" fmla="*/ 1196 h 1798"/>
              <a:gd name="T58" fmla="*/ 1412 w 1432"/>
              <a:gd name="T59" fmla="*/ 1086 h 1798"/>
              <a:gd name="T60" fmla="*/ 588 w 1432"/>
              <a:gd name="T61" fmla="*/ 456 h 1798"/>
              <a:gd name="T62" fmla="*/ 846 w 1432"/>
              <a:gd name="T63" fmla="*/ 458 h 1798"/>
              <a:gd name="T64" fmla="*/ 930 w 1432"/>
              <a:gd name="T65" fmla="*/ 476 h 1798"/>
              <a:gd name="T66" fmla="*/ 994 w 1432"/>
              <a:gd name="T67" fmla="*/ 524 h 1798"/>
              <a:gd name="T68" fmla="*/ 1018 w 1432"/>
              <a:gd name="T69" fmla="*/ 612 h 1798"/>
              <a:gd name="T70" fmla="*/ 1004 w 1432"/>
              <a:gd name="T71" fmla="*/ 680 h 1798"/>
              <a:gd name="T72" fmla="*/ 952 w 1432"/>
              <a:gd name="T73" fmla="*/ 736 h 1798"/>
              <a:gd name="T74" fmla="*/ 872 w 1432"/>
              <a:gd name="T75" fmla="*/ 760 h 1798"/>
              <a:gd name="T76" fmla="*/ 756 w 1432"/>
              <a:gd name="T77" fmla="*/ 768 h 1798"/>
              <a:gd name="T78" fmla="*/ 810 w 1432"/>
              <a:gd name="T79" fmla="*/ 1348 h 1798"/>
              <a:gd name="T80" fmla="*/ 804 w 1432"/>
              <a:gd name="T81" fmla="*/ 1014 h 1798"/>
              <a:gd name="T82" fmla="*/ 904 w 1432"/>
              <a:gd name="T83" fmla="*/ 1016 h 1798"/>
              <a:gd name="T84" fmla="*/ 1002 w 1432"/>
              <a:gd name="T85" fmla="*/ 1036 h 1798"/>
              <a:gd name="T86" fmla="*/ 1070 w 1432"/>
              <a:gd name="T87" fmla="*/ 1086 h 1798"/>
              <a:gd name="T88" fmla="*/ 1092 w 1432"/>
              <a:gd name="T89" fmla="*/ 1134 h 1798"/>
              <a:gd name="T90" fmla="*/ 1098 w 1432"/>
              <a:gd name="T91" fmla="*/ 1180 h 1798"/>
              <a:gd name="T92" fmla="*/ 1088 w 1432"/>
              <a:gd name="T93" fmla="*/ 1240 h 1798"/>
              <a:gd name="T94" fmla="*/ 1062 w 1432"/>
              <a:gd name="T95" fmla="*/ 1284 h 1798"/>
              <a:gd name="T96" fmla="*/ 978 w 1432"/>
              <a:gd name="T97" fmla="*/ 1332 h 1798"/>
              <a:gd name="T98" fmla="*/ 880 w 1432"/>
              <a:gd name="T99" fmla="*/ 1348 h 1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2" h="1798">
                <a:moveTo>
                  <a:pt x="1400" y="1062"/>
                </a:moveTo>
                <a:lnTo>
                  <a:pt x="1400" y="1062"/>
                </a:lnTo>
                <a:lnTo>
                  <a:pt x="1392" y="1046"/>
                </a:lnTo>
                <a:lnTo>
                  <a:pt x="1384" y="1030"/>
                </a:lnTo>
                <a:lnTo>
                  <a:pt x="1372" y="1016"/>
                </a:lnTo>
                <a:lnTo>
                  <a:pt x="1360" y="1000"/>
                </a:lnTo>
                <a:lnTo>
                  <a:pt x="1348" y="986"/>
                </a:lnTo>
                <a:lnTo>
                  <a:pt x="1334" y="974"/>
                </a:lnTo>
                <a:lnTo>
                  <a:pt x="1302" y="948"/>
                </a:lnTo>
                <a:lnTo>
                  <a:pt x="1268" y="928"/>
                </a:lnTo>
                <a:lnTo>
                  <a:pt x="1230" y="908"/>
                </a:lnTo>
                <a:lnTo>
                  <a:pt x="1188" y="892"/>
                </a:lnTo>
                <a:lnTo>
                  <a:pt x="1142" y="878"/>
                </a:lnTo>
                <a:lnTo>
                  <a:pt x="1142" y="878"/>
                </a:lnTo>
                <a:lnTo>
                  <a:pt x="1172" y="864"/>
                </a:lnTo>
                <a:lnTo>
                  <a:pt x="1200" y="850"/>
                </a:lnTo>
                <a:lnTo>
                  <a:pt x="1226" y="834"/>
                </a:lnTo>
                <a:lnTo>
                  <a:pt x="1248" y="816"/>
                </a:lnTo>
                <a:lnTo>
                  <a:pt x="1268" y="800"/>
                </a:lnTo>
                <a:lnTo>
                  <a:pt x="1284" y="782"/>
                </a:lnTo>
                <a:lnTo>
                  <a:pt x="1300" y="762"/>
                </a:lnTo>
                <a:lnTo>
                  <a:pt x="1312" y="742"/>
                </a:lnTo>
                <a:lnTo>
                  <a:pt x="1322" y="722"/>
                </a:lnTo>
                <a:lnTo>
                  <a:pt x="1332" y="700"/>
                </a:lnTo>
                <a:lnTo>
                  <a:pt x="1338" y="678"/>
                </a:lnTo>
                <a:lnTo>
                  <a:pt x="1344" y="656"/>
                </a:lnTo>
                <a:lnTo>
                  <a:pt x="1348" y="634"/>
                </a:lnTo>
                <a:lnTo>
                  <a:pt x="1350" y="610"/>
                </a:lnTo>
                <a:lnTo>
                  <a:pt x="1352" y="560"/>
                </a:lnTo>
                <a:lnTo>
                  <a:pt x="1352" y="560"/>
                </a:lnTo>
                <a:lnTo>
                  <a:pt x="1350" y="516"/>
                </a:lnTo>
                <a:lnTo>
                  <a:pt x="1342" y="474"/>
                </a:lnTo>
                <a:lnTo>
                  <a:pt x="1332" y="438"/>
                </a:lnTo>
                <a:lnTo>
                  <a:pt x="1318" y="402"/>
                </a:lnTo>
                <a:lnTo>
                  <a:pt x="1300" y="372"/>
                </a:lnTo>
                <a:lnTo>
                  <a:pt x="1280" y="342"/>
                </a:lnTo>
                <a:lnTo>
                  <a:pt x="1258" y="318"/>
                </a:lnTo>
                <a:lnTo>
                  <a:pt x="1232" y="294"/>
                </a:lnTo>
                <a:lnTo>
                  <a:pt x="1206" y="274"/>
                </a:lnTo>
                <a:lnTo>
                  <a:pt x="1176" y="256"/>
                </a:lnTo>
                <a:lnTo>
                  <a:pt x="1144" y="240"/>
                </a:lnTo>
                <a:lnTo>
                  <a:pt x="1110" y="226"/>
                </a:lnTo>
                <a:lnTo>
                  <a:pt x="1074" y="216"/>
                </a:lnTo>
                <a:lnTo>
                  <a:pt x="1038" y="206"/>
                </a:lnTo>
                <a:lnTo>
                  <a:pt x="1000" y="198"/>
                </a:lnTo>
                <a:lnTo>
                  <a:pt x="960" y="192"/>
                </a:lnTo>
                <a:lnTo>
                  <a:pt x="960" y="0"/>
                </a:lnTo>
                <a:lnTo>
                  <a:pt x="804" y="0"/>
                </a:lnTo>
                <a:lnTo>
                  <a:pt x="804" y="182"/>
                </a:lnTo>
                <a:lnTo>
                  <a:pt x="804" y="182"/>
                </a:lnTo>
                <a:lnTo>
                  <a:pt x="770" y="182"/>
                </a:lnTo>
                <a:lnTo>
                  <a:pt x="624" y="182"/>
                </a:lnTo>
                <a:lnTo>
                  <a:pt x="624" y="0"/>
                </a:lnTo>
                <a:lnTo>
                  <a:pt x="468" y="0"/>
                </a:lnTo>
                <a:lnTo>
                  <a:pt x="468" y="182"/>
                </a:lnTo>
                <a:lnTo>
                  <a:pt x="0" y="182"/>
                </a:lnTo>
                <a:lnTo>
                  <a:pt x="0" y="454"/>
                </a:lnTo>
                <a:lnTo>
                  <a:pt x="0" y="454"/>
                </a:lnTo>
                <a:lnTo>
                  <a:pt x="172" y="454"/>
                </a:lnTo>
                <a:lnTo>
                  <a:pt x="172" y="454"/>
                </a:lnTo>
                <a:lnTo>
                  <a:pt x="192" y="456"/>
                </a:lnTo>
                <a:lnTo>
                  <a:pt x="210" y="462"/>
                </a:lnTo>
                <a:lnTo>
                  <a:pt x="228" y="470"/>
                </a:lnTo>
                <a:lnTo>
                  <a:pt x="242" y="482"/>
                </a:lnTo>
                <a:lnTo>
                  <a:pt x="252" y="496"/>
                </a:lnTo>
                <a:lnTo>
                  <a:pt x="260" y="512"/>
                </a:lnTo>
                <a:lnTo>
                  <a:pt x="266" y="530"/>
                </a:lnTo>
                <a:lnTo>
                  <a:pt x="268" y="548"/>
                </a:lnTo>
                <a:lnTo>
                  <a:pt x="268" y="548"/>
                </a:lnTo>
                <a:lnTo>
                  <a:pt x="268" y="1246"/>
                </a:lnTo>
                <a:lnTo>
                  <a:pt x="268" y="1246"/>
                </a:lnTo>
                <a:lnTo>
                  <a:pt x="266" y="1266"/>
                </a:lnTo>
                <a:lnTo>
                  <a:pt x="260" y="1286"/>
                </a:lnTo>
                <a:lnTo>
                  <a:pt x="252" y="1302"/>
                </a:lnTo>
                <a:lnTo>
                  <a:pt x="240" y="1316"/>
                </a:lnTo>
                <a:lnTo>
                  <a:pt x="224" y="1328"/>
                </a:lnTo>
                <a:lnTo>
                  <a:pt x="208" y="1338"/>
                </a:lnTo>
                <a:lnTo>
                  <a:pt x="190" y="1344"/>
                </a:lnTo>
                <a:lnTo>
                  <a:pt x="170" y="1346"/>
                </a:lnTo>
                <a:lnTo>
                  <a:pt x="170" y="1346"/>
                </a:lnTo>
                <a:lnTo>
                  <a:pt x="0" y="1346"/>
                </a:lnTo>
                <a:lnTo>
                  <a:pt x="0" y="1616"/>
                </a:lnTo>
                <a:lnTo>
                  <a:pt x="468" y="1616"/>
                </a:lnTo>
                <a:lnTo>
                  <a:pt x="468" y="1798"/>
                </a:lnTo>
                <a:lnTo>
                  <a:pt x="624" y="1798"/>
                </a:lnTo>
                <a:lnTo>
                  <a:pt x="624" y="1616"/>
                </a:lnTo>
                <a:lnTo>
                  <a:pt x="804" y="1616"/>
                </a:lnTo>
                <a:lnTo>
                  <a:pt x="804" y="1798"/>
                </a:lnTo>
                <a:lnTo>
                  <a:pt x="960" y="1798"/>
                </a:lnTo>
                <a:lnTo>
                  <a:pt x="960" y="1616"/>
                </a:lnTo>
                <a:lnTo>
                  <a:pt x="980" y="1616"/>
                </a:lnTo>
                <a:lnTo>
                  <a:pt x="980" y="1616"/>
                </a:lnTo>
                <a:lnTo>
                  <a:pt x="990" y="1614"/>
                </a:lnTo>
                <a:lnTo>
                  <a:pt x="1020" y="1612"/>
                </a:lnTo>
                <a:lnTo>
                  <a:pt x="1064" y="1608"/>
                </a:lnTo>
                <a:lnTo>
                  <a:pt x="1116" y="1598"/>
                </a:lnTo>
                <a:lnTo>
                  <a:pt x="1144" y="1590"/>
                </a:lnTo>
                <a:lnTo>
                  <a:pt x="1174" y="1582"/>
                </a:lnTo>
                <a:lnTo>
                  <a:pt x="1204" y="1570"/>
                </a:lnTo>
                <a:lnTo>
                  <a:pt x="1232" y="1558"/>
                </a:lnTo>
                <a:lnTo>
                  <a:pt x="1260" y="1542"/>
                </a:lnTo>
                <a:lnTo>
                  <a:pt x="1288" y="1522"/>
                </a:lnTo>
                <a:lnTo>
                  <a:pt x="1312" y="1502"/>
                </a:lnTo>
                <a:lnTo>
                  <a:pt x="1334" y="1478"/>
                </a:lnTo>
                <a:lnTo>
                  <a:pt x="1334" y="1478"/>
                </a:lnTo>
                <a:lnTo>
                  <a:pt x="1350" y="1458"/>
                </a:lnTo>
                <a:lnTo>
                  <a:pt x="1366" y="1438"/>
                </a:lnTo>
                <a:lnTo>
                  <a:pt x="1380" y="1416"/>
                </a:lnTo>
                <a:lnTo>
                  <a:pt x="1394" y="1390"/>
                </a:lnTo>
                <a:lnTo>
                  <a:pt x="1404" y="1366"/>
                </a:lnTo>
                <a:lnTo>
                  <a:pt x="1414" y="1338"/>
                </a:lnTo>
                <a:lnTo>
                  <a:pt x="1420" y="1312"/>
                </a:lnTo>
                <a:lnTo>
                  <a:pt x="1426" y="1282"/>
                </a:lnTo>
                <a:lnTo>
                  <a:pt x="1430" y="1254"/>
                </a:lnTo>
                <a:lnTo>
                  <a:pt x="1432" y="1226"/>
                </a:lnTo>
                <a:lnTo>
                  <a:pt x="1432" y="1196"/>
                </a:lnTo>
                <a:lnTo>
                  <a:pt x="1430" y="1168"/>
                </a:lnTo>
                <a:lnTo>
                  <a:pt x="1426" y="1140"/>
                </a:lnTo>
                <a:lnTo>
                  <a:pt x="1420" y="1114"/>
                </a:lnTo>
                <a:lnTo>
                  <a:pt x="1412" y="1086"/>
                </a:lnTo>
                <a:lnTo>
                  <a:pt x="1400" y="1062"/>
                </a:lnTo>
                <a:lnTo>
                  <a:pt x="1400" y="1062"/>
                </a:lnTo>
                <a:close/>
                <a:moveTo>
                  <a:pt x="588" y="456"/>
                </a:moveTo>
                <a:lnTo>
                  <a:pt x="588" y="456"/>
                </a:lnTo>
                <a:lnTo>
                  <a:pt x="758" y="456"/>
                </a:lnTo>
                <a:lnTo>
                  <a:pt x="758" y="456"/>
                </a:lnTo>
                <a:lnTo>
                  <a:pt x="802" y="456"/>
                </a:lnTo>
                <a:lnTo>
                  <a:pt x="846" y="458"/>
                </a:lnTo>
                <a:lnTo>
                  <a:pt x="868" y="462"/>
                </a:lnTo>
                <a:lnTo>
                  <a:pt x="890" y="464"/>
                </a:lnTo>
                <a:lnTo>
                  <a:pt x="910" y="470"/>
                </a:lnTo>
                <a:lnTo>
                  <a:pt x="930" y="476"/>
                </a:lnTo>
                <a:lnTo>
                  <a:pt x="948" y="486"/>
                </a:lnTo>
                <a:lnTo>
                  <a:pt x="966" y="496"/>
                </a:lnTo>
                <a:lnTo>
                  <a:pt x="980" y="508"/>
                </a:lnTo>
                <a:lnTo>
                  <a:pt x="994" y="524"/>
                </a:lnTo>
                <a:lnTo>
                  <a:pt x="1004" y="540"/>
                </a:lnTo>
                <a:lnTo>
                  <a:pt x="1012" y="562"/>
                </a:lnTo>
                <a:lnTo>
                  <a:pt x="1016" y="584"/>
                </a:lnTo>
                <a:lnTo>
                  <a:pt x="1018" y="612"/>
                </a:lnTo>
                <a:lnTo>
                  <a:pt x="1018" y="612"/>
                </a:lnTo>
                <a:lnTo>
                  <a:pt x="1016" y="638"/>
                </a:lnTo>
                <a:lnTo>
                  <a:pt x="1012" y="660"/>
                </a:lnTo>
                <a:lnTo>
                  <a:pt x="1004" y="680"/>
                </a:lnTo>
                <a:lnTo>
                  <a:pt x="994" y="698"/>
                </a:lnTo>
                <a:lnTo>
                  <a:pt x="982" y="714"/>
                </a:lnTo>
                <a:lnTo>
                  <a:pt x="968" y="726"/>
                </a:lnTo>
                <a:lnTo>
                  <a:pt x="952" y="736"/>
                </a:lnTo>
                <a:lnTo>
                  <a:pt x="934" y="744"/>
                </a:lnTo>
                <a:lnTo>
                  <a:pt x="914" y="752"/>
                </a:lnTo>
                <a:lnTo>
                  <a:pt x="894" y="756"/>
                </a:lnTo>
                <a:lnTo>
                  <a:pt x="872" y="760"/>
                </a:lnTo>
                <a:lnTo>
                  <a:pt x="850" y="764"/>
                </a:lnTo>
                <a:lnTo>
                  <a:pt x="804" y="766"/>
                </a:lnTo>
                <a:lnTo>
                  <a:pt x="756" y="768"/>
                </a:lnTo>
                <a:lnTo>
                  <a:pt x="756" y="768"/>
                </a:lnTo>
                <a:lnTo>
                  <a:pt x="588" y="768"/>
                </a:lnTo>
                <a:lnTo>
                  <a:pt x="588" y="456"/>
                </a:lnTo>
                <a:close/>
                <a:moveTo>
                  <a:pt x="810" y="1348"/>
                </a:moveTo>
                <a:lnTo>
                  <a:pt x="810" y="1348"/>
                </a:lnTo>
                <a:lnTo>
                  <a:pt x="588" y="1348"/>
                </a:lnTo>
                <a:lnTo>
                  <a:pt x="588" y="1014"/>
                </a:lnTo>
                <a:lnTo>
                  <a:pt x="588" y="1014"/>
                </a:lnTo>
                <a:lnTo>
                  <a:pt x="804" y="1014"/>
                </a:lnTo>
                <a:lnTo>
                  <a:pt x="804" y="1014"/>
                </a:lnTo>
                <a:lnTo>
                  <a:pt x="836" y="1014"/>
                </a:lnTo>
                <a:lnTo>
                  <a:pt x="880" y="1014"/>
                </a:lnTo>
                <a:lnTo>
                  <a:pt x="904" y="1016"/>
                </a:lnTo>
                <a:lnTo>
                  <a:pt x="928" y="1018"/>
                </a:lnTo>
                <a:lnTo>
                  <a:pt x="954" y="1022"/>
                </a:lnTo>
                <a:lnTo>
                  <a:pt x="978" y="1028"/>
                </a:lnTo>
                <a:lnTo>
                  <a:pt x="1002" y="1036"/>
                </a:lnTo>
                <a:lnTo>
                  <a:pt x="1024" y="1046"/>
                </a:lnTo>
                <a:lnTo>
                  <a:pt x="1044" y="1060"/>
                </a:lnTo>
                <a:lnTo>
                  <a:pt x="1062" y="1076"/>
                </a:lnTo>
                <a:lnTo>
                  <a:pt x="1070" y="1086"/>
                </a:lnTo>
                <a:lnTo>
                  <a:pt x="1078" y="1096"/>
                </a:lnTo>
                <a:lnTo>
                  <a:pt x="1084" y="1108"/>
                </a:lnTo>
                <a:lnTo>
                  <a:pt x="1088" y="1120"/>
                </a:lnTo>
                <a:lnTo>
                  <a:pt x="1092" y="1134"/>
                </a:lnTo>
                <a:lnTo>
                  <a:pt x="1096" y="1148"/>
                </a:lnTo>
                <a:lnTo>
                  <a:pt x="1098" y="1164"/>
                </a:lnTo>
                <a:lnTo>
                  <a:pt x="1098" y="1180"/>
                </a:lnTo>
                <a:lnTo>
                  <a:pt x="1098" y="1180"/>
                </a:lnTo>
                <a:lnTo>
                  <a:pt x="1098" y="1198"/>
                </a:lnTo>
                <a:lnTo>
                  <a:pt x="1096" y="1212"/>
                </a:lnTo>
                <a:lnTo>
                  <a:pt x="1092" y="1228"/>
                </a:lnTo>
                <a:lnTo>
                  <a:pt x="1088" y="1240"/>
                </a:lnTo>
                <a:lnTo>
                  <a:pt x="1084" y="1252"/>
                </a:lnTo>
                <a:lnTo>
                  <a:pt x="1078" y="1264"/>
                </a:lnTo>
                <a:lnTo>
                  <a:pt x="1070" y="1274"/>
                </a:lnTo>
                <a:lnTo>
                  <a:pt x="1062" y="1284"/>
                </a:lnTo>
                <a:lnTo>
                  <a:pt x="1044" y="1300"/>
                </a:lnTo>
                <a:lnTo>
                  <a:pt x="1024" y="1314"/>
                </a:lnTo>
                <a:lnTo>
                  <a:pt x="1000" y="1324"/>
                </a:lnTo>
                <a:lnTo>
                  <a:pt x="978" y="1332"/>
                </a:lnTo>
                <a:lnTo>
                  <a:pt x="952" y="1338"/>
                </a:lnTo>
                <a:lnTo>
                  <a:pt x="928" y="1342"/>
                </a:lnTo>
                <a:lnTo>
                  <a:pt x="904" y="1346"/>
                </a:lnTo>
                <a:lnTo>
                  <a:pt x="880" y="1348"/>
                </a:lnTo>
                <a:lnTo>
                  <a:pt x="840" y="1348"/>
                </a:lnTo>
                <a:lnTo>
                  <a:pt x="810" y="1348"/>
                </a:lnTo>
                <a:lnTo>
                  <a:pt x="810" y="1348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5117123" y="2435469"/>
            <a:ext cx="5174014" cy="4451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</p:spPr>
        <p:txBody>
          <a:bodyPr/>
          <a:lstStyle/>
          <a:p>
            <a:r>
              <a:rPr lang="en-GB" dirty="0"/>
              <a:t>How is tech used in finance?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6806242" y="2720037"/>
            <a:ext cx="3260947" cy="3282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sz="2000" dirty="0">
                <a:solidFill>
                  <a:schemeClr val="bg1"/>
                </a:solidFill>
              </a:rPr>
              <a:t>Do you know what finance means?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sz="2000" dirty="0">
                <a:solidFill>
                  <a:schemeClr val="bg1"/>
                </a:solidFill>
              </a:rPr>
              <a:t>Can you think of any other examples of how technology is used to save, move and manage money?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sz="2000" dirty="0">
                <a:solidFill>
                  <a:schemeClr val="bg1"/>
                </a:solidFill>
              </a:rPr>
              <a:t>Can you explain the ways in which you have already seen technology being used for finance? </a:t>
            </a:r>
            <a:endParaRPr lang="en-IN" sz="2000" b="1" dirty="0">
              <a:solidFill>
                <a:schemeClr val="bg1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1CFC0A7-8919-4D78-B39A-DE70062F5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4" y="1499173"/>
            <a:ext cx="6073140" cy="40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3200400"/>
            <a:ext cx="10691813" cy="435927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Fintech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398583" cy="5400000"/>
          </a:xfrm>
        </p:spPr>
        <p:txBody>
          <a:bodyPr/>
          <a:lstStyle/>
          <a:p>
            <a:r>
              <a:rPr lang="en-GB" sz="2400" b="0" dirty="0"/>
              <a:t>Computer programmes and technology used for the management and movement of money is often referred to as fintech. </a:t>
            </a:r>
          </a:p>
          <a:p>
            <a:endParaRPr lang="en-GB" sz="2400" b="0" dirty="0"/>
          </a:p>
          <a:p>
            <a:r>
              <a:rPr lang="en-GB" sz="2400" b="0" dirty="0"/>
              <a:t>Fintech is short for Financial Technology.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Finance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C9FE04-34A0-4D7C-B503-25F2211565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5" name="Rectangle: Rounded Corners 4">
              <a:hlinkClick r:id="rId2"/>
              <a:extLst>
                <a:ext uri="{FF2B5EF4-FFF2-40B4-BE49-F238E27FC236}">
                  <a16:creationId xmlns:a16="http://schemas.microsoft.com/office/drawing/2014/main" id="{3C3423DC-1CA9-44A1-8EAD-C5CE98926D3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6" name="Isosceles Triangle 5">
              <a:hlinkClick r:id="rId2"/>
              <a:extLst>
                <a:ext uri="{FF2B5EF4-FFF2-40B4-BE49-F238E27FC236}">
                  <a16:creationId xmlns:a16="http://schemas.microsoft.com/office/drawing/2014/main" id="{072A13A5-71A4-42D7-A858-C2D7BB9EDB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912F218F-58BB-4E1F-A5B2-8ABBFDE7048C}"/>
              </a:ext>
            </a:extLst>
          </p:cNvPr>
          <p:cNvSpPr/>
          <p:nvPr/>
        </p:nvSpPr>
        <p:spPr>
          <a:xfrm>
            <a:off x="4014161" y="6053414"/>
            <a:ext cx="62892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What risks and benefits of fintech were mentioned in the video?</a:t>
            </a:r>
            <a:endParaRPr lang="en-GB" dirty="0"/>
          </a:p>
        </p:txBody>
      </p:sp>
      <p:pic>
        <p:nvPicPr>
          <p:cNvPr id="14" name="Picture 2" descr="Image result for fintech">
            <a:hlinkClick r:id="rId2"/>
            <a:extLst>
              <a:ext uri="{FF2B5EF4-FFF2-40B4-BE49-F238E27FC236}">
                <a16:creationId xmlns:a16="http://schemas.microsoft.com/office/drawing/2014/main" id="{8031D5FD-EC30-4BF7-872A-AAA6FB6C3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61" y="1512603"/>
            <a:ext cx="6289240" cy="415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Finance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476328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Fintech App Developer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6387668"/>
            <a:ext cx="8782628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IN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= £40,000 - £50,000 per 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5540114" y="1512604"/>
            <a:ext cx="265002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Cyber Security Analyst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BB5F20-06DC-49E9-9DE9-D74E3079F9C0}"/>
              </a:ext>
            </a:extLst>
          </p:cNvPr>
          <p:cNvSpPr/>
          <p:nvPr/>
        </p:nvSpPr>
        <p:spPr>
          <a:xfrm>
            <a:off x="388415" y="5252038"/>
            <a:ext cx="476211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Develop financial technology apps to allow people to manage and move their money from mobile devices like their watches and phones.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EFAAC3-2556-4BB5-BF5D-1964FF2E38E2}"/>
              </a:ext>
            </a:extLst>
          </p:cNvPr>
          <p:cNvSpPr/>
          <p:nvPr/>
        </p:nvSpPr>
        <p:spPr>
          <a:xfrm>
            <a:off x="5538943" y="5252038"/>
            <a:ext cx="476211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Online thieves and hackers always go where the money is. You could work helping companies protect themselves from having their money stolen online. 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4791A57-B4EF-4FFF-85C5-DEFD1A125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1" y="1973655"/>
            <a:ext cx="4762500" cy="31775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26A11FC-7CE5-44B5-B2FE-EBD101F87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943" y="1973655"/>
            <a:ext cx="4762500" cy="317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7" name="SOPHIE_TECHFORFINANCE (1)">
            <a:hlinkClick r:id="" action="ppaction://media"/>
            <a:extLst>
              <a:ext uri="{FF2B5EF4-FFF2-40B4-BE49-F238E27FC236}">
                <a16:creationId xmlns:a16="http://schemas.microsoft.com/office/drawing/2014/main" id="{9E8AF077-FA3C-4F38-9C43-E5838ADA2F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58932"/>
            <a:ext cx="7488000" cy="421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9D20F3-DBE2-42C8-96F4-6197363AB71A}"/>
              </a:ext>
            </a:extLst>
          </p:cNvPr>
          <p:cNvSpPr txBox="1"/>
          <p:nvPr/>
        </p:nvSpPr>
        <p:spPr>
          <a:xfrm>
            <a:off x="388413" y="1536898"/>
            <a:ext cx="2304000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Sophie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200" dirty="0"/>
              <a:t>Head of Commercial Finance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949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Money management apps and games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FF462-1D27-47D3-A7ED-B848DFFF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82875"/>
            <a:ext cx="3021979" cy="578063"/>
          </a:xfrm>
        </p:spPr>
        <p:txBody>
          <a:bodyPr/>
          <a:lstStyle/>
          <a:p>
            <a:r>
              <a:rPr lang="en-GB" sz="2400" b="0" dirty="0"/>
              <a:t>Technology can also be used to help improve adults and children’s knowledge of how to manage their money better. </a:t>
            </a:r>
          </a:p>
          <a:p>
            <a:endParaRPr lang="en-GB" sz="2400" b="0" dirty="0"/>
          </a:p>
          <a:p>
            <a:r>
              <a:rPr lang="en-GB" sz="2400" b="0" dirty="0"/>
              <a:t>Why do you think it </a:t>
            </a:r>
            <a:br>
              <a:rPr lang="en-GB" sz="2400" b="0" dirty="0"/>
            </a:br>
            <a:r>
              <a:rPr lang="en-GB" sz="2400" b="0" dirty="0"/>
              <a:t>is important to learn good money management from </a:t>
            </a:r>
            <a:br>
              <a:rPr lang="en-GB" sz="2400" b="0" dirty="0"/>
            </a:br>
            <a:r>
              <a:rPr lang="en-GB" sz="2400" b="0" dirty="0"/>
              <a:t>an early age?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3D9C81-FF6B-4532-92F9-28B4A328C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220" y="1482875"/>
            <a:ext cx="6774180" cy="528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42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820174"/>
            <a:ext cx="9914987" cy="1112807"/>
          </a:xfrm>
        </p:spPr>
        <p:txBody>
          <a:bodyPr/>
          <a:lstStyle/>
          <a:p>
            <a:r>
              <a:rPr lang="en-GB" sz="2400" b="0" dirty="0">
                <a:solidFill>
                  <a:schemeClr val="accent2"/>
                </a:solidFill>
              </a:rPr>
              <a:t>Play the following money management game </a:t>
            </a:r>
            <a:br>
              <a:rPr lang="en-GB" sz="2400" b="0" dirty="0">
                <a:solidFill>
                  <a:schemeClr val="accent2"/>
                </a:solidFill>
              </a:rPr>
            </a:br>
            <a:r>
              <a:rPr lang="en-GB" sz="2400" b="0" dirty="0">
                <a:solidFill>
                  <a:schemeClr val="accent2"/>
                </a:solidFill>
              </a:rPr>
              <a:t>(ensure you select the game for 8 – 12 year olds):</a:t>
            </a:r>
          </a:p>
          <a:p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4FEB7B-1984-48C8-BACE-1B5167C501DA}"/>
              </a:ext>
            </a:extLst>
          </p:cNvPr>
          <p:cNvGrpSpPr/>
          <p:nvPr/>
        </p:nvGrpSpPr>
        <p:grpSpPr>
          <a:xfrm>
            <a:off x="388414" y="6155624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0D3BB2E-768F-4FF7-BAD5-05BEBA2CF42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PLAY GAME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0877836F-68FF-4C95-8078-3BE4E382A54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2"/>
            <a:extLst>
              <a:ext uri="{FF2B5EF4-FFF2-40B4-BE49-F238E27FC236}">
                <a16:creationId xmlns:a16="http://schemas.microsoft.com/office/drawing/2014/main" id="{8612D11F-0E4F-4616-A47C-7ADB7F919264}"/>
              </a:ext>
            </a:extLst>
          </p:cNvPr>
          <p:cNvSpPr/>
          <p:nvPr/>
        </p:nvSpPr>
        <p:spPr>
          <a:xfrm>
            <a:off x="303589" y="606115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DE11EAD-571F-47B4-A305-E7ED1767523A}"/>
              </a:ext>
            </a:extLst>
          </p:cNvPr>
          <p:cNvSpPr txBox="1">
            <a:spLocks/>
          </p:cNvSpPr>
          <p:nvPr/>
        </p:nvSpPr>
        <p:spPr>
          <a:xfrm>
            <a:off x="388414" y="2779127"/>
            <a:ext cx="4623070" cy="1112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tx1"/>
                </a:solidFill>
              </a:rPr>
              <a:t>Would any of you like to develop games or apps which help educate children and adults around important issues like money management?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tx1"/>
                </a:solidFill>
              </a:rPr>
              <a:t>Did you learn anything in particular from the game? </a:t>
            </a:r>
          </a:p>
          <a:p>
            <a:endParaRPr lang="en-GB" sz="1800" b="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A36BEB1A-3015-4318-8A9A-CBA6A9841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502" y="2861627"/>
            <a:ext cx="5288280" cy="229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7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1435</TotalTime>
  <Words>914</Words>
  <Application>Microsoft Macintosh PowerPoint</Application>
  <PresentationFormat>Custom</PresentationFormat>
  <Paragraphs>109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Arial Narrow</vt:lpstr>
      <vt:lpstr>PwC</vt:lpstr>
      <vt:lpstr>Tech for Finance: Teacher notes</vt:lpstr>
      <vt:lpstr>Share homework</vt:lpstr>
      <vt:lpstr>Finance</vt:lpstr>
      <vt:lpstr>How is tech used in finance? </vt:lpstr>
      <vt:lpstr>Fintech</vt:lpstr>
      <vt:lpstr>Careers in Tech for Finance</vt:lpstr>
      <vt:lpstr>Meet today’s role model</vt:lpstr>
      <vt:lpstr>Money management apps and games</vt:lpstr>
      <vt:lpstr>Your task</vt:lpstr>
      <vt:lpstr>The history of money</vt:lpstr>
      <vt:lpstr>Cash to cashless society</vt:lpstr>
      <vt:lpstr>Your task</vt:lpstr>
      <vt:lpstr>Crowdfunding</vt:lpstr>
      <vt:lpstr>What is Blockchain and how is it used for finance?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178</cp:revision>
  <dcterms:created xsi:type="dcterms:W3CDTF">2018-10-18T09:26:04Z</dcterms:created>
  <dcterms:modified xsi:type="dcterms:W3CDTF">2022-05-26T12:18:56Z</dcterms:modified>
  <cp:category/>
</cp:coreProperties>
</file>