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</p:sldIdLst>
  <p:sldSz cx="10693400" cy="7562850"/>
  <p:notesSz cx="10693400" cy="75628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Poppins" pitchFamily="2" charset="77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807" autoAdjust="0"/>
  </p:normalViewPr>
  <p:slideViewPr>
    <p:cSldViewPr>
      <p:cViewPr varScale="1">
        <p:scale>
          <a:sx n="116" d="100"/>
          <a:sy n="116" d="100"/>
        </p:scale>
        <p:origin x="1504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1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9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565998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>
                <a:moveTo>
                  <a:pt x="0" y="1657705"/>
                </a:moveTo>
                <a:lnTo>
                  <a:pt x="3131997" y="1657705"/>
                </a:lnTo>
                <a:lnTo>
                  <a:pt x="3131997" y="0"/>
                </a:lnTo>
                <a:lnTo>
                  <a:pt x="0" y="0"/>
                </a:lnTo>
                <a:lnTo>
                  <a:pt x="0" y="1657705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81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15900" marR="2107565">
              <a:lnSpc>
                <a:spcPct val="101200"/>
              </a:lnSpc>
              <a:spcBef>
                <a:spcPts val="5"/>
              </a:spcBef>
            </a:pPr>
            <a:r>
              <a:rPr spc="10" dirty="0">
                <a:latin typeface="Poppins" panose="00000500000000000000" pitchFamily="2" charset="0"/>
                <a:cs typeface="Poppins" panose="00000500000000000000" pitchFamily="2" charset="0"/>
              </a:rPr>
              <a:t>Tech for the</a:t>
            </a:r>
            <a:r>
              <a:rPr spc="-5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pc="10" dirty="0">
                <a:latin typeface="Poppins" panose="00000500000000000000" pitchFamily="2" charset="0"/>
                <a:cs typeface="Poppins" panose="00000500000000000000" pitchFamily="2" charset="0"/>
              </a:rPr>
              <a:t>Environment </a:t>
            </a:r>
            <a:r>
              <a:rPr lang="en-GB" spc="1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pc="15" dirty="0">
                <a:latin typeface="Poppins" panose="00000500000000000000" pitchFamily="2" charset="0"/>
                <a:cs typeface="Poppins" panose="00000500000000000000" pitchFamily="2" charset="0"/>
              </a:rPr>
              <a:t>Homework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75999" y="2453453"/>
            <a:ext cx="113855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</a:t>
            </a:r>
            <a:r>
              <a:rPr sz="800" b="1" spc="-8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59994" y="3223704"/>
            <a:ext cx="3132455" cy="1384300"/>
          </a:xfrm>
          <a:prstGeom prst="rect">
            <a:avLst/>
          </a:prstGeom>
          <a:solidFill>
            <a:srgbClr val="A0C6FC"/>
          </a:solidFill>
        </p:spPr>
        <p:txBody>
          <a:bodyPr vert="horz" wrap="square" lIns="0" tIns="190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algn="just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281305" algn="just">
              <a:lnSpc>
                <a:spcPct val="101800"/>
              </a:lnSpc>
              <a:spcBef>
                <a:spcPts val="305"/>
              </a:spcBef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support of an adult at home (if</a:t>
            </a:r>
            <a:r>
              <a:rPr sz="9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needed),  follow the written instructions to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paper  origami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drone.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166370">
              <a:lnSpc>
                <a:spcPct val="101800"/>
              </a:lnSpc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drone, research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least 2</a:t>
            </a:r>
            <a:r>
              <a:rPr sz="9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drones </a:t>
            </a:r>
            <a:r>
              <a:rPr sz="9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used to help the</a:t>
            </a:r>
            <a:r>
              <a:rPr sz="900" b="1" spc="2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70522" y="1798143"/>
            <a:ext cx="2366645" cy="36068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40"/>
              </a:spcBef>
            </a:pPr>
            <a:r>
              <a:rPr sz="1050" b="1" spc="20" dirty="0">
                <a:solidFill>
                  <a:srgbClr val="231F20"/>
                </a:solidFill>
                <a:latin typeface="Poppins"/>
                <a:cs typeface="Poppins"/>
              </a:rPr>
              <a:t>HOW </a:t>
            </a:r>
            <a:r>
              <a:rPr sz="1050" b="1" spc="15" dirty="0">
                <a:solidFill>
                  <a:srgbClr val="231F20"/>
                </a:solidFill>
                <a:latin typeface="Poppins"/>
                <a:cs typeface="Poppins"/>
              </a:rPr>
              <a:t>TO MAKE AN ORIGAMI</a:t>
            </a:r>
            <a:r>
              <a:rPr sz="105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1050" b="1" spc="15" dirty="0">
                <a:solidFill>
                  <a:srgbClr val="231F20"/>
                </a:solidFill>
                <a:latin typeface="Poppins"/>
                <a:cs typeface="Poppins"/>
              </a:rPr>
              <a:t>DRONE  THAT </a:t>
            </a:r>
            <a:r>
              <a:rPr sz="1050" b="1" spc="10" dirty="0">
                <a:solidFill>
                  <a:srgbClr val="231F20"/>
                </a:solidFill>
                <a:latin typeface="Poppins"/>
                <a:cs typeface="Poppins"/>
              </a:rPr>
              <a:t>FLIES </a:t>
            </a:r>
            <a:r>
              <a:rPr sz="1050" b="1" spc="15" dirty="0">
                <a:solidFill>
                  <a:srgbClr val="231F20"/>
                </a:solidFill>
                <a:latin typeface="Poppins"/>
                <a:cs typeface="Poppins"/>
              </a:rPr>
              <a:t>BACK TO</a:t>
            </a:r>
            <a:r>
              <a:rPr sz="1050" b="1" spc="-3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1050" b="1" spc="15" dirty="0">
                <a:solidFill>
                  <a:srgbClr val="231F20"/>
                </a:solidFill>
                <a:latin typeface="Poppins"/>
                <a:cs typeface="Poppins"/>
              </a:rPr>
              <a:t>YOU</a:t>
            </a:r>
            <a:endParaRPr sz="1050" dirty="0">
              <a:latin typeface="Poppins"/>
              <a:cs typeface="Poppin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802276" y="2523680"/>
            <a:ext cx="907415" cy="907415"/>
          </a:xfrm>
          <a:custGeom>
            <a:avLst/>
            <a:gdLst/>
            <a:ahLst/>
            <a:cxnLst/>
            <a:rect l="l" t="t" r="r" b="b"/>
            <a:pathLst>
              <a:path w="907414" h="907414">
                <a:moveTo>
                  <a:pt x="907199" y="907199"/>
                </a:moveTo>
                <a:lnTo>
                  <a:pt x="0" y="907199"/>
                </a:lnTo>
                <a:lnTo>
                  <a:pt x="0" y="0"/>
                </a:lnTo>
                <a:lnTo>
                  <a:pt x="907199" y="0"/>
                </a:lnTo>
                <a:lnTo>
                  <a:pt x="907199" y="907199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686555" y="2407970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435901" y="2523680"/>
            <a:ext cx="907415" cy="907415"/>
          </a:xfrm>
          <a:custGeom>
            <a:avLst/>
            <a:gdLst/>
            <a:ahLst/>
            <a:cxnLst/>
            <a:rect l="l" t="t" r="r" b="b"/>
            <a:pathLst>
              <a:path w="907415" h="907414">
                <a:moveTo>
                  <a:pt x="907199" y="907199"/>
                </a:moveTo>
                <a:lnTo>
                  <a:pt x="0" y="907199"/>
                </a:lnTo>
                <a:lnTo>
                  <a:pt x="0" y="0"/>
                </a:lnTo>
                <a:lnTo>
                  <a:pt x="907199" y="0"/>
                </a:lnTo>
                <a:lnTo>
                  <a:pt x="907199" y="907199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889502" y="2525354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800" y="1200"/>
                </a:moveTo>
                <a:lnTo>
                  <a:pt x="800" y="120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889501" y="2534130"/>
            <a:ext cx="0" cy="895350"/>
          </a:xfrm>
          <a:custGeom>
            <a:avLst/>
            <a:gdLst/>
            <a:ahLst/>
            <a:cxnLst/>
            <a:rect l="l" t="t" r="r" b="b"/>
            <a:pathLst>
              <a:path h="895350">
                <a:moveTo>
                  <a:pt x="0" y="0"/>
                </a:moveTo>
                <a:lnTo>
                  <a:pt x="0" y="89507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20180" y="2407970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353024" y="2523680"/>
            <a:ext cx="454025" cy="907415"/>
          </a:xfrm>
          <a:custGeom>
            <a:avLst/>
            <a:gdLst/>
            <a:ahLst/>
            <a:cxnLst/>
            <a:rect l="l" t="t" r="r" b="b"/>
            <a:pathLst>
              <a:path w="454025" h="907414">
                <a:moveTo>
                  <a:pt x="0" y="907199"/>
                </a:moveTo>
                <a:lnTo>
                  <a:pt x="453593" y="907199"/>
                </a:lnTo>
                <a:lnTo>
                  <a:pt x="453593" y="0"/>
                </a:lnTo>
                <a:lnTo>
                  <a:pt x="0" y="0"/>
                </a:lnTo>
                <a:lnTo>
                  <a:pt x="0" y="907199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53025" y="2523680"/>
            <a:ext cx="454025" cy="907415"/>
          </a:xfrm>
          <a:custGeom>
            <a:avLst/>
            <a:gdLst/>
            <a:ahLst/>
            <a:cxnLst/>
            <a:rect l="l" t="t" r="r" b="b"/>
            <a:pathLst>
              <a:path w="454025" h="907414">
                <a:moveTo>
                  <a:pt x="453593" y="907199"/>
                </a:moveTo>
                <a:lnTo>
                  <a:pt x="0" y="907199"/>
                </a:lnTo>
                <a:lnTo>
                  <a:pt x="0" y="0"/>
                </a:lnTo>
                <a:lnTo>
                  <a:pt x="453593" y="0"/>
                </a:lnTo>
                <a:lnTo>
                  <a:pt x="453593" y="907199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010505" y="2407970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68300" y="3610361"/>
            <a:ext cx="115252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285" marR="5080" indent="-109220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Place sheet colour side 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301883" y="3610361"/>
            <a:ext cx="69977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Unfold to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92182" y="3610361"/>
            <a:ext cx="1025525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Fold in half</a:t>
            </a:r>
            <a:r>
              <a:rPr sz="7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vertically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9064211" y="2522880"/>
          <a:ext cx="906780" cy="9071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3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object 24"/>
          <p:cNvSpPr/>
          <p:nvPr/>
        </p:nvSpPr>
        <p:spPr>
          <a:xfrm>
            <a:off x="8949296" y="2407970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3801475" y="4273538"/>
          <a:ext cx="906780" cy="6804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36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object 26"/>
          <p:cNvSpPr/>
          <p:nvPr/>
        </p:nvSpPr>
        <p:spPr>
          <a:xfrm>
            <a:off x="3686555" y="404596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750454" y="2750489"/>
            <a:ext cx="907415" cy="454025"/>
          </a:xfrm>
          <a:custGeom>
            <a:avLst/>
            <a:gdLst/>
            <a:ahLst/>
            <a:cxnLst/>
            <a:rect l="l" t="t" r="r" b="b"/>
            <a:pathLst>
              <a:path w="907415" h="454025">
                <a:moveTo>
                  <a:pt x="0" y="453593"/>
                </a:moveTo>
                <a:lnTo>
                  <a:pt x="907199" y="453593"/>
                </a:lnTo>
                <a:lnTo>
                  <a:pt x="907199" y="0"/>
                </a:lnTo>
                <a:lnTo>
                  <a:pt x="0" y="0"/>
                </a:lnTo>
                <a:lnTo>
                  <a:pt x="0" y="453593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750455" y="2750487"/>
            <a:ext cx="907415" cy="454025"/>
          </a:xfrm>
          <a:custGeom>
            <a:avLst/>
            <a:gdLst/>
            <a:ahLst/>
            <a:cxnLst/>
            <a:rect l="l" t="t" r="r" b="b"/>
            <a:pathLst>
              <a:path w="907415" h="454025">
                <a:moveTo>
                  <a:pt x="907199" y="453593"/>
                </a:moveTo>
                <a:lnTo>
                  <a:pt x="0" y="453593"/>
                </a:lnTo>
                <a:lnTo>
                  <a:pt x="0" y="0"/>
                </a:lnTo>
                <a:lnTo>
                  <a:pt x="907199" y="0"/>
                </a:lnTo>
                <a:lnTo>
                  <a:pt x="907199" y="453593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634731" y="2407970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931036" y="3610361"/>
            <a:ext cx="69977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Unfold to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68271" y="5248343"/>
            <a:ext cx="109283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285" marR="5080" indent="-109220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Fold horizontal half in  half to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</a:t>
            </a:r>
            <a:r>
              <a:rPr sz="75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quarter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616445" y="3610361"/>
            <a:ext cx="1068705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Fold in half</a:t>
            </a:r>
            <a:r>
              <a:rPr sz="7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7975348" y="4387373"/>
          <a:ext cx="453390" cy="453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object 34"/>
          <p:cNvSpPr/>
          <p:nvPr/>
        </p:nvSpPr>
        <p:spPr>
          <a:xfrm>
            <a:off x="7633627" y="404596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5124308" y="4387373"/>
          <a:ext cx="906780" cy="453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" name="object 36"/>
          <p:cNvSpPr/>
          <p:nvPr/>
        </p:nvSpPr>
        <p:spPr>
          <a:xfrm>
            <a:off x="5009388" y="404596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object 37"/>
          <p:cNvGraphicFramePr>
            <a:graphicFrameLocks noGrp="1"/>
          </p:cNvGraphicFramePr>
          <p:nvPr/>
        </p:nvGraphicFramePr>
        <p:xfrm>
          <a:off x="6549608" y="4387373"/>
          <a:ext cx="680085" cy="453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" name="object 38"/>
          <p:cNvSpPr/>
          <p:nvPr/>
        </p:nvSpPr>
        <p:spPr>
          <a:xfrm>
            <a:off x="6321297" y="404596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615369" y="5248361"/>
            <a:ext cx="111760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other</a:t>
            </a:r>
            <a:r>
              <a:rPr sz="75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991174" y="5248361"/>
            <a:ext cx="111760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other</a:t>
            </a:r>
            <a:r>
              <a:rPr sz="75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303125" y="5248361"/>
            <a:ext cx="117411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1285" marR="5080" indent="-109220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Fold vertical side in half  to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quarter</a:t>
            </a:r>
            <a:r>
              <a:rPr sz="75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" name="object 42"/>
          <p:cNvGraphicFramePr>
            <a:graphicFrameLocks noGrp="1"/>
          </p:cNvGraphicFramePr>
          <p:nvPr/>
        </p:nvGraphicFramePr>
        <p:xfrm>
          <a:off x="9065321" y="4387373"/>
          <a:ext cx="906780" cy="453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3" name="object 43"/>
          <p:cNvSpPr/>
          <p:nvPr/>
        </p:nvSpPr>
        <p:spPr>
          <a:xfrm>
            <a:off x="8950400" y="404596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932147" y="5248361"/>
            <a:ext cx="90043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Unfold the</a:t>
            </a:r>
            <a:r>
              <a:rPr sz="7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sides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995262" y="5817141"/>
            <a:ext cx="227329" cy="906144"/>
          </a:xfrm>
          <a:custGeom>
            <a:avLst/>
            <a:gdLst/>
            <a:ahLst/>
            <a:cxnLst/>
            <a:rect l="l" t="t" r="r" b="b"/>
            <a:pathLst>
              <a:path w="227329" h="906145">
                <a:moveTo>
                  <a:pt x="0" y="0"/>
                </a:moveTo>
                <a:lnTo>
                  <a:pt x="0" y="679805"/>
                </a:lnTo>
                <a:lnTo>
                  <a:pt x="1003" y="905941"/>
                </a:lnTo>
                <a:lnTo>
                  <a:pt x="226733" y="679805"/>
                </a:lnTo>
                <a:lnTo>
                  <a:pt x="226733" y="226199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909637" y="6043353"/>
            <a:ext cx="208279" cy="454025"/>
          </a:xfrm>
          <a:custGeom>
            <a:avLst/>
            <a:gdLst/>
            <a:ahLst/>
            <a:cxnLst/>
            <a:rect l="l" t="t" r="r" b="b"/>
            <a:pathLst>
              <a:path w="208279" h="454025">
                <a:moveTo>
                  <a:pt x="207987" y="0"/>
                </a:moveTo>
                <a:lnTo>
                  <a:pt x="0" y="0"/>
                </a:lnTo>
                <a:lnTo>
                  <a:pt x="85623" y="226796"/>
                </a:lnTo>
                <a:lnTo>
                  <a:pt x="0" y="451967"/>
                </a:lnTo>
                <a:lnTo>
                  <a:pt x="114731" y="453593"/>
                </a:lnTo>
                <a:lnTo>
                  <a:pt x="113436" y="227799"/>
                </a:lnTo>
                <a:lnTo>
                  <a:pt x="207987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909637" y="6496946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6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995963" y="6042654"/>
            <a:ext cx="0" cy="456565"/>
          </a:xfrm>
          <a:custGeom>
            <a:avLst/>
            <a:gdLst/>
            <a:ahLst/>
            <a:cxnLst/>
            <a:rect l="l" t="t" r="r" b="b"/>
            <a:pathLst>
              <a:path h="456564">
                <a:moveTo>
                  <a:pt x="0" y="0"/>
                </a:moveTo>
                <a:lnTo>
                  <a:pt x="0" y="45596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653733" y="627014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661408" y="6270147"/>
            <a:ext cx="555625" cy="0"/>
          </a:xfrm>
          <a:custGeom>
            <a:avLst/>
            <a:gdLst/>
            <a:ahLst/>
            <a:cxnLst/>
            <a:rect l="l" t="t" r="r" b="b"/>
            <a:pathLst>
              <a:path w="555625">
                <a:moveTo>
                  <a:pt x="0" y="0"/>
                </a:moveTo>
                <a:lnTo>
                  <a:pt x="55505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219259" y="627014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7002966" y="6496946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>
                <a:moveTo>
                  <a:pt x="0" y="0"/>
                </a:moveTo>
                <a:lnTo>
                  <a:pt x="21348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7219259" y="6496946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909637" y="6043347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59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995267" y="581714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226796"/>
                </a:moveTo>
                <a:lnTo>
                  <a:pt x="0" y="0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995267" y="649862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0"/>
                </a:moveTo>
                <a:lnTo>
                  <a:pt x="0" y="226796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7002959" y="6043347"/>
            <a:ext cx="214629" cy="0"/>
          </a:xfrm>
          <a:custGeom>
            <a:avLst/>
            <a:gdLst/>
            <a:ahLst/>
            <a:cxnLst/>
            <a:rect l="l" t="t" r="r" b="b"/>
            <a:pathLst>
              <a:path w="214629">
                <a:moveTo>
                  <a:pt x="0" y="0"/>
                </a:moveTo>
                <a:lnTo>
                  <a:pt x="214147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7219919" y="604334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768530" y="6043347"/>
            <a:ext cx="0" cy="455295"/>
          </a:xfrm>
          <a:custGeom>
            <a:avLst/>
            <a:gdLst/>
            <a:ahLst/>
            <a:cxnLst/>
            <a:rect l="l" t="t" r="r" b="b"/>
            <a:pathLst>
              <a:path h="455295">
                <a:moveTo>
                  <a:pt x="0" y="0"/>
                </a:moveTo>
                <a:lnTo>
                  <a:pt x="0" y="45527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768467" y="6043937"/>
            <a:ext cx="227329" cy="226695"/>
          </a:xfrm>
          <a:custGeom>
            <a:avLst/>
            <a:gdLst/>
            <a:ahLst/>
            <a:cxnLst/>
            <a:rect l="l" t="t" r="r" b="b"/>
            <a:pathLst>
              <a:path w="227329" h="226695">
                <a:moveTo>
                  <a:pt x="0" y="0"/>
                </a:moveTo>
                <a:lnTo>
                  <a:pt x="226796" y="2262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655132" y="5975304"/>
            <a:ext cx="113664" cy="587375"/>
          </a:xfrm>
          <a:custGeom>
            <a:avLst/>
            <a:gdLst/>
            <a:ahLst/>
            <a:cxnLst/>
            <a:rect l="l" t="t" r="r" b="b"/>
            <a:pathLst>
              <a:path w="113665" h="587375">
                <a:moveTo>
                  <a:pt x="0" y="587171"/>
                </a:moveTo>
                <a:lnTo>
                  <a:pt x="113398" y="521639"/>
                </a:lnTo>
                <a:lnTo>
                  <a:pt x="113398" y="68046"/>
                </a:lnTo>
                <a:lnTo>
                  <a:pt x="0" y="0"/>
                </a:lnTo>
                <a:lnTo>
                  <a:pt x="0" y="587171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655132" y="5975304"/>
            <a:ext cx="340360" cy="587375"/>
          </a:xfrm>
          <a:custGeom>
            <a:avLst/>
            <a:gdLst/>
            <a:ahLst/>
            <a:cxnLst/>
            <a:rect l="l" t="t" r="r" b="b"/>
            <a:pathLst>
              <a:path w="340359" h="587375">
                <a:moveTo>
                  <a:pt x="0" y="587171"/>
                </a:moveTo>
                <a:lnTo>
                  <a:pt x="226796" y="587171"/>
                </a:lnTo>
                <a:lnTo>
                  <a:pt x="340131" y="294843"/>
                </a:lnTo>
                <a:lnTo>
                  <a:pt x="226796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6560686" y="5882402"/>
            <a:ext cx="182076" cy="15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560693" y="6489039"/>
            <a:ext cx="178794" cy="1625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768467" y="6270148"/>
            <a:ext cx="227329" cy="228600"/>
          </a:xfrm>
          <a:custGeom>
            <a:avLst/>
            <a:gdLst/>
            <a:ahLst/>
            <a:cxnLst/>
            <a:rect l="l" t="t" r="r" b="b"/>
            <a:pathLst>
              <a:path w="227329" h="228600">
                <a:moveTo>
                  <a:pt x="0" y="228472"/>
                </a:move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322402" y="5701969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90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304147" y="6904361"/>
            <a:ext cx="1141730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 other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side...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814547" y="6029645"/>
            <a:ext cx="541655" cy="452120"/>
          </a:xfrm>
          <a:custGeom>
            <a:avLst/>
            <a:gdLst/>
            <a:ahLst/>
            <a:cxnLst/>
            <a:rect l="l" t="t" r="r" b="b"/>
            <a:pathLst>
              <a:path w="541654" h="452120">
                <a:moveTo>
                  <a:pt x="541235" y="0"/>
                </a:moveTo>
                <a:lnTo>
                  <a:pt x="0" y="0"/>
                </a:lnTo>
                <a:lnTo>
                  <a:pt x="0" y="451980"/>
                </a:lnTo>
                <a:lnTo>
                  <a:pt x="539445" y="451980"/>
                </a:lnTo>
                <a:lnTo>
                  <a:pt x="452373" y="227799"/>
                </a:lnTo>
                <a:lnTo>
                  <a:pt x="541235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814541" y="6029651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45359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814541" y="6256445"/>
            <a:ext cx="541020" cy="227329"/>
          </a:xfrm>
          <a:custGeom>
            <a:avLst/>
            <a:gdLst/>
            <a:ahLst/>
            <a:cxnLst/>
            <a:rect l="l" t="t" r="r" b="b"/>
            <a:pathLst>
              <a:path w="541020" h="227329">
                <a:moveTo>
                  <a:pt x="0" y="0"/>
                </a:moveTo>
                <a:lnTo>
                  <a:pt x="0" y="226796"/>
                </a:lnTo>
                <a:lnTo>
                  <a:pt x="540905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4494875" y="6029645"/>
            <a:ext cx="0" cy="455295"/>
          </a:xfrm>
          <a:custGeom>
            <a:avLst/>
            <a:gdLst/>
            <a:ahLst/>
            <a:cxnLst/>
            <a:rect l="l" t="t" r="r" b="b"/>
            <a:pathLst>
              <a:path h="455295">
                <a:moveTo>
                  <a:pt x="0" y="0"/>
                </a:moveTo>
                <a:lnTo>
                  <a:pt x="0" y="45527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268836" y="6030235"/>
            <a:ext cx="0" cy="455295"/>
          </a:xfrm>
          <a:custGeom>
            <a:avLst/>
            <a:gdLst/>
            <a:ahLst/>
            <a:cxnLst/>
            <a:rect l="l" t="t" r="r" b="b"/>
            <a:pathLst>
              <a:path h="455295">
                <a:moveTo>
                  <a:pt x="0" y="0"/>
                </a:moveTo>
                <a:lnTo>
                  <a:pt x="0" y="4546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041341" y="6030235"/>
            <a:ext cx="0" cy="455295"/>
          </a:xfrm>
          <a:custGeom>
            <a:avLst/>
            <a:gdLst/>
            <a:ahLst/>
            <a:cxnLst/>
            <a:rect l="l" t="t" r="r" b="b"/>
            <a:pathLst>
              <a:path h="455295">
                <a:moveTo>
                  <a:pt x="0" y="0"/>
                </a:moveTo>
                <a:lnTo>
                  <a:pt x="0" y="4546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4275782" y="6256445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>
                <a:moveTo>
                  <a:pt x="0" y="0"/>
                </a:moveTo>
                <a:lnTo>
                  <a:pt x="32792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4606489" y="6256445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4268144" y="6030235"/>
            <a:ext cx="227329" cy="226695"/>
          </a:xfrm>
          <a:custGeom>
            <a:avLst/>
            <a:gdLst/>
            <a:ahLst/>
            <a:cxnLst/>
            <a:rect l="l" t="t" r="r" b="b"/>
            <a:pathLst>
              <a:path w="227329" h="226695">
                <a:moveTo>
                  <a:pt x="226796" y="0"/>
                </a:moveTo>
                <a:lnTo>
                  <a:pt x="0" y="2262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3814536" y="6029646"/>
            <a:ext cx="680720" cy="454025"/>
          </a:xfrm>
          <a:custGeom>
            <a:avLst/>
            <a:gdLst/>
            <a:ahLst/>
            <a:cxnLst/>
            <a:rect l="l" t="t" r="r" b="b"/>
            <a:pathLst>
              <a:path w="680720" h="454025">
                <a:moveTo>
                  <a:pt x="680338" y="453644"/>
                </a:moveTo>
                <a:lnTo>
                  <a:pt x="453605" y="226796"/>
                </a:lnTo>
                <a:lnTo>
                  <a:pt x="0" y="226796"/>
                </a:lnTo>
                <a:lnTo>
                  <a:pt x="0" y="0"/>
                </a:lnTo>
                <a:lnTo>
                  <a:pt x="53949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494876" y="5961600"/>
            <a:ext cx="113664" cy="587375"/>
          </a:xfrm>
          <a:custGeom>
            <a:avLst/>
            <a:gdLst/>
            <a:ahLst/>
            <a:cxnLst/>
            <a:rect l="l" t="t" r="r" b="b"/>
            <a:pathLst>
              <a:path w="113664" h="587375">
                <a:moveTo>
                  <a:pt x="113398" y="587171"/>
                </a:moveTo>
                <a:lnTo>
                  <a:pt x="0" y="521639"/>
                </a:lnTo>
                <a:lnTo>
                  <a:pt x="0" y="68046"/>
                </a:lnTo>
                <a:lnTo>
                  <a:pt x="113398" y="0"/>
                </a:lnTo>
                <a:lnTo>
                  <a:pt x="113398" y="587171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4268143" y="5961600"/>
            <a:ext cx="340360" cy="587375"/>
          </a:xfrm>
          <a:custGeom>
            <a:avLst/>
            <a:gdLst/>
            <a:ahLst/>
            <a:cxnLst/>
            <a:rect l="l" t="t" r="r" b="b"/>
            <a:pathLst>
              <a:path w="340360" h="587375">
                <a:moveTo>
                  <a:pt x="340131" y="587171"/>
                </a:moveTo>
                <a:lnTo>
                  <a:pt x="113334" y="587171"/>
                </a:lnTo>
                <a:lnTo>
                  <a:pt x="0" y="294843"/>
                </a:lnTo>
                <a:lnTo>
                  <a:pt x="113334" y="0"/>
                </a:lnTo>
                <a:lnTo>
                  <a:pt x="34013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4519102" y="5868700"/>
            <a:ext cx="182077" cy="158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4522382" y="6475337"/>
            <a:ext cx="178791" cy="16252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3687673" y="568396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90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5589863" y="5799141"/>
            <a:ext cx="227329" cy="906144"/>
          </a:xfrm>
          <a:custGeom>
            <a:avLst/>
            <a:gdLst/>
            <a:ahLst/>
            <a:cxnLst/>
            <a:rect l="l" t="t" r="r" b="b"/>
            <a:pathLst>
              <a:path w="227329" h="906145">
                <a:moveTo>
                  <a:pt x="0" y="0"/>
                </a:moveTo>
                <a:lnTo>
                  <a:pt x="0" y="679805"/>
                </a:lnTo>
                <a:lnTo>
                  <a:pt x="1003" y="905941"/>
                </a:lnTo>
                <a:lnTo>
                  <a:pt x="226733" y="679805"/>
                </a:lnTo>
                <a:lnTo>
                  <a:pt x="226733" y="226212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5136264" y="6025353"/>
            <a:ext cx="576580" cy="454025"/>
          </a:xfrm>
          <a:custGeom>
            <a:avLst/>
            <a:gdLst/>
            <a:ahLst/>
            <a:cxnLst/>
            <a:rect l="l" t="t" r="r" b="b"/>
            <a:pathLst>
              <a:path w="576579" h="454025">
                <a:moveTo>
                  <a:pt x="575957" y="0"/>
                </a:moveTo>
                <a:lnTo>
                  <a:pt x="0" y="0"/>
                </a:lnTo>
                <a:lnTo>
                  <a:pt x="0" y="451967"/>
                </a:lnTo>
                <a:lnTo>
                  <a:pt x="482701" y="453593"/>
                </a:lnTo>
                <a:lnTo>
                  <a:pt x="481406" y="227799"/>
                </a:lnTo>
                <a:lnTo>
                  <a:pt x="575957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5" name="object 85"/>
          <p:cNvGraphicFramePr>
            <a:graphicFrameLocks noGrp="1"/>
          </p:cNvGraphicFramePr>
          <p:nvPr/>
        </p:nvGraphicFramePr>
        <p:xfrm>
          <a:off x="5135463" y="6024549"/>
          <a:ext cx="678814" cy="4535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67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6" name="object 86"/>
          <p:cNvSpPr/>
          <p:nvPr/>
        </p:nvSpPr>
        <p:spPr>
          <a:xfrm>
            <a:off x="5840821" y="5864402"/>
            <a:ext cx="182081" cy="158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5844101" y="6471039"/>
            <a:ext cx="178794" cy="1625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5589863" y="579914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226796"/>
                </a:moveTo>
                <a:lnTo>
                  <a:pt x="0" y="0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5589863" y="648062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0"/>
                </a:moveTo>
                <a:lnTo>
                  <a:pt x="0" y="226796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5009388" y="568396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90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669412" y="6886360"/>
            <a:ext cx="926465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 up</a:t>
            </a:r>
            <a:r>
              <a:rPr sz="75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edges...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991141" y="6886360"/>
            <a:ext cx="95885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...and over like</a:t>
            </a:r>
            <a:r>
              <a:rPr sz="75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9631444" y="6026184"/>
            <a:ext cx="228600" cy="227329"/>
          </a:xfrm>
          <a:custGeom>
            <a:avLst/>
            <a:gdLst/>
            <a:ahLst/>
            <a:cxnLst/>
            <a:rect l="l" t="t" r="r" b="b"/>
            <a:pathLst>
              <a:path w="228600" h="227329">
                <a:moveTo>
                  <a:pt x="1676" y="0"/>
                </a:moveTo>
                <a:lnTo>
                  <a:pt x="0" y="226796"/>
                </a:lnTo>
                <a:lnTo>
                  <a:pt x="228472" y="226606"/>
                </a:lnTo>
                <a:lnTo>
                  <a:pt x="1676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9179524" y="6479778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29">
                <a:moveTo>
                  <a:pt x="453593" y="0"/>
                </a:moveTo>
                <a:lnTo>
                  <a:pt x="0" y="0"/>
                </a:lnTo>
                <a:lnTo>
                  <a:pt x="226796" y="226809"/>
                </a:lnTo>
                <a:lnTo>
                  <a:pt x="45359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9179524" y="5799974"/>
            <a:ext cx="227329" cy="226060"/>
          </a:xfrm>
          <a:custGeom>
            <a:avLst/>
            <a:gdLst/>
            <a:ahLst/>
            <a:cxnLst/>
            <a:rect l="l" t="t" r="r" b="b"/>
            <a:pathLst>
              <a:path w="227329" h="226060">
                <a:moveTo>
                  <a:pt x="226796" y="0"/>
                </a:moveTo>
                <a:lnTo>
                  <a:pt x="0" y="226021"/>
                </a:lnTo>
                <a:lnTo>
                  <a:pt x="226796" y="226021"/>
                </a:lnTo>
                <a:lnTo>
                  <a:pt x="226796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9179521" y="6025997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96"/>
                </a:moveTo>
                <a:lnTo>
                  <a:pt x="453593" y="453796"/>
                </a:lnTo>
                <a:lnTo>
                  <a:pt x="453593" y="0"/>
                </a:lnTo>
                <a:lnTo>
                  <a:pt x="0" y="0"/>
                </a:lnTo>
                <a:lnTo>
                  <a:pt x="0" y="453796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9179523" y="6026190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45359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9181198" y="6252984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9188873" y="6252984"/>
            <a:ext cx="212725" cy="0"/>
          </a:xfrm>
          <a:custGeom>
            <a:avLst/>
            <a:gdLst/>
            <a:ahLst/>
            <a:cxnLst/>
            <a:rect l="l" t="t" r="r" b="b"/>
            <a:pathLst>
              <a:path w="212725">
                <a:moveTo>
                  <a:pt x="0" y="0"/>
                </a:moveTo>
                <a:lnTo>
                  <a:pt x="21253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9406280" y="6252984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9181198" y="6479783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9188774" y="6479783"/>
            <a:ext cx="440055" cy="0"/>
          </a:xfrm>
          <a:custGeom>
            <a:avLst/>
            <a:gdLst/>
            <a:ahLst/>
            <a:cxnLst/>
            <a:rect l="l" t="t" r="r" b="b"/>
            <a:pathLst>
              <a:path w="440054">
                <a:moveTo>
                  <a:pt x="0" y="0"/>
                </a:moveTo>
                <a:lnTo>
                  <a:pt x="439521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9631040" y="6479783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9179524" y="6026185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9179523" y="6026190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45359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9406318" y="6026185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9405606" y="6026082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9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9406321" y="6025994"/>
            <a:ext cx="454025" cy="680720"/>
          </a:xfrm>
          <a:custGeom>
            <a:avLst/>
            <a:gdLst/>
            <a:ahLst/>
            <a:cxnLst/>
            <a:rect l="l" t="t" r="r" b="b"/>
            <a:pathLst>
              <a:path w="454025" h="680720">
                <a:moveTo>
                  <a:pt x="0" y="0"/>
                </a:moveTo>
                <a:lnTo>
                  <a:pt x="226796" y="0"/>
                </a:lnTo>
                <a:lnTo>
                  <a:pt x="453593" y="226796"/>
                </a:lnTo>
                <a:lnTo>
                  <a:pt x="226796" y="226796"/>
                </a:lnTo>
                <a:lnTo>
                  <a:pt x="226796" y="453783"/>
                </a:lnTo>
                <a:lnTo>
                  <a:pt x="0" y="680593"/>
                </a:lnTo>
                <a:lnTo>
                  <a:pt x="0" y="45378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9406321" y="6025997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226796"/>
                </a:move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9179525" y="5799978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226796"/>
                </a:moveTo>
                <a:lnTo>
                  <a:pt x="226796" y="0"/>
                </a:lnTo>
                <a:lnTo>
                  <a:pt x="0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9179525" y="6479783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0"/>
                </a:moveTo>
                <a:lnTo>
                  <a:pt x="226796" y="226796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9186072" y="6026774"/>
            <a:ext cx="212725" cy="0"/>
          </a:xfrm>
          <a:custGeom>
            <a:avLst/>
            <a:gdLst/>
            <a:ahLst/>
            <a:cxnLst/>
            <a:rect l="l" t="t" r="r" b="b"/>
            <a:pathLst>
              <a:path w="212725">
                <a:moveTo>
                  <a:pt x="2125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9181196" y="6026774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20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9633121" y="6025994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698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8950400" y="568396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90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7977937" y="6479783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29">
                <a:moveTo>
                  <a:pt x="453593" y="0"/>
                </a:moveTo>
                <a:lnTo>
                  <a:pt x="0" y="0"/>
                </a:lnTo>
                <a:lnTo>
                  <a:pt x="226796" y="226796"/>
                </a:lnTo>
                <a:lnTo>
                  <a:pt x="45359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7977937" y="5799973"/>
            <a:ext cx="454025" cy="226060"/>
          </a:xfrm>
          <a:custGeom>
            <a:avLst/>
            <a:gdLst/>
            <a:ahLst/>
            <a:cxnLst/>
            <a:rect l="l" t="t" r="r" b="b"/>
            <a:pathLst>
              <a:path w="454025" h="226060">
                <a:moveTo>
                  <a:pt x="226796" y="0"/>
                </a:moveTo>
                <a:lnTo>
                  <a:pt x="0" y="226021"/>
                </a:lnTo>
                <a:lnTo>
                  <a:pt x="453593" y="226021"/>
                </a:lnTo>
                <a:lnTo>
                  <a:pt x="226796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8204738" y="5799978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226796"/>
                </a:moveTo>
                <a:lnTo>
                  <a:pt x="0" y="0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8204738" y="6479783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0"/>
                </a:moveTo>
                <a:lnTo>
                  <a:pt x="0" y="226796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7977941" y="5799978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226796"/>
                </a:moveTo>
                <a:lnTo>
                  <a:pt x="226796" y="0"/>
                </a:lnTo>
                <a:lnTo>
                  <a:pt x="0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7977941" y="6479783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0"/>
                </a:moveTo>
                <a:lnTo>
                  <a:pt x="226796" y="226796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2" name="object 122"/>
          <p:cNvGraphicFramePr>
            <a:graphicFrameLocks noGrp="1"/>
          </p:cNvGraphicFramePr>
          <p:nvPr/>
        </p:nvGraphicFramePr>
        <p:xfrm>
          <a:off x="7977245" y="6026082"/>
          <a:ext cx="452755" cy="4530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62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7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231F20"/>
                      </a:solidFill>
                      <a:prstDash val="solid"/>
                    </a:lnL>
                    <a:lnR w="3175">
                      <a:solidFill>
                        <a:srgbClr val="231F20"/>
                      </a:solidFill>
                      <a:prstDash val="solid"/>
                    </a:lnR>
                    <a:lnT w="3175">
                      <a:solidFill>
                        <a:srgbClr val="231F20"/>
                      </a:solidFill>
                      <a:prstDash val="solid"/>
                    </a:lnT>
                    <a:lnB w="3175">
                      <a:solidFill>
                        <a:srgbClr val="231F20"/>
                      </a:solidFill>
                      <a:prstDash val="solid"/>
                    </a:lnB>
                    <a:solidFill>
                      <a:srgbClr val="F790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3" name="object 123"/>
          <p:cNvSpPr/>
          <p:nvPr/>
        </p:nvSpPr>
        <p:spPr>
          <a:xfrm>
            <a:off x="7635417" y="568396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90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8932147" y="6886360"/>
            <a:ext cx="1031240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 Fold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75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  like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so...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7617165" y="6886360"/>
            <a:ext cx="87503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 ...to look like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81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15900" marR="2107565">
              <a:lnSpc>
                <a:spcPct val="101200"/>
              </a:lnSpc>
              <a:spcBef>
                <a:spcPts val="5"/>
              </a:spcBef>
            </a:pPr>
            <a:r>
              <a:rPr spc="10" dirty="0">
                <a:latin typeface="Poppins" panose="00000500000000000000" pitchFamily="2" charset="0"/>
                <a:cs typeface="Poppins" panose="00000500000000000000" pitchFamily="2" charset="0"/>
              </a:rPr>
              <a:t>Tech for the</a:t>
            </a:r>
            <a:r>
              <a:rPr spc="-5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pc="10" dirty="0">
                <a:latin typeface="Poppins" panose="00000500000000000000" pitchFamily="2" charset="0"/>
                <a:cs typeface="Poppins" panose="00000500000000000000" pitchFamily="2" charset="0"/>
              </a:rPr>
              <a:t>Environment  </a:t>
            </a:r>
            <a:r>
              <a:rPr spc="15" dirty="0">
                <a:latin typeface="Poppins" panose="00000500000000000000" pitchFamily="2" charset="0"/>
                <a:cs typeface="Poppins" panose="00000500000000000000" pitchFamily="2" charset="0"/>
              </a:rPr>
              <a:t>Homework</a:t>
            </a:r>
          </a:p>
        </p:txBody>
      </p:sp>
      <p:sp>
        <p:nvSpPr>
          <p:cNvPr id="3" name="object 3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85212" y="223743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453593" y="453783"/>
                </a:moveTo>
                <a:lnTo>
                  <a:pt x="0" y="453783"/>
                </a:lnTo>
                <a:lnTo>
                  <a:pt x="0" y="0"/>
                </a:lnTo>
                <a:lnTo>
                  <a:pt x="453593" y="0"/>
                </a:lnTo>
                <a:lnTo>
                  <a:pt x="453593" y="453783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11963" y="2464226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12007" y="223743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712006" y="223742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712006" y="2237237"/>
            <a:ext cx="159385" cy="0"/>
          </a:xfrm>
          <a:custGeom>
            <a:avLst/>
            <a:gdLst/>
            <a:ahLst/>
            <a:cxnLst/>
            <a:rect l="l" t="t" r="r" b="b"/>
            <a:pathLst>
              <a:path w="159385">
                <a:moveTo>
                  <a:pt x="0" y="0"/>
                </a:moveTo>
                <a:lnTo>
                  <a:pt x="15932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485205" y="2464226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53599" y="2237237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15840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938805" y="2312648"/>
            <a:ext cx="0" cy="151765"/>
          </a:xfrm>
          <a:custGeom>
            <a:avLst/>
            <a:gdLst/>
            <a:ahLst/>
            <a:cxnLst/>
            <a:rect l="l" t="t" r="r" b="b"/>
            <a:pathLst>
              <a:path h="151764">
                <a:moveTo>
                  <a:pt x="0" y="0"/>
                </a:moveTo>
                <a:lnTo>
                  <a:pt x="0" y="15157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38805" y="2464036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13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85205" y="2312742"/>
            <a:ext cx="0" cy="151765"/>
          </a:xfrm>
          <a:custGeom>
            <a:avLst/>
            <a:gdLst/>
            <a:ahLst/>
            <a:cxnLst/>
            <a:rect l="l" t="t" r="r" b="b"/>
            <a:pathLst>
              <a:path h="151764">
                <a:moveTo>
                  <a:pt x="0" y="0"/>
                </a:moveTo>
                <a:lnTo>
                  <a:pt x="0" y="15148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712021" y="2690953"/>
            <a:ext cx="160655" cy="0"/>
          </a:xfrm>
          <a:custGeom>
            <a:avLst/>
            <a:gdLst/>
            <a:ahLst/>
            <a:cxnLst/>
            <a:rect l="l" t="t" r="r" b="b"/>
            <a:pathLst>
              <a:path w="160655">
                <a:moveTo>
                  <a:pt x="0" y="0"/>
                </a:moveTo>
                <a:lnTo>
                  <a:pt x="16054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552293" y="2690953"/>
            <a:ext cx="160020" cy="0"/>
          </a:xfrm>
          <a:custGeom>
            <a:avLst/>
            <a:gdLst/>
            <a:ahLst/>
            <a:cxnLst/>
            <a:rect l="l" t="t" r="r" b="b"/>
            <a:pathLst>
              <a:path w="160019">
                <a:moveTo>
                  <a:pt x="15972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85221" y="2463965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15253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443320" y="2194062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0" y="0"/>
                </a:moveTo>
                <a:lnTo>
                  <a:pt x="75438" y="210883"/>
                </a:lnTo>
                <a:lnTo>
                  <a:pt x="269697" y="271170"/>
                </a:lnTo>
                <a:lnTo>
                  <a:pt x="201320" y="7884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711836" y="2194058"/>
            <a:ext cx="269240" cy="271145"/>
          </a:xfrm>
          <a:custGeom>
            <a:avLst/>
            <a:gdLst/>
            <a:ahLst/>
            <a:cxnLst/>
            <a:rect l="l" t="t" r="r" b="b"/>
            <a:pathLst>
              <a:path w="269239" h="271144">
                <a:moveTo>
                  <a:pt x="268744" y="0"/>
                </a:moveTo>
                <a:lnTo>
                  <a:pt x="67424" y="78841"/>
                </a:lnTo>
                <a:lnTo>
                  <a:pt x="0" y="270573"/>
                </a:lnTo>
                <a:lnTo>
                  <a:pt x="193319" y="210883"/>
                </a:lnTo>
                <a:lnTo>
                  <a:pt x="2687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712510" y="2463450"/>
            <a:ext cx="268605" cy="270510"/>
          </a:xfrm>
          <a:custGeom>
            <a:avLst/>
            <a:gdLst/>
            <a:ahLst/>
            <a:cxnLst/>
            <a:rect l="l" t="t" r="r" b="b"/>
            <a:pathLst>
              <a:path w="268605" h="270510">
                <a:moveTo>
                  <a:pt x="0" y="0"/>
                </a:moveTo>
                <a:lnTo>
                  <a:pt x="66751" y="191185"/>
                </a:lnTo>
                <a:lnTo>
                  <a:pt x="268071" y="270027"/>
                </a:lnTo>
                <a:lnTo>
                  <a:pt x="192646" y="5914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443313" y="2462510"/>
            <a:ext cx="269875" cy="271145"/>
          </a:xfrm>
          <a:custGeom>
            <a:avLst/>
            <a:gdLst/>
            <a:ahLst/>
            <a:cxnLst/>
            <a:rect l="l" t="t" r="r" b="b"/>
            <a:pathLst>
              <a:path w="269875" h="271144">
                <a:moveTo>
                  <a:pt x="269697" y="0"/>
                </a:moveTo>
                <a:lnTo>
                  <a:pt x="75437" y="60083"/>
                </a:lnTo>
                <a:lnTo>
                  <a:pt x="0" y="270967"/>
                </a:lnTo>
                <a:lnTo>
                  <a:pt x="201333" y="192125"/>
                </a:lnTo>
                <a:lnTo>
                  <a:pt x="2696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443322" y="2194055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201320" y="78841"/>
                </a:moveTo>
                <a:lnTo>
                  <a:pt x="269684" y="271170"/>
                </a:lnTo>
                <a:lnTo>
                  <a:pt x="75425" y="210883"/>
                </a:lnTo>
                <a:lnTo>
                  <a:pt x="0" y="0"/>
                </a:lnTo>
                <a:lnTo>
                  <a:pt x="201320" y="78841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43320" y="2194062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0" y="0"/>
                </a:moveTo>
                <a:lnTo>
                  <a:pt x="269697" y="27117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710898" y="2194055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68364" y="78841"/>
                </a:moveTo>
                <a:lnTo>
                  <a:pt x="0" y="271170"/>
                </a:lnTo>
                <a:lnTo>
                  <a:pt x="194259" y="210883"/>
                </a:lnTo>
                <a:lnTo>
                  <a:pt x="269684" y="0"/>
                </a:lnTo>
                <a:lnTo>
                  <a:pt x="68364" y="78841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710889" y="2194062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269697" y="0"/>
                </a:moveTo>
                <a:lnTo>
                  <a:pt x="0" y="27117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443322" y="2462311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201320" y="192328"/>
                </a:moveTo>
                <a:lnTo>
                  <a:pt x="269684" y="0"/>
                </a:lnTo>
                <a:lnTo>
                  <a:pt x="75425" y="60286"/>
                </a:lnTo>
                <a:lnTo>
                  <a:pt x="0" y="271170"/>
                </a:lnTo>
                <a:lnTo>
                  <a:pt x="201320" y="192328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443320" y="2462305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0" y="271170"/>
                </a:moveTo>
                <a:lnTo>
                  <a:pt x="26969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710898" y="2462311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68364" y="192328"/>
                </a:moveTo>
                <a:lnTo>
                  <a:pt x="0" y="0"/>
                </a:lnTo>
                <a:lnTo>
                  <a:pt x="194259" y="60286"/>
                </a:lnTo>
                <a:lnTo>
                  <a:pt x="269684" y="271170"/>
                </a:lnTo>
                <a:lnTo>
                  <a:pt x="68364" y="192328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710889" y="2462305"/>
            <a:ext cx="269875" cy="271780"/>
          </a:xfrm>
          <a:custGeom>
            <a:avLst/>
            <a:gdLst/>
            <a:ahLst/>
            <a:cxnLst/>
            <a:rect l="l" t="t" r="r" b="b"/>
            <a:pathLst>
              <a:path w="269875" h="271780">
                <a:moveTo>
                  <a:pt x="269697" y="2711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42629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807980" y="223696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96"/>
                </a:moveTo>
                <a:lnTo>
                  <a:pt x="453605" y="453796"/>
                </a:lnTo>
                <a:lnTo>
                  <a:pt x="453605" y="0"/>
                </a:lnTo>
                <a:lnTo>
                  <a:pt x="0" y="0"/>
                </a:lnTo>
                <a:lnTo>
                  <a:pt x="0" y="453796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034744" y="2463768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034790" y="223695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034787" y="223696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807291" y="2236086"/>
            <a:ext cx="454991" cy="4553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465461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615344" y="2237063"/>
            <a:ext cx="228476" cy="4532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935602" y="2237070"/>
            <a:ext cx="228474" cy="4535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163421" y="2237066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83"/>
                </a:moveTo>
                <a:lnTo>
                  <a:pt x="453605" y="453783"/>
                </a:lnTo>
                <a:lnTo>
                  <a:pt x="453605" y="0"/>
                </a:lnTo>
                <a:lnTo>
                  <a:pt x="0" y="0"/>
                </a:lnTo>
                <a:lnTo>
                  <a:pt x="0" y="453783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390181" y="2463863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165099" y="2690662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172674" y="2690662"/>
            <a:ext cx="440055" cy="0"/>
          </a:xfrm>
          <a:custGeom>
            <a:avLst/>
            <a:gdLst/>
            <a:ahLst/>
            <a:cxnLst/>
            <a:rect l="l" t="t" r="r" b="b"/>
            <a:pathLst>
              <a:path w="440055">
                <a:moveTo>
                  <a:pt x="0" y="0"/>
                </a:moveTo>
                <a:lnTo>
                  <a:pt x="439521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390219" y="2237071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1390223" y="2237063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390223" y="2236873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30">
                <a:moveTo>
                  <a:pt x="0" y="0"/>
                </a:moveTo>
                <a:lnTo>
                  <a:pt x="226796" y="0"/>
                </a:lnTo>
                <a:lnTo>
                  <a:pt x="453593" y="226796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163424" y="2463863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936630" y="2236873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30">
                <a:moveTo>
                  <a:pt x="453593" y="0"/>
                </a:moveTo>
                <a:lnTo>
                  <a:pt x="226796" y="0"/>
                </a:lnTo>
                <a:lnTo>
                  <a:pt x="0" y="226796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390223" y="2236877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30">
                <a:moveTo>
                  <a:pt x="0" y="226796"/>
                </a:move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617023" y="2236873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98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616329" y="2463674"/>
            <a:ext cx="0" cy="227965"/>
          </a:xfrm>
          <a:custGeom>
            <a:avLst/>
            <a:gdLst/>
            <a:ahLst/>
            <a:cxnLst/>
            <a:rect l="l" t="t" r="r" b="b"/>
            <a:pathLst>
              <a:path h="227964">
                <a:moveTo>
                  <a:pt x="0" y="0"/>
                </a:moveTo>
                <a:lnTo>
                  <a:pt x="0" y="22768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163426" y="2236877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30">
                <a:moveTo>
                  <a:pt x="226796" y="22679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63424" y="2236873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698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390239" y="2463794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30">
                <a:moveTo>
                  <a:pt x="0" y="226796"/>
                </a:moveTo>
                <a:lnTo>
                  <a:pt x="226796" y="226796"/>
                </a:lnTo>
                <a:lnTo>
                  <a:pt x="453593" y="0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936646" y="2463794"/>
            <a:ext cx="454025" cy="227329"/>
          </a:xfrm>
          <a:custGeom>
            <a:avLst/>
            <a:gdLst/>
            <a:ahLst/>
            <a:cxnLst/>
            <a:rect l="l" t="t" r="r" b="b"/>
            <a:pathLst>
              <a:path w="454025" h="227330">
                <a:moveTo>
                  <a:pt x="453593" y="226796"/>
                </a:moveTo>
                <a:lnTo>
                  <a:pt x="226796" y="226796"/>
                </a:lnTo>
                <a:lnTo>
                  <a:pt x="0" y="0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390239" y="246379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30">
                <a:moveTo>
                  <a:pt x="0" y="0"/>
                </a:move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163443" y="2463791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30">
                <a:moveTo>
                  <a:pt x="226796" y="0"/>
                </a:moveTo>
                <a:lnTo>
                  <a:pt x="0" y="22679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163439" y="2463604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2269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820915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132006" y="223696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96"/>
                </a:moveTo>
                <a:lnTo>
                  <a:pt x="453593" y="453796"/>
                </a:lnTo>
                <a:lnTo>
                  <a:pt x="453593" y="0"/>
                </a:lnTo>
                <a:lnTo>
                  <a:pt x="0" y="0"/>
                </a:lnTo>
                <a:lnTo>
                  <a:pt x="0" y="453796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358753" y="2463768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358795" y="223695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5358795" y="223696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131303" y="2236086"/>
            <a:ext cx="454983" cy="4551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789474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457111" y="223696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96"/>
                </a:moveTo>
                <a:lnTo>
                  <a:pt x="453593" y="453796"/>
                </a:lnTo>
                <a:lnTo>
                  <a:pt x="453593" y="0"/>
                </a:lnTo>
                <a:lnTo>
                  <a:pt x="0" y="0"/>
                </a:lnTo>
                <a:lnTo>
                  <a:pt x="0" y="453796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683872" y="2463768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683921" y="223695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6683916" y="223696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456423" y="2236086"/>
            <a:ext cx="454983" cy="4551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114592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7766050" y="223696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0" y="453796"/>
                </a:moveTo>
                <a:lnTo>
                  <a:pt x="453593" y="453796"/>
                </a:lnTo>
                <a:lnTo>
                  <a:pt x="453593" y="0"/>
                </a:lnTo>
                <a:lnTo>
                  <a:pt x="0" y="0"/>
                </a:lnTo>
                <a:lnTo>
                  <a:pt x="0" y="453796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992800" y="2463768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7992839" y="223695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992843" y="223696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7765351" y="2236086"/>
            <a:ext cx="454982" cy="4551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7423518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169452" y="3944702"/>
            <a:ext cx="458470" cy="465455"/>
          </a:xfrm>
          <a:custGeom>
            <a:avLst/>
            <a:gdLst/>
            <a:ahLst/>
            <a:cxnLst/>
            <a:rect l="l" t="t" r="r" b="b"/>
            <a:pathLst>
              <a:path w="458469" h="465454">
                <a:moveTo>
                  <a:pt x="0" y="0"/>
                </a:moveTo>
                <a:lnTo>
                  <a:pt x="4533" y="123380"/>
                </a:lnTo>
                <a:lnTo>
                  <a:pt x="4533" y="465023"/>
                </a:lnTo>
                <a:lnTo>
                  <a:pt x="458139" y="465023"/>
                </a:lnTo>
                <a:lnTo>
                  <a:pt x="458139" y="11226"/>
                </a:lnTo>
                <a:lnTo>
                  <a:pt x="118021" y="11048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169454" y="3944696"/>
            <a:ext cx="231775" cy="238125"/>
          </a:xfrm>
          <a:custGeom>
            <a:avLst/>
            <a:gdLst/>
            <a:ahLst/>
            <a:cxnLst/>
            <a:rect l="l" t="t" r="r" b="b"/>
            <a:pathLst>
              <a:path w="231775" h="238125">
                <a:moveTo>
                  <a:pt x="0" y="0"/>
                </a:moveTo>
                <a:lnTo>
                  <a:pt x="23533" y="176466"/>
                </a:lnTo>
                <a:lnTo>
                  <a:pt x="231292" y="238036"/>
                </a:lnTo>
                <a:lnTo>
                  <a:pt x="162560" y="27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400792" y="3955938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400789" y="3955933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147530" y="3933488"/>
            <a:ext cx="480750" cy="4767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820915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9074969" y="2236962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453593" y="0"/>
                </a:moveTo>
                <a:lnTo>
                  <a:pt x="112979" y="0"/>
                </a:lnTo>
                <a:lnTo>
                  <a:pt x="0" y="112166"/>
                </a:lnTo>
                <a:lnTo>
                  <a:pt x="0" y="453796"/>
                </a:lnTo>
                <a:lnTo>
                  <a:pt x="453593" y="453796"/>
                </a:lnTo>
                <a:lnTo>
                  <a:pt x="45359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9301726" y="2463768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9301768" y="223695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9301769" y="2236967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9074273" y="2236086"/>
            <a:ext cx="454987" cy="4551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8732443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2427295" y="3890655"/>
            <a:ext cx="567690" cy="567690"/>
          </a:xfrm>
          <a:custGeom>
            <a:avLst/>
            <a:gdLst/>
            <a:ahLst/>
            <a:cxnLst/>
            <a:rect l="l" t="t" r="r" b="b"/>
            <a:pathLst>
              <a:path w="567689" h="567689">
                <a:moveTo>
                  <a:pt x="0" y="0"/>
                </a:moveTo>
                <a:lnTo>
                  <a:pt x="113499" y="225615"/>
                </a:lnTo>
                <a:lnTo>
                  <a:pt x="113499" y="567245"/>
                </a:lnTo>
                <a:lnTo>
                  <a:pt x="567093" y="567245"/>
                </a:lnTo>
                <a:lnTo>
                  <a:pt x="567093" y="113461"/>
                </a:lnTo>
                <a:lnTo>
                  <a:pt x="226479" y="113461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767553" y="4230917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767591" y="4004114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605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767595" y="4004116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2767595" y="4003927"/>
            <a:ext cx="159385" cy="0"/>
          </a:xfrm>
          <a:custGeom>
            <a:avLst/>
            <a:gdLst/>
            <a:ahLst/>
            <a:cxnLst/>
            <a:rect l="l" t="t" r="r" b="b"/>
            <a:pathLst>
              <a:path w="159385">
                <a:moveTo>
                  <a:pt x="0" y="0"/>
                </a:moveTo>
                <a:lnTo>
                  <a:pt x="15932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540795" y="4230917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2654273" y="4003927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2994394" y="4079338"/>
            <a:ext cx="0" cy="151765"/>
          </a:xfrm>
          <a:custGeom>
            <a:avLst/>
            <a:gdLst/>
            <a:ahLst/>
            <a:cxnLst/>
            <a:rect l="l" t="t" r="r" b="b"/>
            <a:pathLst>
              <a:path h="151764">
                <a:moveTo>
                  <a:pt x="0" y="0"/>
                </a:moveTo>
                <a:lnTo>
                  <a:pt x="0" y="15157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994394" y="4230727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717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540791" y="4117402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2767610" y="4457644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0" y="0"/>
                </a:moveTo>
                <a:lnTo>
                  <a:pt x="22678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540801" y="4457644"/>
            <a:ext cx="227329" cy="0"/>
          </a:xfrm>
          <a:custGeom>
            <a:avLst/>
            <a:gdLst/>
            <a:ahLst/>
            <a:cxnLst/>
            <a:rect l="l" t="t" r="r" b="b"/>
            <a:pathLst>
              <a:path w="227330">
                <a:moveTo>
                  <a:pt x="226809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540810" y="4230653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22706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767595" y="4003927"/>
            <a:ext cx="225425" cy="0"/>
          </a:xfrm>
          <a:custGeom>
            <a:avLst/>
            <a:gdLst/>
            <a:ahLst/>
            <a:cxnLst/>
            <a:rect l="l" t="t" r="r" b="b"/>
            <a:pathLst>
              <a:path w="225425">
                <a:moveTo>
                  <a:pt x="0" y="0"/>
                </a:moveTo>
                <a:lnTo>
                  <a:pt x="22510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994394" y="4004116"/>
            <a:ext cx="0" cy="227329"/>
          </a:xfrm>
          <a:custGeom>
            <a:avLst/>
            <a:gdLst/>
            <a:ahLst/>
            <a:cxnLst/>
            <a:rect l="l" t="t" r="r" b="b"/>
            <a:pathLst>
              <a:path h="227329">
                <a:moveTo>
                  <a:pt x="0" y="0"/>
                </a:moveTo>
                <a:lnTo>
                  <a:pt x="0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992921" y="400411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2771038" y="4009516"/>
            <a:ext cx="218440" cy="218440"/>
          </a:xfrm>
          <a:custGeom>
            <a:avLst/>
            <a:gdLst/>
            <a:ahLst/>
            <a:cxnLst/>
            <a:rect l="l" t="t" r="r" b="b"/>
            <a:pathLst>
              <a:path w="218439" h="218439">
                <a:moveTo>
                  <a:pt x="217957" y="0"/>
                </a:moveTo>
                <a:lnTo>
                  <a:pt x="0" y="21795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2767595" y="422944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2767597" y="4004119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29">
                <a:moveTo>
                  <a:pt x="226796" y="226796"/>
                </a:moveTo>
                <a:lnTo>
                  <a:pt x="0" y="226796"/>
                </a:lnTo>
                <a:lnTo>
                  <a:pt x="0" y="0"/>
                </a:lnTo>
                <a:lnTo>
                  <a:pt x="226796" y="0"/>
                </a:lnTo>
                <a:lnTo>
                  <a:pt x="226796" y="226796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540795" y="4004120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29">
                <a:moveTo>
                  <a:pt x="0" y="226796"/>
                </a:moveTo>
                <a:lnTo>
                  <a:pt x="226796" y="226796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992921" y="445624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771038" y="4234360"/>
            <a:ext cx="218440" cy="218440"/>
          </a:xfrm>
          <a:custGeom>
            <a:avLst/>
            <a:gdLst/>
            <a:ahLst/>
            <a:cxnLst/>
            <a:rect l="l" t="t" r="r" b="b"/>
            <a:pathLst>
              <a:path w="218439" h="218439">
                <a:moveTo>
                  <a:pt x="217957" y="21795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2767595" y="423091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2767597" y="4230916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29">
                <a:moveTo>
                  <a:pt x="226796" y="0"/>
                </a:moveTo>
                <a:lnTo>
                  <a:pt x="0" y="0"/>
                </a:lnTo>
                <a:lnTo>
                  <a:pt x="0" y="226796"/>
                </a:lnTo>
                <a:lnTo>
                  <a:pt x="226796" y="226796"/>
                </a:lnTo>
                <a:lnTo>
                  <a:pt x="226796" y="0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540795" y="445624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546194" y="4234360"/>
            <a:ext cx="218440" cy="218440"/>
          </a:xfrm>
          <a:custGeom>
            <a:avLst/>
            <a:gdLst/>
            <a:ahLst/>
            <a:cxnLst/>
            <a:rect l="l" t="t" r="r" b="b"/>
            <a:pathLst>
              <a:path w="218439" h="218439">
                <a:moveTo>
                  <a:pt x="0" y="217957"/>
                </a:moveTo>
                <a:lnTo>
                  <a:pt x="217957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2766122" y="423091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2540796" y="4230916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30" h="227329">
                <a:moveTo>
                  <a:pt x="0" y="0"/>
                </a:moveTo>
                <a:lnTo>
                  <a:pt x="226796" y="0"/>
                </a:lnTo>
                <a:lnTo>
                  <a:pt x="226796" y="226796"/>
                </a:lnTo>
                <a:lnTo>
                  <a:pt x="0" y="226796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654040" y="4004171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113512" y="22674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2540807" y="4117404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654194" y="4117516"/>
            <a:ext cx="113664" cy="113664"/>
          </a:xfrm>
          <a:custGeom>
            <a:avLst/>
            <a:gdLst/>
            <a:ahLst/>
            <a:cxnLst/>
            <a:rect l="l" t="t" r="r" b="b"/>
            <a:pathLst>
              <a:path w="113664" h="113664">
                <a:moveTo>
                  <a:pt x="0" y="0"/>
                </a:moveTo>
                <a:lnTo>
                  <a:pt x="113360" y="11339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427290" y="3890653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0" y="0"/>
                </a:moveTo>
                <a:lnTo>
                  <a:pt x="113512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2427290" y="3890653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0" y="0"/>
                </a:moveTo>
                <a:lnTo>
                  <a:pt x="226745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427287" y="3890656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231775" h="231775">
                <a:moveTo>
                  <a:pt x="231228" y="23126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2141524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3" name="object 123"/>
          <p:cNvGraphicFramePr>
            <a:graphicFrameLocks noGrp="1"/>
          </p:cNvGraphicFramePr>
          <p:nvPr/>
        </p:nvGraphicFramePr>
        <p:xfrm>
          <a:off x="783598" y="3114212"/>
          <a:ext cx="9099548" cy="2313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6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0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2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43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46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55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65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667">
                <a:tc>
                  <a:txBody>
                    <a:bodyPr/>
                    <a:lstStyle/>
                    <a:p>
                      <a:pPr marL="3175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16. ...and repeat with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the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839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17.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Push up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inner</a:t>
                      </a:r>
                      <a:r>
                        <a:rPr sz="750" spc="-3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edges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18. ...so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edge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folds...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256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19. ...down to look like</a:t>
                      </a:r>
                      <a:r>
                        <a:rPr sz="750" spc="-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this.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20. Fold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edges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in</a:t>
                      </a:r>
                      <a:r>
                        <a:rPr sz="750" spc="-2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towards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21. ...until it looks like</a:t>
                      </a:r>
                      <a:r>
                        <a:rPr sz="750" spc="-1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this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22. Fold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corner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flap</a:t>
                      </a:r>
                      <a:r>
                        <a:rPr sz="750" spc="-3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down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36">
                <a:tc>
                  <a:txBody>
                    <a:bodyPr/>
                    <a:lstStyle/>
                    <a:p>
                      <a:pPr marL="19431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other</a:t>
                      </a:r>
                      <a:r>
                        <a:rPr sz="75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corners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diagonal...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4" name="object 124"/>
          <p:cNvSpPr/>
          <p:nvPr/>
        </p:nvSpPr>
        <p:spPr>
          <a:xfrm>
            <a:off x="4034784" y="3834019"/>
            <a:ext cx="340360" cy="340360"/>
          </a:xfrm>
          <a:custGeom>
            <a:avLst/>
            <a:gdLst/>
            <a:ahLst/>
            <a:cxnLst/>
            <a:rect l="l" t="t" r="r" b="b"/>
            <a:pathLst>
              <a:path w="340360" h="340360">
                <a:moveTo>
                  <a:pt x="340271" y="0"/>
                </a:moveTo>
                <a:lnTo>
                  <a:pt x="112585" y="113271"/>
                </a:lnTo>
                <a:lnTo>
                  <a:pt x="0" y="340258"/>
                </a:lnTo>
                <a:lnTo>
                  <a:pt x="226847" y="225996"/>
                </a:lnTo>
                <a:lnTo>
                  <a:pt x="340271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4034792" y="4174284"/>
            <a:ext cx="340360" cy="340360"/>
          </a:xfrm>
          <a:custGeom>
            <a:avLst/>
            <a:gdLst/>
            <a:ahLst/>
            <a:cxnLst/>
            <a:rect l="l" t="t" r="r" b="b"/>
            <a:pathLst>
              <a:path w="340360" h="340360">
                <a:moveTo>
                  <a:pt x="0" y="0"/>
                </a:moveTo>
                <a:lnTo>
                  <a:pt x="115074" y="226720"/>
                </a:lnTo>
                <a:lnTo>
                  <a:pt x="340258" y="340258"/>
                </a:lnTo>
                <a:lnTo>
                  <a:pt x="226834" y="113360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3694519" y="4288110"/>
            <a:ext cx="227329" cy="226695"/>
          </a:xfrm>
          <a:custGeom>
            <a:avLst/>
            <a:gdLst/>
            <a:ahLst/>
            <a:cxnLst/>
            <a:rect l="l" t="t" r="r" b="b"/>
            <a:pathLst>
              <a:path w="227329" h="226695">
                <a:moveTo>
                  <a:pt x="113525" y="0"/>
                </a:moveTo>
                <a:lnTo>
                  <a:pt x="0" y="226428"/>
                </a:lnTo>
                <a:lnTo>
                  <a:pt x="226745" y="112890"/>
                </a:lnTo>
                <a:lnTo>
                  <a:pt x="192697" y="22199"/>
                </a:lnTo>
                <a:lnTo>
                  <a:pt x="113525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3694517" y="3834020"/>
            <a:ext cx="567690" cy="567690"/>
          </a:xfrm>
          <a:custGeom>
            <a:avLst/>
            <a:gdLst/>
            <a:ahLst/>
            <a:cxnLst/>
            <a:rect l="l" t="t" r="r" b="b"/>
            <a:pathLst>
              <a:path w="567689" h="567689">
                <a:moveTo>
                  <a:pt x="0" y="0"/>
                </a:moveTo>
                <a:lnTo>
                  <a:pt x="113512" y="225615"/>
                </a:lnTo>
                <a:lnTo>
                  <a:pt x="113512" y="567245"/>
                </a:lnTo>
                <a:lnTo>
                  <a:pt x="567118" y="567245"/>
                </a:lnTo>
                <a:lnTo>
                  <a:pt x="567118" y="113461"/>
                </a:lnTo>
                <a:lnTo>
                  <a:pt x="226491" y="113461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4034786" y="4174280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4034824" y="3947491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F7901E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4034828" y="3947479"/>
            <a:ext cx="0" cy="454025"/>
          </a:xfrm>
          <a:custGeom>
            <a:avLst/>
            <a:gdLst/>
            <a:ahLst/>
            <a:cxnLst/>
            <a:rect l="l" t="t" r="r" b="b"/>
            <a:pathLst>
              <a:path h="454025">
                <a:moveTo>
                  <a:pt x="0" y="0"/>
                </a:moveTo>
                <a:lnTo>
                  <a:pt x="0" y="45359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4034828" y="394729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3808028" y="4174280"/>
            <a:ext cx="227329" cy="0"/>
          </a:xfrm>
          <a:custGeom>
            <a:avLst/>
            <a:gdLst/>
            <a:ahLst/>
            <a:cxnLst/>
            <a:rect l="l" t="t" r="r" b="b"/>
            <a:pathLst>
              <a:path w="227329">
                <a:moveTo>
                  <a:pt x="0" y="0"/>
                </a:moveTo>
                <a:lnTo>
                  <a:pt x="2268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3921505" y="394729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4261628" y="406002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4261628" y="4174089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3808025" y="4060765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4034844" y="4401008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3921268" y="4401008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3808044" y="417402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034828" y="3947290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5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4034832" y="3947474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112547"/>
                </a:moveTo>
                <a:lnTo>
                  <a:pt x="226796" y="226809"/>
                </a:lnTo>
                <a:lnTo>
                  <a:pt x="0" y="226809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3808028" y="3947483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226796"/>
                </a:moveTo>
                <a:lnTo>
                  <a:pt x="226796" y="226796"/>
                </a:lnTo>
                <a:lnTo>
                  <a:pt x="22679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4034832" y="4174280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226796" y="0"/>
                </a:moveTo>
                <a:lnTo>
                  <a:pt x="0" y="0"/>
                </a:lnTo>
                <a:lnTo>
                  <a:pt x="0" y="226796"/>
                </a:lnTo>
                <a:lnTo>
                  <a:pt x="113792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3808028" y="4174280"/>
            <a:ext cx="227329" cy="227329"/>
          </a:xfrm>
          <a:custGeom>
            <a:avLst/>
            <a:gdLst/>
            <a:ahLst/>
            <a:cxnLst/>
            <a:rect l="l" t="t" r="r" b="b"/>
            <a:pathLst>
              <a:path w="227329" h="227329">
                <a:moveTo>
                  <a:pt x="0" y="0"/>
                </a:moveTo>
                <a:lnTo>
                  <a:pt x="226796" y="0"/>
                </a:lnTo>
                <a:lnTo>
                  <a:pt x="226796" y="22679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3921273" y="3947534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113512" y="22674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3808040" y="4060768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3921428" y="4060880"/>
            <a:ext cx="113664" cy="113664"/>
          </a:xfrm>
          <a:custGeom>
            <a:avLst/>
            <a:gdLst/>
            <a:ahLst/>
            <a:cxnLst/>
            <a:rect l="l" t="t" r="r" b="b"/>
            <a:pathLst>
              <a:path w="113664" h="113664">
                <a:moveTo>
                  <a:pt x="0" y="0"/>
                </a:moveTo>
                <a:lnTo>
                  <a:pt x="113360" y="11339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3694522" y="3834017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0" y="0"/>
                </a:moveTo>
                <a:lnTo>
                  <a:pt x="113512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3694522" y="3834017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0" y="0"/>
                </a:moveTo>
                <a:lnTo>
                  <a:pt x="226745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694521" y="3834019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231775" h="231775">
                <a:moveTo>
                  <a:pt x="231228" y="23126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4034786" y="3947534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0" y="226745"/>
                </a:moveTo>
                <a:lnTo>
                  <a:pt x="11351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4034786" y="4060768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0" y="113512"/>
                </a:moveTo>
                <a:lnTo>
                  <a:pt x="22674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4034783" y="4060880"/>
            <a:ext cx="113664" cy="113664"/>
          </a:xfrm>
          <a:custGeom>
            <a:avLst/>
            <a:gdLst/>
            <a:ahLst/>
            <a:cxnLst/>
            <a:rect l="l" t="t" r="r" b="b"/>
            <a:pathLst>
              <a:path w="113664" h="113664">
                <a:moveTo>
                  <a:pt x="113360" y="0"/>
                </a:moveTo>
                <a:lnTo>
                  <a:pt x="0" y="11339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4261537" y="3834017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113512" y="0"/>
                </a:moveTo>
                <a:lnTo>
                  <a:pt x="0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4148303" y="3834017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226745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4143821" y="3834019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231775" h="231775">
                <a:moveTo>
                  <a:pt x="0" y="231266"/>
                </a:moveTo>
                <a:lnTo>
                  <a:pt x="23122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4034786" y="4174280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0" y="0"/>
                </a:moveTo>
                <a:lnTo>
                  <a:pt x="226745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4034786" y="4174280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0" y="0"/>
                </a:moveTo>
                <a:lnTo>
                  <a:pt x="113512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4034787" y="4174277"/>
            <a:ext cx="113664" cy="113664"/>
          </a:xfrm>
          <a:custGeom>
            <a:avLst/>
            <a:gdLst/>
            <a:ahLst/>
            <a:cxnLst/>
            <a:rect l="l" t="t" r="r" b="b"/>
            <a:pathLst>
              <a:path w="113664" h="113664">
                <a:moveTo>
                  <a:pt x="113398" y="1133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4148303" y="4401031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4261537" y="4287797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113512" y="22674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4143780" y="4283316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231775" h="231775">
                <a:moveTo>
                  <a:pt x="0" y="0"/>
                </a:moveTo>
                <a:lnTo>
                  <a:pt x="231267" y="23122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3921273" y="4174280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113512" y="0"/>
                </a:moveTo>
                <a:lnTo>
                  <a:pt x="0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3808040" y="4174280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226745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921428" y="4174281"/>
            <a:ext cx="113664" cy="113664"/>
          </a:xfrm>
          <a:custGeom>
            <a:avLst/>
            <a:gdLst/>
            <a:ahLst/>
            <a:cxnLst/>
            <a:rect l="l" t="t" r="r" b="b"/>
            <a:pathLst>
              <a:path w="113664" h="113664">
                <a:moveTo>
                  <a:pt x="0" y="113398"/>
                </a:moveTo>
                <a:lnTo>
                  <a:pt x="11336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3694522" y="4287797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29">
                <a:moveTo>
                  <a:pt x="0" y="226745"/>
                </a:moveTo>
                <a:lnTo>
                  <a:pt x="11351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3694522" y="4401031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29" h="113664">
                <a:moveTo>
                  <a:pt x="0" y="113512"/>
                </a:moveTo>
                <a:lnTo>
                  <a:pt x="22674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3694521" y="4283274"/>
            <a:ext cx="231775" cy="231775"/>
          </a:xfrm>
          <a:custGeom>
            <a:avLst/>
            <a:gdLst/>
            <a:ahLst/>
            <a:cxnLst/>
            <a:rect l="l" t="t" r="r" b="b"/>
            <a:pathLst>
              <a:path w="231775" h="231775">
                <a:moveTo>
                  <a:pt x="231228" y="0"/>
                </a:moveTo>
                <a:lnTo>
                  <a:pt x="0" y="23126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3465461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6599143" y="3693068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6680034" y="4094040"/>
            <a:ext cx="479425" cy="159385"/>
          </a:xfrm>
          <a:custGeom>
            <a:avLst/>
            <a:gdLst/>
            <a:ahLst/>
            <a:cxnLst/>
            <a:rect l="l" t="t" r="r" b="b"/>
            <a:pathLst>
              <a:path w="479425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79044" y="80949"/>
                </a:lnTo>
                <a:lnTo>
                  <a:pt x="479044" y="79514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6600196" y="4374813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32" y="280670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6206526" y="3853505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11"/>
                </a:lnTo>
                <a:lnTo>
                  <a:pt x="0" y="323316"/>
                </a:lnTo>
                <a:lnTo>
                  <a:pt x="232105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6519564" y="3933506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6439439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6759650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6840307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6439437" y="4254348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6840401" y="4253229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6760086" y="433456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6519526" y="4334428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6519564" y="3934166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6206528" y="4176840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07" y="7751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6206528" y="409420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3"/>
                </a:moveTo>
                <a:lnTo>
                  <a:pt x="23290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6357244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20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6203605" y="4174283"/>
            <a:ext cx="148590" cy="635"/>
          </a:xfrm>
          <a:custGeom>
            <a:avLst/>
            <a:gdLst/>
            <a:ahLst/>
            <a:cxnLst/>
            <a:rect l="l" t="t" r="r" b="b"/>
            <a:pathLst>
              <a:path w="148589" h="635">
                <a:moveTo>
                  <a:pt x="148247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6680040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6599966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6680055" y="3693073"/>
            <a:ext cx="0" cy="238125"/>
          </a:xfrm>
          <a:custGeom>
            <a:avLst/>
            <a:gdLst/>
            <a:ahLst/>
            <a:cxnLst/>
            <a:rect l="l" t="t" r="r" b="b"/>
            <a:pathLst>
              <a:path h="238125">
                <a:moveTo>
                  <a:pt x="0" y="0"/>
                </a:moveTo>
                <a:lnTo>
                  <a:pt x="0" y="23751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6920644" y="417428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6920644" y="409420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7000947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7008414" y="4174283"/>
            <a:ext cx="148590" cy="635"/>
          </a:xfrm>
          <a:custGeom>
            <a:avLst/>
            <a:gdLst/>
            <a:ahLst/>
            <a:cxnLst/>
            <a:rect l="l" t="t" r="r" b="b"/>
            <a:pathLst>
              <a:path w="148590" h="635">
                <a:moveTo>
                  <a:pt x="0" y="25"/>
                </a:moveTo>
                <a:lnTo>
                  <a:pt x="14805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6599966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6680040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6680009" y="4500643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6680025" y="4508255"/>
            <a:ext cx="0" cy="147320"/>
          </a:xfrm>
          <a:custGeom>
            <a:avLst/>
            <a:gdLst/>
            <a:ahLst/>
            <a:cxnLst/>
            <a:rect l="l" t="t" r="r" b="b"/>
            <a:pathLst>
              <a:path h="147320">
                <a:moveTo>
                  <a:pt x="0" y="0"/>
                </a:moveTo>
                <a:lnTo>
                  <a:pt x="0" y="14723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6759650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6519838" y="4334755"/>
            <a:ext cx="321310" cy="160655"/>
          </a:xfrm>
          <a:custGeom>
            <a:avLst/>
            <a:gdLst/>
            <a:ahLst/>
            <a:cxnLst/>
            <a:rect l="l" t="t" r="r" b="b"/>
            <a:pathLst>
              <a:path w="321309" h="160654">
                <a:moveTo>
                  <a:pt x="320738" y="0"/>
                </a:moveTo>
                <a:lnTo>
                  <a:pt x="160362" y="160375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6359456" y="4014016"/>
            <a:ext cx="160655" cy="321310"/>
          </a:xfrm>
          <a:custGeom>
            <a:avLst/>
            <a:gdLst/>
            <a:ahLst/>
            <a:cxnLst/>
            <a:rect l="l" t="t" r="r" b="b"/>
            <a:pathLst>
              <a:path w="160654" h="321310">
                <a:moveTo>
                  <a:pt x="160375" y="320738"/>
                </a:moveTo>
                <a:lnTo>
                  <a:pt x="0" y="160362"/>
                </a:lnTo>
                <a:lnTo>
                  <a:pt x="16037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6840577" y="4014012"/>
            <a:ext cx="160655" cy="321310"/>
          </a:xfrm>
          <a:custGeom>
            <a:avLst/>
            <a:gdLst/>
            <a:ahLst/>
            <a:cxnLst/>
            <a:rect l="l" t="t" r="r" b="b"/>
            <a:pathLst>
              <a:path w="160654" h="321310">
                <a:moveTo>
                  <a:pt x="0" y="0"/>
                </a:moveTo>
                <a:lnTo>
                  <a:pt x="160375" y="160375"/>
                </a:lnTo>
                <a:lnTo>
                  <a:pt x="0" y="32073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6438629" y="4094361"/>
            <a:ext cx="635" cy="159385"/>
          </a:xfrm>
          <a:custGeom>
            <a:avLst/>
            <a:gdLst/>
            <a:ahLst/>
            <a:cxnLst/>
            <a:rect l="l" t="t" r="r" b="b"/>
            <a:pathLst>
              <a:path w="635" h="159385">
                <a:moveTo>
                  <a:pt x="584" y="0"/>
                </a:moveTo>
                <a:lnTo>
                  <a:pt x="0" y="15919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6600898" y="4414282"/>
            <a:ext cx="159385" cy="635"/>
          </a:xfrm>
          <a:custGeom>
            <a:avLst/>
            <a:gdLst/>
            <a:ahLst/>
            <a:cxnLst/>
            <a:rect l="l" t="t" r="r" b="b"/>
            <a:pathLst>
              <a:path w="159384" h="635">
                <a:moveTo>
                  <a:pt x="159194" y="5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6921738" y="4094033"/>
            <a:ext cx="635" cy="159385"/>
          </a:xfrm>
          <a:custGeom>
            <a:avLst/>
            <a:gdLst/>
            <a:ahLst/>
            <a:cxnLst/>
            <a:rect l="l" t="t" r="r" b="b"/>
            <a:pathLst>
              <a:path w="634" h="159385">
                <a:moveTo>
                  <a:pt x="584" y="0"/>
                </a:moveTo>
                <a:lnTo>
                  <a:pt x="0" y="15919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6519748" y="4013882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6519701" y="401387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6550701" y="3891469"/>
            <a:ext cx="256802" cy="12296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6113488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5275133" y="3693068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5356029" y="4094040"/>
            <a:ext cx="479425" cy="159385"/>
          </a:xfrm>
          <a:custGeom>
            <a:avLst/>
            <a:gdLst/>
            <a:ahLst/>
            <a:cxnLst/>
            <a:rect l="l" t="t" r="r" b="b"/>
            <a:pathLst>
              <a:path w="479425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79044" y="80949"/>
                </a:lnTo>
                <a:lnTo>
                  <a:pt x="479044" y="79514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276190" y="4374813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32" y="280670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4882522" y="3853505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76" y="240855"/>
                </a:lnTo>
                <a:lnTo>
                  <a:pt x="0" y="318211"/>
                </a:lnTo>
                <a:lnTo>
                  <a:pt x="0" y="323316"/>
                </a:lnTo>
                <a:lnTo>
                  <a:pt x="232092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195554" y="3933506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5115430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5435640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5516298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5115428" y="4254348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5516392" y="4253229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4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5436077" y="433456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5195516" y="4334428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5195554" y="3934166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4882514" y="4176839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11" y="7751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4882514" y="409420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4"/>
                </a:moveTo>
                <a:lnTo>
                  <a:pt x="23291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5033234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20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4879596" y="4174283"/>
            <a:ext cx="148590" cy="635"/>
          </a:xfrm>
          <a:custGeom>
            <a:avLst/>
            <a:gdLst/>
            <a:ahLst/>
            <a:cxnLst/>
            <a:rect l="l" t="t" r="r" b="b"/>
            <a:pathLst>
              <a:path w="148589" h="635">
                <a:moveTo>
                  <a:pt x="148247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5356030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5275957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5356045" y="3693073"/>
            <a:ext cx="0" cy="161925"/>
          </a:xfrm>
          <a:custGeom>
            <a:avLst/>
            <a:gdLst/>
            <a:ahLst/>
            <a:cxnLst/>
            <a:rect l="l" t="t" r="r" b="b"/>
            <a:pathLst>
              <a:path h="161925">
                <a:moveTo>
                  <a:pt x="0" y="0"/>
                </a:moveTo>
                <a:lnTo>
                  <a:pt x="0" y="16158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5596633" y="417428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5596633" y="409420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5676939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684405" y="4174283"/>
            <a:ext cx="148590" cy="635"/>
          </a:xfrm>
          <a:custGeom>
            <a:avLst/>
            <a:gdLst/>
            <a:ahLst/>
            <a:cxnLst/>
            <a:rect l="l" t="t" r="r" b="b"/>
            <a:pathLst>
              <a:path w="148589" h="635">
                <a:moveTo>
                  <a:pt x="0" y="25"/>
                </a:moveTo>
                <a:lnTo>
                  <a:pt x="14805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5275957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5356030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5356001" y="4500643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5356016" y="4508255"/>
            <a:ext cx="0" cy="147320"/>
          </a:xfrm>
          <a:custGeom>
            <a:avLst/>
            <a:gdLst/>
            <a:ahLst/>
            <a:cxnLst/>
            <a:rect l="l" t="t" r="r" b="b"/>
            <a:pathLst>
              <a:path h="147320">
                <a:moveTo>
                  <a:pt x="0" y="0"/>
                </a:moveTo>
                <a:lnTo>
                  <a:pt x="0" y="14723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5435640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5195828" y="4334755"/>
            <a:ext cx="321310" cy="160655"/>
          </a:xfrm>
          <a:custGeom>
            <a:avLst/>
            <a:gdLst/>
            <a:ahLst/>
            <a:cxnLst/>
            <a:rect l="l" t="t" r="r" b="b"/>
            <a:pathLst>
              <a:path w="321310" h="160654">
                <a:moveTo>
                  <a:pt x="320738" y="0"/>
                </a:moveTo>
                <a:lnTo>
                  <a:pt x="160362" y="160375"/>
                </a:ln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5035447" y="4014016"/>
            <a:ext cx="160655" cy="321310"/>
          </a:xfrm>
          <a:custGeom>
            <a:avLst/>
            <a:gdLst/>
            <a:ahLst/>
            <a:cxnLst/>
            <a:rect l="l" t="t" r="r" b="b"/>
            <a:pathLst>
              <a:path w="160654" h="321310">
                <a:moveTo>
                  <a:pt x="160375" y="320738"/>
                </a:moveTo>
                <a:lnTo>
                  <a:pt x="0" y="160362"/>
                </a:lnTo>
                <a:lnTo>
                  <a:pt x="16037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5195822" y="3853637"/>
            <a:ext cx="321310" cy="160655"/>
          </a:xfrm>
          <a:custGeom>
            <a:avLst/>
            <a:gdLst/>
            <a:ahLst/>
            <a:cxnLst/>
            <a:rect l="l" t="t" r="r" b="b"/>
            <a:pathLst>
              <a:path w="321310" h="160654">
                <a:moveTo>
                  <a:pt x="0" y="160375"/>
                </a:moveTo>
                <a:lnTo>
                  <a:pt x="160375" y="0"/>
                </a:lnTo>
                <a:lnTo>
                  <a:pt x="320738" y="16037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5516567" y="4014012"/>
            <a:ext cx="160655" cy="321310"/>
          </a:xfrm>
          <a:custGeom>
            <a:avLst/>
            <a:gdLst/>
            <a:ahLst/>
            <a:cxnLst/>
            <a:rect l="l" t="t" r="r" b="b"/>
            <a:pathLst>
              <a:path w="160654" h="321310">
                <a:moveTo>
                  <a:pt x="0" y="0"/>
                </a:moveTo>
                <a:lnTo>
                  <a:pt x="160375" y="160375"/>
                </a:lnTo>
                <a:lnTo>
                  <a:pt x="0" y="32073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5114620" y="4094361"/>
            <a:ext cx="635" cy="159385"/>
          </a:xfrm>
          <a:custGeom>
            <a:avLst/>
            <a:gdLst/>
            <a:ahLst/>
            <a:cxnLst/>
            <a:rect l="l" t="t" r="r" b="b"/>
            <a:pathLst>
              <a:path w="635" h="159385">
                <a:moveTo>
                  <a:pt x="584" y="0"/>
                </a:moveTo>
                <a:lnTo>
                  <a:pt x="0" y="15919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5276889" y="4414282"/>
            <a:ext cx="159385" cy="635"/>
          </a:xfrm>
          <a:custGeom>
            <a:avLst/>
            <a:gdLst/>
            <a:ahLst/>
            <a:cxnLst/>
            <a:rect l="l" t="t" r="r" b="b"/>
            <a:pathLst>
              <a:path w="159385" h="635">
                <a:moveTo>
                  <a:pt x="159194" y="5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5597729" y="4094033"/>
            <a:ext cx="635" cy="159385"/>
          </a:xfrm>
          <a:custGeom>
            <a:avLst/>
            <a:gdLst/>
            <a:ahLst/>
            <a:cxnLst/>
            <a:rect l="l" t="t" r="r" b="b"/>
            <a:pathLst>
              <a:path w="635" h="159385">
                <a:moveTo>
                  <a:pt x="584" y="0"/>
                </a:moveTo>
                <a:lnTo>
                  <a:pt x="0" y="15919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5275133" y="3934165"/>
            <a:ext cx="159385" cy="635"/>
          </a:xfrm>
          <a:custGeom>
            <a:avLst/>
            <a:gdLst/>
            <a:ahLst/>
            <a:cxnLst/>
            <a:rect l="l" t="t" r="r" b="b"/>
            <a:pathLst>
              <a:path w="159385" h="635">
                <a:moveTo>
                  <a:pt x="0" y="0"/>
                </a:moveTo>
                <a:lnTo>
                  <a:pt x="159194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5195739" y="4013882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10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5195693" y="401387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39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4789474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7909180" y="3693068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7990084" y="4094040"/>
            <a:ext cx="479425" cy="159385"/>
          </a:xfrm>
          <a:custGeom>
            <a:avLst/>
            <a:gdLst/>
            <a:ahLst/>
            <a:cxnLst/>
            <a:rect l="l" t="t" r="r" b="b"/>
            <a:pathLst>
              <a:path w="479425" h="159385">
                <a:moveTo>
                  <a:pt x="240550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79031" y="80949"/>
                </a:lnTo>
                <a:lnTo>
                  <a:pt x="479031" y="79514"/>
                </a:lnTo>
                <a:lnTo>
                  <a:pt x="24055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7910234" y="4374813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32" y="280670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7516565" y="3853505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11"/>
                </a:lnTo>
                <a:lnTo>
                  <a:pt x="0" y="323316"/>
                </a:lnTo>
                <a:lnTo>
                  <a:pt x="232105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7829601" y="3933506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7749478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8069686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8150345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7749475" y="4254348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8150439" y="4253229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8070124" y="433456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7829563" y="4334428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7829601" y="3934166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7508872" y="417428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7508872" y="409420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7746822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208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7513701" y="4174284"/>
            <a:ext cx="227965" cy="635"/>
          </a:xfrm>
          <a:custGeom>
            <a:avLst/>
            <a:gdLst/>
            <a:ahLst/>
            <a:cxnLst/>
            <a:rect l="l" t="t" r="r" b="b"/>
            <a:pathLst>
              <a:path w="227965" h="635">
                <a:moveTo>
                  <a:pt x="227634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7990078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7910004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7990106" y="3929376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7990092" y="3693073"/>
            <a:ext cx="0" cy="231140"/>
          </a:xfrm>
          <a:custGeom>
            <a:avLst/>
            <a:gdLst/>
            <a:ahLst/>
            <a:cxnLst/>
            <a:rect l="l" t="t" r="r" b="b"/>
            <a:pathLst>
              <a:path h="231139">
                <a:moveTo>
                  <a:pt x="0" y="0"/>
                </a:moveTo>
                <a:lnTo>
                  <a:pt x="0" y="23085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8230682" y="417428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8230682" y="409420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8231378" y="417430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8238943" y="4174284"/>
            <a:ext cx="227965" cy="635"/>
          </a:xfrm>
          <a:custGeom>
            <a:avLst/>
            <a:gdLst/>
            <a:ahLst/>
            <a:cxnLst/>
            <a:rect l="l" t="t" r="r" b="b"/>
            <a:pathLst>
              <a:path w="227965" h="635">
                <a:moveTo>
                  <a:pt x="0" y="25"/>
                </a:moveTo>
                <a:lnTo>
                  <a:pt x="22752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7910004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7990078" y="441488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7990048" y="4414787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7990050" y="4422369"/>
            <a:ext cx="635" cy="228600"/>
          </a:xfrm>
          <a:custGeom>
            <a:avLst/>
            <a:gdLst/>
            <a:ahLst/>
            <a:cxnLst/>
            <a:rect l="l" t="t" r="r" b="b"/>
            <a:pathLst>
              <a:path w="634" h="228600">
                <a:moveTo>
                  <a:pt x="0" y="0"/>
                </a:moveTo>
                <a:lnTo>
                  <a:pt x="25" y="22828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7990078" y="4653403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8069686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7829786" y="4013882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7829740" y="401387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7909183" y="3933047"/>
            <a:ext cx="160655" cy="81280"/>
          </a:xfrm>
          <a:custGeom>
            <a:avLst/>
            <a:gdLst/>
            <a:ahLst/>
            <a:cxnLst/>
            <a:rect l="l" t="t" r="r" b="b"/>
            <a:pathLst>
              <a:path w="160654" h="81279">
                <a:moveTo>
                  <a:pt x="160502" y="38"/>
                </a:moveTo>
                <a:lnTo>
                  <a:pt x="79578" y="80695"/>
                </a:lnTo>
                <a:lnTo>
                  <a:pt x="0" y="0"/>
                </a:lnTo>
                <a:lnTo>
                  <a:pt x="160502" y="38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8149945" y="4094044"/>
            <a:ext cx="81280" cy="160655"/>
          </a:xfrm>
          <a:custGeom>
            <a:avLst/>
            <a:gdLst/>
            <a:ahLst/>
            <a:cxnLst/>
            <a:rect l="l" t="t" r="r" b="b"/>
            <a:pathLst>
              <a:path w="81279" h="160654">
                <a:moveTo>
                  <a:pt x="80657" y="160502"/>
                </a:moveTo>
                <a:lnTo>
                  <a:pt x="0" y="79578"/>
                </a:lnTo>
                <a:lnTo>
                  <a:pt x="80695" y="0"/>
                </a:lnTo>
                <a:lnTo>
                  <a:pt x="80657" y="160502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7909625" y="4334171"/>
            <a:ext cx="160655" cy="81280"/>
          </a:xfrm>
          <a:custGeom>
            <a:avLst/>
            <a:gdLst/>
            <a:ahLst/>
            <a:cxnLst/>
            <a:rect l="l" t="t" r="r" b="b"/>
            <a:pathLst>
              <a:path w="160654" h="81279">
                <a:moveTo>
                  <a:pt x="0" y="80657"/>
                </a:moveTo>
                <a:lnTo>
                  <a:pt x="80924" y="0"/>
                </a:lnTo>
                <a:lnTo>
                  <a:pt x="160502" y="80695"/>
                </a:lnTo>
                <a:lnTo>
                  <a:pt x="0" y="80657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7748669" y="4093046"/>
            <a:ext cx="81280" cy="160655"/>
          </a:xfrm>
          <a:custGeom>
            <a:avLst/>
            <a:gdLst/>
            <a:ahLst/>
            <a:cxnLst/>
            <a:rect l="l" t="t" r="r" b="b"/>
            <a:pathLst>
              <a:path w="81279" h="160654">
                <a:moveTo>
                  <a:pt x="38" y="0"/>
                </a:moveTo>
                <a:lnTo>
                  <a:pt x="80695" y="80924"/>
                </a:lnTo>
                <a:lnTo>
                  <a:pt x="0" y="160502"/>
                </a:lnTo>
                <a:lnTo>
                  <a:pt x="38" y="0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7423518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9219218" y="3693069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9300110" y="4094040"/>
            <a:ext cx="479425" cy="159385"/>
          </a:xfrm>
          <a:custGeom>
            <a:avLst/>
            <a:gdLst/>
            <a:ahLst/>
            <a:cxnLst/>
            <a:rect l="l" t="t" r="r" b="b"/>
            <a:pathLst>
              <a:path w="479425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79044" y="80949"/>
                </a:lnTo>
                <a:lnTo>
                  <a:pt x="479044" y="79514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9220272" y="4374813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32" y="280670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8826603" y="3853505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11"/>
                </a:lnTo>
                <a:lnTo>
                  <a:pt x="0" y="323329"/>
                </a:lnTo>
                <a:lnTo>
                  <a:pt x="232105" y="400049"/>
                </a:lnTo>
                <a:lnTo>
                  <a:pt x="473684" y="641629"/>
                </a:lnTo>
                <a:lnTo>
                  <a:pt x="794423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9139639" y="3933506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9059514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9379724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9460382" y="4013744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9059512" y="4254348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9460476" y="4253229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9380161" y="433456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9139601" y="4334428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9139639" y="3934166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8826601" y="4176840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08" y="7751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8826601" y="409420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3"/>
                </a:moveTo>
                <a:lnTo>
                  <a:pt x="23290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object 302"/>
          <p:cNvSpPr/>
          <p:nvPr/>
        </p:nvSpPr>
        <p:spPr>
          <a:xfrm>
            <a:off x="8826601" y="4174285"/>
            <a:ext cx="473709" cy="635"/>
          </a:xfrm>
          <a:custGeom>
            <a:avLst/>
            <a:gdLst/>
            <a:ahLst/>
            <a:cxnLst/>
            <a:rect l="l" t="t" r="r" b="b"/>
            <a:pathLst>
              <a:path w="473709" h="635">
                <a:moveTo>
                  <a:pt x="473512" y="2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9059274" y="409436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9540664" y="4094041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9219218" y="3934166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9227018" y="393416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9377121" y="3934195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9220272" y="441509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9228072" y="4415100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9378176" y="4415128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9300114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9220041" y="3693074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9219581" y="393308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9299654" y="393308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9300078" y="4094036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9300078" y="417411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9300100" y="417426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9220027" y="417426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9058705" y="4173484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9058705" y="409341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9300119" y="3693077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25" y="48120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9540718" y="4174280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9540718" y="409420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9300114" y="4174285"/>
            <a:ext cx="481330" cy="635"/>
          </a:xfrm>
          <a:custGeom>
            <a:avLst/>
            <a:gdLst/>
            <a:ahLst/>
            <a:cxnLst/>
            <a:rect l="l" t="t" r="r" b="b"/>
            <a:pathLst>
              <a:path w="481329" h="635">
                <a:moveTo>
                  <a:pt x="0" y="25"/>
                </a:moveTo>
                <a:lnTo>
                  <a:pt x="48120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9220041" y="44148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9300114" y="44148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9300085" y="4174280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9379724" y="3933085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9139822" y="4013883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9139777" y="401387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8733561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976993" y="5564016"/>
            <a:ext cx="764540" cy="641985"/>
          </a:xfrm>
          <a:custGeom>
            <a:avLst/>
            <a:gdLst/>
            <a:ahLst/>
            <a:cxnLst/>
            <a:rect l="l" t="t" r="r" b="b"/>
            <a:pathLst>
              <a:path w="764539" h="641985">
                <a:moveTo>
                  <a:pt x="473544" y="0"/>
                </a:moveTo>
                <a:lnTo>
                  <a:pt x="232689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105" y="400049"/>
                </a:lnTo>
                <a:lnTo>
                  <a:pt x="473684" y="641629"/>
                </a:lnTo>
                <a:lnTo>
                  <a:pt x="764197" y="351104"/>
                </a:lnTo>
                <a:lnTo>
                  <a:pt x="759333" y="351104"/>
                </a:lnTo>
                <a:lnTo>
                  <a:pt x="759333" y="285800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1450501" y="5804552"/>
            <a:ext cx="304165" cy="159385"/>
          </a:xfrm>
          <a:custGeom>
            <a:avLst/>
            <a:gdLst/>
            <a:ahLst/>
            <a:cxnLst/>
            <a:rect l="l" t="t" r="r" b="b"/>
            <a:pathLst>
              <a:path w="304164" h="159385">
                <a:moveTo>
                  <a:pt x="240563" y="0"/>
                </a:moveTo>
                <a:lnTo>
                  <a:pt x="0" y="80238"/>
                </a:lnTo>
                <a:lnTo>
                  <a:pt x="241706" y="159181"/>
                </a:lnTo>
                <a:lnTo>
                  <a:pt x="303758" y="138722"/>
                </a:lnTo>
                <a:lnTo>
                  <a:pt x="303758" y="21069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1369608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5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1370661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19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1290029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1209904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1530115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1610772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1209902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1610866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4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1530551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1289991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1290029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969299" y="588479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969299" y="580471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969302" y="5884795"/>
            <a:ext cx="481330" cy="635"/>
          </a:xfrm>
          <a:custGeom>
            <a:avLst/>
            <a:gdLst/>
            <a:ahLst/>
            <a:cxnLst/>
            <a:rect l="l" t="t" r="r" b="b"/>
            <a:pathLst>
              <a:path w="481330" h="635">
                <a:moveTo>
                  <a:pt x="481203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1209665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1691054" y="5804553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04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1369608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1377407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19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1527511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1370661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1378461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19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1528565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1450505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1370431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1369971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1450045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1450466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1450466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1450491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1370417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1209095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1209095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1450510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1691114" y="5943620"/>
            <a:ext cx="64135" cy="21590"/>
          </a:xfrm>
          <a:custGeom>
            <a:avLst/>
            <a:gdLst/>
            <a:ahLst/>
            <a:cxnLst/>
            <a:rect l="l" t="t" r="r" b="b"/>
            <a:pathLst>
              <a:path w="64135" h="21589">
                <a:moveTo>
                  <a:pt x="64046" y="0"/>
                </a:moveTo>
                <a:lnTo>
                  <a:pt x="0" y="2123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1691105" y="5804726"/>
            <a:ext cx="64135" cy="20955"/>
          </a:xfrm>
          <a:custGeom>
            <a:avLst/>
            <a:gdLst/>
            <a:ahLst/>
            <a:cxnLst/>
            <a:rect l="l" t="t" r="r" b="b"/>
            <a:pathLst>
              <a:path w="64135" h="20954">
                <a:moveTo>
                  <a:pt x="64084" y="206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1578029" y="5825342"/>
            <a:ext cx="177165" cy="59690"/>
          </a:xfrm>
          <a:custGeom>
            <a:avLst/>
            <a:gdLst/>
            <a:ahLst/>
            <a:cxnLst/>
            <a:rect l="l" t="t" r="r" b="b"/>
            <a:pathLst>
              <a:path w="177164" h="59689">
                <a:moveTo>
                  <a:pt x="0" y="59448"/>
                </a:moveTo>
                <a:lnTo>
                  <a:pt x="17716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1578029" y="5884791"/>
            <a:ext cx="177165" cy="59055"/>
          </a:xfrm>
          <a:custGeom>
            <a:avLst/>
            <a:gdLst/>
            <a:ahLst/>
            <a:cxnLst/>
            <a:rect l="l" t="t" r="r" b="b"/>
            <a:pathLst>
              <a:path w="177164" h="59054">
                <a:moveTo>
                  <a:pt x="0" y="0"/>
                </a:moveTo>
                <a:lnTo>
                  <a:pt x="177126" y="5882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1450505" y="5884795"/>
            <a:ext cx="133985" cy="635"/>
          </a:xfrm>
          <a:custGeom>
            <a:avLst/>
            <a:gdLst/>
            <a:ahLst/>
            <a:cxnLst/>
            <a:rect l="l" t="t" r="r" b="b"/>
            <a:pathLst>
              <a:path w="133984" h="635">
                <a:moveTo>
                  <a:pt x="0" y="25"/>
                </a:moveTo>
                <a:lnTo>
                  <a:pt x="13368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1370431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1450505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1450475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1530115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1290213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1290167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1691054" y="5921560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304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1718391" y="5777137"/>
            <a:ext cx="79660" cy="21373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819797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81" name="object 381"/>
          <p:cNvGraphicFramePr>
            <a:graphicFrameLocks noGrp="1"/>
          </p:cNvGraphicFramePr>
          <p:nvPr/>
        </p:nvGraphicFramePr>
        <p:xfrm>
          <a:off x="783606" y="4824755"/>
          <a:ext cx="8788399" cy="2312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7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9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636">
                <a:tc>
                  <a:txBody>
                    <a:bodyPr/>
                    <a:lstStyle/>
                    <a:p>
                      <a:pPr marL="3175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23. Unfold.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Then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push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24. ...pushing flat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so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it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25.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Repeat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steps for</a:t>
                      </a:r>
                      <a:r>
                        <a:rPr sz="750" spc="-2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other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26. 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Turn</a:t>
                      </a:r>
                      <a:r>
                        <a:rPr sz="750" spc="-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over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655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27. Fold tab</a:t>
                      </a:r>
                      <a:r>
                        <a:rPr sz="750" spc="-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down...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28. ...and repeat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on</a:t>
                      </a:r>
                      <a:r>
                        <a:rPr sz="750" spc="-1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other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2235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29. </a:t>
                      </a:r>
                      <a:r>
                        <a:rPr sz="750" spc="-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Turn </a:t>
                      </a: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back</a:t>
                      </a:r>
                      <a:r>
                        <a:rPr sz="750" spc="-1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over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36">
                <a:tc>
                  <a:txBody>
                    <a:bodyPr/>
                    <a:lstStyle/>
                    <a:p>
                      <a:pPr marL="194310">
                        <a:lnSpc>
                          <a:spcPts val="810"/>
                        </a:lnSpc>
                      </a:pP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edges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in to</a:t>
                      </a:r>
                      <a:r>
                        <a:rPr sz="750" spc="-2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centre...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5565" algn="ctr">
                        <a:lnSpc>
                          <a:spcPts val="810"/>
                        </a:lnSpc>
                      </a:pP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looks like</a:t>
                      </a:r>
                      <a:r>
                        <a:rPr sz="750" spc="-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sz="750" spc="5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this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265">
                        <a:lnSpc>
                          <a:spcPts val="810"/>
                        </a:lnSpc>
                      </a:pP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corners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7670">
                        <a:lnSpc>
                          <a:spcPts val="810"/>
                        </a:lnSpc>
                      </a:pPr>
                      <a:r>
                        <a:rPr sz="750" spc="10" dirty="0">
                          <a:solidFill>
                            <a:srgbClr val="231F20"/>
                          </a:solidFill>
                          <a:latin typeface="Helvetica Neue"/>
                          <a:cs typeface="Helvetica Neue"/>
                        </a:rPr>
                        <a:t>corners</a:t>
                      </a:r>
                      <a:endParaRPr sz="750">
                        <a:latin typeface="Helvetica Neue"/>
                        <a:cs typeface="Helvetica Neu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2" name="object 382"/>
          <p:cNvSpPr txBox="1"/>
          <p:nvPr/>
        </p:nvSpPr>
        <p:spPr>
          <a:xfrm>
            <a:off x="801551" y="6517904"/>
            <a:ext cx="108013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 Fold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75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roughly  2/3rds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2627180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5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2708075" y="5804551"/>
            <a:ext cx="479425" cy="159385"/>
          </a:xfrm>
          <a:custGeom>
            <a:avLst/>
            <a:gdLst/>
            <a:ahLst/>
            <a:cxnLst/>
            <a:rect l="l" t="t" r="r" b="b"/>
            <a:pathLst>
              <a:path w="479425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79044" y="80949"/>
                </a:lnTo>
                <a:lnTo>
                  <a:pt x="479044" y="79514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2628234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19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2234567" y="5564016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19" h="641985">
                <a:moveTo>
                  <a:pt x="473544" y="0"/>
                </a:moveTo>
                <a:lnTo>
                  <a:pt x="232689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092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object 387"/>
          <p:cNvSpPr/>
          <p:nvPr/>
        </p:nvSpPr>
        <p:spPr>
          <a:xfrm>
            <a:off x="2547602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2467477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2787686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2868345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2467475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2868439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4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2788124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4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2547564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2547602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2226872" y="588479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2226872" y="580471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2226875" y="5884795"/>
            <a:ext cx="481330" cy="635"/>
          </a:xfrm>
          <a:custGeom>
            <a:avLst/>
            <a:gdLst/>
            <a:ahLst/>
            <a:cxnLst/>
            <a:rect l="l" t="t" r="r" b="b"/>
            <a:pathLst>
              <a:path w="481330" h="635">
                <a:moveTo>
                  <a:pt x="481203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2467237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2948626" y="5804552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2627180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2634980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19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2785083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2628234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2636034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19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2786138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2708078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2628004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2627544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2707618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2708040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2708040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2708062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2627989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2466667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2466667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2708081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2948680" y="588479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2948680" y="580471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2708078" y="5884795"/>
            <a:ext cx="481330" cy="635"/>
          </a:xfrm>
          <a:custGeom>
            <a:avLst/>
            <a:gdLst/>
            <a:ahLst/>
            <a:cxnLst/>
            <a:rect l="l" t="t" r="r" b="b"/>
            <a:pathLst>
              <a:path w="481330" h="635">
                <a:moveTo>
                  <a:pt x="0" y="25"/>
                </a:moveTo>
                <a:lnTo>
                  <a:pt x="48120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2628004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2708078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4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2708047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2787686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80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2547786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10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2547739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39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3012747" y="5825338"/>
            <a:ext cx="0" cy="118745"/>
          </a:xfrm>
          <a:custGeom>
            <a:avLst/>
            <a:gdLst/>
            <a:ahLst/>
            <a:cxnLst/>
            <a:rect l="l" t="t" r="r" b="b"/>
            <a:pathLst>
              <a:path h="118745">
                <a:moveTo>
                  <a:pt x="0" y="0"/>
                </a:moveTo>
                <a:lnTo>
                  <a:pt x="0" y="1182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2141524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4052239" y="5804552"/>
            <a:ext cx="430530" cy="159385"/>
          </a:xfrm>
          <a:custGeom>
            <a:avLst/>
            <a:gdLst/>
            <a:ahLst/>
            <a:cxnLst/>
            <a:rect l="l" t="t" r="r" b="b"/>
            <a:pathLst>
              <a:path w="430529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30072" y="80238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3578724" y="5564016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092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4051775" y="5825551"/>
            <a:ext cx="430530" cy="118110"/>
          </a:xfrm>
          <a:custGeom>
            <a:avLst/>
            <a:gdLst/>
            <a:ahLst/>
            <a:cxnLst/>
            <a:rect l="l" t="t" r="r" b="b"/>
            <a:pathLst>
              <a:path w="430529" h="118110">
                <a:moveTo>
                  <a:pt x="209804" y="0"/>
                </a:moveTo>
                <a:lnTo>
                  <a:pt x="0" y="58648"/>
                </a:lnTo>
                <a:lnTo>
                  <a:pt x="209804" y="117894"/>
                </a:lnTo>
                <a:lnTo>
                  <a:pt x="430530" y="59245"/>
                </a:lnTo>
                <a:lnTo>
                  <a:pt x="2098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3971337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3972391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3891758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3811634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4131844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4212502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3811632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4212596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4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4132281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3891720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3891758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3578720" y="5887351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10" y="7751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3578720" y="580471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3"/>
                </a:moveTo>
                <a:lnTo>
                  <a:pt x="23291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3578720" y="5884795"/>
            <a:ext cx="473709" cy="635"/>
          </a:xfrm>
          <a:custGeom>
            <a:avLst/>
            <a:gdLst/>
            <a:ahLst/>
            <a:cxnLst/>
            <a:rect l="l" t="t" r="r" b="b"/>
            <a:pathLst>
              <a:path w="473710" h="635">
                <a:moveTo>
                  <a:pt x="473514" y="2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3811393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4292783" y="5804552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object 448"/>
          <p:cNvSpPr/>
          <p:nvPr/>
        </p:nvSpPr>
        <p:spPr>
          <a:xfrm>
            <a:off x="3971337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3979137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4129240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3972391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3980191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4130295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4052234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3972161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3971701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4051775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4052196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4052196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4052219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3972145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3810824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object 463"/>
          <p:cNvSpPr/>
          <p:nvPr/>
        </p:nvSpPr>
        <p:spPr>
          <a:xfrm>
            <a:off x="3810824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4052239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4292837" y="5884791"/>
            <a:ext cx="189865" cy="80645"/>
          </a:xfrm>
          <a:custGeom>
            <a:avLst/>
            <a:gdLst/>
            <a:ahLst/>
            <a:cxnLst/>
            <a:rect l="l" t="t" r="r" b="b"/>
            <a:pathLst>
              <a:path w="189864" h="80645">
                <a:moveTo>
                  <a:pt x="18947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4292837" y="5804717"/>
            <a:ext cx="189865" cy="80645"/>
          </a:xfrm>
          <a:custGeom>
            <a:avLst/>
            <a:gdLst/>
            <a:ahLst/>
            <a:cxnLst/>
            <a:rect l="l" t="t" r="r" b="b"/>
            <a:pathLst>
              <a:path w="189864" h="80645">
                <a:moveTo>
                  <a:pt x="18947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object 467"/>
          <p:cNvSpPr/>
          <p:nvPr/>
        </p:nvSpPr>
        <p:spPr>
          <a:xfrm>
            <a:off x="3972161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4052234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4052205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4131844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object 471"/>
          <p:cNvSpPr/>
          <p:nvPr/>
        </p:nvSpPr>
        <p:spPr>
          <a:xfrm>
            <a:off x="3891943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10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object 472"/>
          <p:cNvSpPr/>
          <p:nvPr/>
        </p:nvSpPr>
        <p:spPr>
          <a:xfrm>
            <a:off x="3891897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39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object 473"/>
          <p:cNvSpPr/>
          <p:nvPr/>
        </p:nvSpPr>
        <p:spPr>
          <a:xfrm>
            <a:off x="4344443" y="5825338"/>
            <a:ext cx="0" cy="118745"/>
          </a:xfrm>
          <a:custGeom>
            <a:avLst/>
            <a:gdLst/>
            <a:ahLst/>
            <a:cxnLst/>
            <a:rect l="l" t="t" r="r" b="b"/>
            <a:pathLst>
              <a:path h="118745">
                <a:moveTo>
                  <a:pt x="0" y="0"/>
                </a:moveTo>
                <a:lnTo>
                  <a:pt x="0" y="1182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object 474"/>
          <p:cNvSpPr/>
          <p:nvPr/>
        </p:nvSpPr>
        <p:spPr>
          <a:xfrm>
            <a:off x="4051775" y="5825551"/>
            <a:ext cx="430530" cy="59690"/>
          </a:xfrm>
          <a:custGeom>
            <a:avLst/>
            <a:gdLst/>
            <a:ahLst/>
            <a:cxnLst/>
            <a:rect l="l" t="t" r="r" b="b"/>
            <a:pathLst>
              <a:path w="430529" h="59689">
                <a:moveTo>
                  <a:pt x="0" y="58648"/>
                </a:moveTo>
                <a:lnTo>
                  <a:pt x="209804" y="0"/>
                </a:lnTo>
                <a:lnTo>
                  <a:pt x="430530" y="592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object 475"/>
          <p:cNvSpPr/>
          <p:nvPr/>
        </p:nvSpPr>
        <p:spPr>
          <a:xfrm>
            <a:off x="4051775" y="5884194"/>
            <a:ext cx="430530" cy="59690"/>
          </a:xfrm>
          <a:custGeom>
            <a:avLst/>
            <a:gdLst/>
            <a:ahLst/>
            <a:cxnLst/>
            <a:rect l="l" t="t" r="r" b="b"/>
            <a:pathLst>
              <a:path w="430529" h="59689">
                <a:moveTo>
                  <a:pt x="0" y="596"/>
                </a:moveTo>
                <a:lnTo>
                  <a:pt x="209804" y="59245"/>
                </a:lnTo>
                <a:lnTo>
                  <a:pt x="4305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object 476"/>
          <p:cNvSpPr/>
          <p:nvPr/>
        </p:nvSpPr>
        <p:spPr>
          <a:xfrm>
            <a:off x="4273119" y="5814311"/>
            <a:ext cx="13335" cy="27940"/>
          </a:xfrm>
          <a:custGeom>
            <a:avLst/>
            <a:gdLst/>
            <a:ahLst/>
            <a:cxnLst/>
            <a:rect l="l" t="t" r="r" b="b"/>
            <a:pathLst>
              <a:path w="13335" h="27939">
                <a:moveTo>
                  <a:pt x="0" y="27851"/>
                </a:moveTo>
                <a:lnTo>
                  <a:pt x="8121" y="20029"/>
                </a:lnTo>
                <a:lnTo>
                  <a:pt x="12058" y="14520"/>
                </a:lnTo>
                <a:lnTo>
                  <a:pt x="12919" y="8714"/>
                </a:lnTo>
                <a:lnTo>
                  <a:pt x="11811" y="0"/>
                </a:lnTo>
              </a:path>
            </a:pathLst>
          </a:custGeom>
          <a:ln w="32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4271674" y="5810938"/>
            <a:ext cx="26670" cy="17145"/>
          </a:xfrm>
          <a:custGeom>
            <a:avLst/>
            <a:gdLst/>
            <a:ahLst/>
            <a:cxnLst/>
            <a:rect l="l" t="t" r="r" b="b"/>
            <a:pathLst>
              <a:path w="26670" h="17145">
                <a:moveTo>
                  <a:pt x="12446" y="0"/>
                </a:moveTo>
                <a:lnTo>
                  <a:pt x="0" y="14655"/>
                </a:lnTo>
                <a:lnTo>
                  <a:pt x="2438" y="16725"/>
                </a:lnTo>
                <a:lnTo>
                  <a:pt x="12649" y="4699"/>
                </a:lnTo>
                <a:lnTo>
                  <a:pt x="17224" y="4699"/>
                </a:lnTo>
                <a:lnTo>
                  <a:pt x="12446" y="0"/>
                </a:lnTo>
                <a:close/>
              </a:path>
              <a:path w="26670" h="17145">
                <a:moveTo>
                  <a:pt x="17224" y="4699"/>
                </a:moveTo>
                <a:lnTo>
                  <a:pt x="12649" y="4699"/>
                </a:lnTo>
                <a:lnTo>
                  <a:pt x="23901" y="15760"/>
                </a:lnTo>
                <a:lnTo>
                  <a:pt x="26149" y="13474"/>
                </a:lnTo>
                <a:lnTo>
                  <a:pt x="17224" y="469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object 478"/>
          <p:cNvSpPr/>
          <p:nvPr/>
        </p:nvSpPr>
        <p:spPr>
          <a:xfrm>
            <a:off x="4273119" y="5924745"/>
            <a:ext cx="13335" cy="27940"/>
          </a:xfrm>
          <a:custGeom>
            <a:avLst/>
            <a:gdLst/>
            <a:ahLst/>
            <a:cxnLst/>
            <a:rect l="l" t="t" r="r" b="b"/>
            <a:pathLst>
              <a:path w="13335" h="27939">
                <a:moveTo>
                  <a:pt x="0" y="0"/>
                </a:moveTo>
                <a:lnTo>
                  <a:pt x="8121" y="7821"/>
                </a:lnTo>
                <a:lnTo>
                  <a:pt x="12058" y="13330"/>
                </a:lnTo>
                <a:lnTo>
                  <a:pt x="12919" y="19136"/>
                </a:lnTo>
                <a:lnTo>
                  <a:pt x="11811" y="27851"/>
                </a:lnTo>
              </a:path>
            </a:pathLst>
          </a:custGeom>
          <a:ln w="32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9" name="object 479"/>
          <p:cNvSpPr/>
          <p:nvPr/>
        </p:nvSpPr>
        <p:spPr>
          <a:xfrm>
            <a:off x="4271671" y="5939249"/>
            <a:ext cx="26670" cy="17145"/>
          </a:xfrm>
          <a:custGeom>
            <a:avLst/>
            <a:gdLst/>
            <a:ahLst/>
            <a:cxnLst/>
            <a:rect l="l" t="t" r="r" b="b"/>
            <a:pathLst>
              <a:path w="26670" h="17145">
                <a:moveTo>
                  <a:pt x="2438" y="0"/>
                </a:moveTo>
                <a:lnTo>
                  <a:pt x="0" y="2070"/>
                </a:lnTo>
                <a:lnTo>
                  <a:pt x="12446" y="16713"/>
                </a:lnTo>
                <a:lnTo>
                  <a:pt x="17211" y="12026"/>
                </a:lnTo>
                <a:lnTo>
                  <a:pt x="12649" y="12026"/>
                </a:lnTo>
                <a:lnTo>
                  <a:pt x="2438" y="0"/>
                </a:lnTo>
                <a:close/>
              </a:path>
              <a:path w="26670" h="17145">
                <a:moveTo>
                  <a:pt x="23901" y="965"/>
                </a:moveTo>
                <a:lnTo>
                  <a:pt x="12649" y="12026"/>
                </a:lnTo>
                <a:lnTo>
                  <a:pt x="17211" y="12026"/>
                </a:lnTo>
                <a:lnTo>
                  <a:pt x="26149" y="3238"/>
                </a:lnTo>
                <a:lnTo>
                  <a:pt x="23901" y="96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object 480"/>
          <p:cNvSpPr/>
          <p:nvPr/>
        </p:nvSpPr>
        <p:spPr>
          <a:xfrm>
            <a:off x="4052234" y="5884791"/>
            <a:ext cx="430530" cy="0"/>
          </a:xfrm>
          <a:custGeom>
            <a:avLst/>
            <a:gdLst/>
            <a:ahLst/>
            <a:cxnLst/>
            <a:rect l="l" t="t" r="r" b="b"/>
            <a:pathLst>
              <a:path w="430529">
                <a:moveTo>
                  <a:pt x="0" y="0"/>
                </a:moveTo>
                <a:lnTo>
                  <a:pt x="43007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object 481"/>
          <p:cNvSpPr/>
          <p:nvPr/>
        </p:nvSpPr>
        <p:spPr>
          <a:xfrm>
            <a:off x="3465461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object 482"/>
          <p:cNvSpPr txBox="1"/>
          <p:nvPr/>
        </p:nvSpPr>
        <p:spPr>
          <a:xfrm>
            <a:off x="2123267" y="6517872"/>
            <a:ext cx="47879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</a:t>
            </a:r>
            <a:r>
              <a:rPr sz="75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Unfold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object 483"/>
          <p:cNvSpPr/>
          <p:nvPr/>
        </p:nvSpPr>
        <p:spPr>
          <a:xfrm>
            <a:off x="5349582" y="5804551"/>
            <a:ext cx="430530" cy="159385"/>
          </a:xfrm>
          <a:custGeom>
            <a:avLst/>
            <a:gdLst/>
            <a:ahLst/>
            <a:cxnLst/>
            <a:rect l="l" t="t" r="r" b="b"/>
            <a:pathLst>
              <a:path w="430529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30072" y="80238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object 484"/>
          <p:cNvSpPr/>
          <p:nvPr/>
        </p:nvSpPr>
        <p:spPr>
          <a:xfrm>
            <a:off x="4876076" y="5564016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76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092" y="400049"/>
                </a:lnTo>
                <a:lnTo>
                  <a:pt x="473671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object 485"/>
          <p:cNvSpPr/>
          <p:nvPr/>
        </p:nvSpPr>
        <p:spPr>
          <a:xfrm>
            <a:off x="5349125" y="5792654"/>
            <a:ext cx="430530" cy="184150"/>
          </a:xfrm>
          <a:custGeom>
            <a:avLst/>
            <a:gdLst/>
            <a:ahLst/>
            <a:cxnLst/>
            <a:rect l="l" t="t" r="r" b="b"/>
            <a:pathLst>
              <a:path w="430529" h="184150">
                <a:moveTo>
                  <a:pt x="276771" y="0"/>
                </a:moveTo>
                <a:lnTo>
                  <a:pt x="0" y="91541"/>
                </a:lnTo>
                <a:lnTo>
                  <a:pt x="276771" y="183819"/>
                </a:lnTo>
                <a:lnTo>
                  <a:pt x="430530" y="92138"/>
                </a:lnTo>
                <a:lnTo>
                  <a:pt x="2767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object 486"/>
          <p:cNvSpPr/>
          <p:nvPr/>
        </p:nvSpPr>
        <p:spPr>
          <a:xfrm>
            <a:off x="5268684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object 487"/>
          <p:cNvSpPr/>
          <p:nvPr/>
        </p:nvSpPr>
        <p:spPr>
          <a:xfrm>
            <a:off x="5269739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object 488"/>
          <p:cNvSpPr/>
          <p:nvPr/>
        </p:nvSpPr>
        <p:spPr>
          <a:xfrm>
            <a:off x="5189106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object 489"/>
          <p:cNvSpPr/>
          <p:nvPr/>
        </p:nvSpPr>
        <p:spPr>
          <a:xfrm>
            <a:off x="5108982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object 490"/>
          <p:cNvSpPr/>
          <p:nvPr/>
        </p:nvSpPr>
        <p:spPr>
          <a:xfrm>
            <a:off x="5429193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5509850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object 492"/>
          <p:cNvSpPr/>
          <p:nvPr/>
        </p:nvSpPr>
        <p:spPr>
          <a:xfrm>
            <a:off x="5108980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object 493"/>
          <p:cNvSpPr/>
          <p:nvPr/>
        </p:nvSpPr>
        <p:spPr>
          <a:xfrm>
            <a:off x="5509944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4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5429629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5189068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5189106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10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object 497"/>
          <p:cNvSpPr/>
          <p:nvPr/>
        </p:nvSpPr>
        <p:spPr>
          <a:xfrm>
            <a:off x="4868377" y="588479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object 498"/>
          <p:cNvSpPr/>
          <p:nvPr/>
        </p:nvSpPr>
        <p:spPr>
          <a:xfrm>
            <a:off x="4868377" y="580471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object 499"/>
          <p:cNvSpPr/>
          <p:nvPr/>
        </p:nvSpPr>
        <p:spPr>
          <a:xfrm>
            <a:off x="4868379" y="5884795"/>
            <a:ext cx="481330" cy="635"/>
          </a:xfrm>
          <a:custGeom>
            <a:avLst/>
            <a:gdLst/>
            <a:ahLst/>
            <a:cxnLst/>
            <a:rect l="l" t="t" r="r" b="b"/>
            <a:pathLst>
              <a:path w="481329" h="635">
                <a:moveTo>
                  <a:pt x="481202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5108741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5590133" y="5804553"/>
            <a:ext cx="0" cy="16510"/>
          </a:xfrm>
          <a:custGeom>
            <a:avLst/>
            <a:gdLst/>
            <a:ahLst/>
            <a:cxnLst/>
            <a:rect l="l" t="t" r="r" b="b"/>
            <a:pathLst>
              <a:path h="16510">
                <a:moveTo>
                  <a:pt x="0" y="0"/>
                </a:moveTo>
                <a:lnTo>
                  <a:pt x="0" y="1604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object 502"/>
          <p:cNvSpPr/>
          <p:nvPr/>
        </p:nvSpPr>
        <p:spPr>
          <a:xfrm>
            <a:off x="5268684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object 503"/>
          <p:cNvSpPr/>
          <p:nvPr/>
        </p:nvSpPr>
        <p:spPr>
          <a:xfrm>
            <a:off x="5276485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object 504"/>
          <p:cNvSpPr/>
          <p:nvPr/>
        </p:nvSpPr>
        <p:spPr>
          <a:xfrm>
            <a:off x="5426588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object 505"/>
          <p:cNvSpPr/>
          <p:nvPr/>
        </p:nvSpPr>
        <p:spPr>
          <a:xfrm>
            <a:off x="5269739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object 506"/>
          <p:cNvSpPr/>
          <p:nvPr/>
        </p:nvSpPr>
        <p:spPr>
          <a:xfrm>
            <a:off x="5277539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object 507"/>
          <p:cNvSpPr/>
          <p:nvPr/>
        </p:nvSpPr>
        <p:spPr>
          <a:xfrm>
            <a:off x="5427643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39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object 508"/>
          <p:cNvSpPr/>
          <p:nvPr/>
        </p:nvSpPr>
        <p:spPr>
          <a:xfrm>
            <a:off x="5349582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object 509"/>
          <p:cNvSpPr/>
          <p:nvPr/>
        </p:nvSpPr>
        <p:spPr>
          <a:xfrm>
            <a:off x="5269509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5269049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object 511"/>
          <p:cNvSpPr/>
          <p:nvPr/>
        </p:nvSpPr>
        <p:spPr>
          <a:xfrm>
            <a:off x="5349123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object 512"/>
          <p:cNvSpPr/>
          <p:nvPr/>
        </p:nvSpPr>
        <p:spPr>
          <a:xfrm>
            <a:off x="5349544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5349544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object 514"/>
          <p:cNvSpPr/>
          <p:nvPr/>
        </p:nvSpPr>
        <p:spPr>
          <a:xfrm>
            <a:off x="5349567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object 515"/>
          <p:cNvSpPr/>
          <p:nvPr/>
        </p:nvSpPr>
        <p:spPr>
          <a:xfrm>
            <a:off x="5269494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6" name="object 516"/>
          <p:cNvSpPr/>
          <p:nvPr/>
        </p:nvSpPr>
        <p:spPr>
          <a:xfrm>
            <a:off x="5108172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object 517"/>
          <p:cNvSpPr/>
          <p:nvPr/>
        </p:nvSpPr>
        <p:spPr>
          <a:xfrm>
            <a:off x="5108172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4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8" name="object 518"/>
          <p:cNvSpPr/>
          <p:nvPr/>
        </p:nvSpPr>
        <p:spPr>
          <a:xfrm>
            <a:off x="5349586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9" name="object 519"/>
          <p:cNvSpPr/>
          <p:nvPr/>
        </p:nvSpPr>
        <p:spPr>
          <a:xfrm>
            <a:off x="5590190" y="5959033"/>
            <a:ext cx="13335" cy="6350"/>
          </a:xfrm>
          <a:custGeom>
            <a:avLst/>
            <a:gdLst/>
            <a:ahLst/>
            <a:cxnLst/>
            <a:rect l="l" t="t" r="r" b="b"/>
            <a:pathLst>
              <a:path w="13335" h="6350">
                <a:moveTo>
                  <a:pt x="13195" y="0"/>
                </a:moveTo>
                <a:lnTo>
                  <a:pt x="0" y="5829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0" name="object 520"/>
          <p:cNvSpPr/>
          <p:nvPr/>
        </p:nvSpPr>
        <p:spPr>
          <a:xfrm>
            <a:off x="5590187" y="5804724"/>
            <a:ext cx="15240" cy="5715"/>
          </a:xfrm>
          <a:custGeom>
            <a:avLst/>
            <a:gdLst/>
            <a:ahLst/>
            <a:cxnLst/>
            <a:rect l="l" t="t" r="r" b="b"/>
            <a:pathLst>
              <a:path w="15239" h="5714">
                <a:moveTo>
                  <a:pt x="14986" y="515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1" name="object 521"/>
          <p:cNvSpPr/>
          <p:nvPr/>
        </p:nvSpPr>
        <p:spPr>
          <a:xfrm>
            <a:off x="5269509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5349582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5349553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5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5429193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5189291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10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5189244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39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object 527"/>
          <p:cNvSpPr/>
          <p:nvPr/>
        </p:nvSpPr>
        <p:spPr>
          <a:xfrm>
            <a:off x="5348890" y="5792651"/>
            <a:ext cx="297619" cy="18381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5349123" y="5792645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10" h="92075">
                <a:moveTo>
                  <a:pt x="0" y="91554"/>
                </a:moveTo>
                <a:lnTo>
                  <a:pt x="276771" y="0"/>
                </a:lnTo>
                <a:lnTo>
                  <a:pt x="295884" y="3268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9" name="object 529"/>
          <p:cNvSpPr/>
          <p:nvPr/>
        </p:nvSpPr>
        <p:spPr>
          <a:xfrm>
            <a:off x="5508414" y="5791959"/>
            <a:ext cx="138089" cy="1852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5349123" y="5884791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10" h="92075">
                <a:moveTo>
                  <a:pt x="0" y="0"/>
                </a:moveTo>
                <a:lnTo>
                  <a:pt x="276771" y="91681"/>
                </a:lnTo>
                <a:lnTo>
                  <a:pt x="295694" y="5882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5349582" y="5884791"/>
            <a:ext cx="160020" cy="0"/>
          </a:xfrm>
          <a:custGeom>
            <a:avLst/>
            <a:gdLst/>
            <a:ahLst/>
            <a:cxnLst/>
            <a:rect l="l" t="t" r="r" b="b"/>
            <a:pathLst>
              <a:path w="160020">
                <a:moveTo>
                  <a:pt x="0" y="0"/>
                </a:moveTo>
                <a:lnTo>
                  <a:pt x="15952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4758537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3" name="object 533"/>
          <p:cNvSpPr txBox="1"/>
          <p:nvPr/>
        </p:nvSpPr>
        <p:spPr>
          <a:xfrm>
            <a:off x="3447246" y="6517872"/>
            <a:ext cx="238188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 edges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from the 33. Fold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this...  centre to look like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7966606" y="5804551"/>
            <a:ext cx="430530" cy="159385"/>
          </a:xfrm>
          <a:custGeom>
            <a:avLst/>
            <a:gdLst/>
            <a:ahLst/>
            <a:cxnLst/>
            <a:rect l="l" t="t" r="r" b="b"/>
            <a:pathLst>
              <a:path w="430529" h="159385">
                <a:moveTo>
                  <a:pt x="240550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30060" y="80238"/>
                </a:lnTo>
                <a:lnTo>
                  <a:pt x="24055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7493087" y="5564016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105" y="400049"/>
                </a:lnTo>
                <a:lnTo>
                  <a:pt x="473684" y="641629"/>
                </a:lnTo>
                <a:lnTo>
                  <a:pt x="794423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object 536"/>
          <p:cNvSpPr/>
          <p:nvPr/>
        </p:nvSpPr>
        <p:spPr>
          <a:xfrm>
            <a:off x="7966138" y="5792654"/>
            <a:ext cx="430530" cy="184150"/>
          </a:xfrm>
          <a:custGeom>
            <a:avLst/>
            <a:gdLst/>
            <a:ahLst/>
            <a:cxnLst/>
            <a:rect l="l" t="t" r="r" b="b"/>
            <a:pathLst>
              <a:path w="430529" h="184150">
                <a:moveTo>
                  <a:pt x="276771" y="0"/>
                </a:moveTo>
                <a:lnTo>
                  <a:pt x="0" y="91541"/>
                </a:lnTo>
                <a:lnTo>
                  <a:pt x="276771" y="183819"/>
                </a:lnTo>
                <a:lnTo>
                  <a:pt x="430530" y="92138"/>
                </a:lnTo>
                <a:lnTo>
                  <a:pt x="2767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object 537"/>
          <p:cNvSpPr/>
          <p:nvPr/>
        </p:nvSpPr>
        <p:spPr>
          <a:xfrm>
            <a:off x="7885703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7886758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object 539"/>
          <p:cNvSpPr/>
          <p:nvPr/>
        </p:nvSpPr>
        <p:spPr>
          <a:xfrm>
            <a:off x="7806125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7726002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object 541"/>
          <p:cNvSpPr/>
          <p:nvPr/>
        </p:nvSpPr>
        <p:spPr>
          <a:xfrm>
            <a:off x="8046210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8126869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7725998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8126963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8046649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7806087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object 547"/>
          <p:cNvSpPr/>
          <p:nvPr/>
        </p:nvSpPr>
        <p:spPr>
          <a:xfrm>
            <a:off x="7806125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7493089" y="5887351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09" y="7751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7493089" y="580471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3"/>
                </a:moveTo>
                <a:lnTo>
                  <a:pt x="23290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7493089" y="5884795"/>
            <a:ext cx="473709" cy="635"/>
          </a:xfrm>
          <a:custGeom>
            <a:avLst/>
            <a:gdLst/>
            <a:ahLst/>
            <a:cxnLst/>
            <a:rect l="l" t="t" r="r" b="b"/>
            <a:pathLst>
              <a:path w="473709" h="635">
                <a:moveTo>
                  <a:pt x="473513" y="2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object 551"/>
          <p:cNvSpPr/>
          <p:nvPr/>
        </p:nvSpPr>
        <p:spPr>
          <a:xfrm>
            <a:off x="7966600" y="5884795"/>
            <a:ext cx="238760" cy="635"/>
          </a:xfrm>
          <a:custGeom>
            <a:avLst/>
            <a:gdLst/>
            <a:ahLst/>
            <a:cxnLst/>
            <a:rect l="l" t="t" r="r" b="b"/>
            <a:pathLst>
              <a:path w="238759" h="635">
                <a:moveTo>
                  <a:pt x="238620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7725761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7885703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object 554"/>
          <p:cNvSpPr/>
          <p:nvPr/>
        </p:nvSpPr>
        <p:spPr>
          <a:xfrm>
            <a:off x="7893505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object 555"/>
          <p:cNvSpPr/>
          <p:nvPr/>
        </p:nvSpPr>
        <p:spPr>
          <a:xfrm>
            <a:off x="8043608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object 556"/>
          <p:cNvSpPr/>
          <p:nvPr/>
        </p:nvSpPr>
        <p:spPr>
          <a:xfrm>
            <a:off x="7886758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object 557"/>
          <p:cNvSpPr/>
          <p:nvPr/>
        </p:nvSpPr>
        <p:spPr>
          <a:xfrm>
            <a:off x="7894558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object 558"/>
          <p:cNvSpPr/>
          <p:nvPr/>
        </p:nvSpPr>
        <p:spPr>
          <a:xfrm>
            <a:off x="8044662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7966602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object 560"/>
          <p:cNvSpPr/>
          <p:nvPr/>
        </p:nvSpPr>
        <p:spPr>
          <a:xfrm>
            <a:off x="7886528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object 561"/>
          <p:cNvSpPr/>
          <p:nvPr/>
        </p:nvSpPr>
        <p:spPr>
          <a:xfrm>
            <a:off x="7886069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object 562"/>
          <p:cNvSpPr/>
          <p:nvPr/>
        </p:nvSpPr>
        <p:spPr>
          <a:xfrm>
            <a:off x="7966142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object 563"/>
          <p:cNvSpPr/>
          <p:nvPr/>
        </p:nvSpPr>
        <p:spPr>
          <a:xfrm>
            <a:off x="7966564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object 564"/>
          <p:cNvSpPr/>
          <p:nvPr/>
        </p:nvSpPr>
        <p:spPr>
          <a:xfrm>
            <a:off x="7966564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object 565"/>
          <p:cNvSpPr/>
          <p:nvPr/>
        </p:nvSpPr>
        <p:spPr>
          <a:xfrm>
            <a:off x="7966586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object 566"/>
          <p:cNvSpPr/>
          <p:nvPr/>
        </p:nvSpPr>
        <p:spPr>
          <a:xfrm>
            <a:off x="7886513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object 567"/>
          <p:cNvSpPr/>
          <p:nvPr/>
        </p:nvSpPr>
        <p:spPr>
          <a:xfrm>
            <a:off x="7725191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7725191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object 569"/>
          <p:cNvSpPr/>
          <p:nvPr/>
        </p:nvSpPr>
        <p:spPr>
          <a:xfrm>
            <a:off x="7966605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object 570"/>
          <p:cNvSpPr/>
          <p:nvPr/>
        </p:nvSpPr>
        <p:spPr>
          <a:xfrm>
            <a:off x="8207201" y="5956152"/>
            <a:ext cx="18415" cy="8890"/>
          </a:xfrm>
          <a:custGeom>
            <a:avLst/>
            <a:gdLst/>
            <a:ahLst/>
            <a:cxnLst/>
            <a:rect l="l" t="t" r="r" b="b"/>
            <a:pathLst>
              <a:path w="18415" h="8889">
                <a:moveTo>
                  <a:pt x="18376" y="0"/>
                </a:moveTo>
                <a:lnTo>
                  <a:pt x="0" y="871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object 571"/>
          <p:cNvSpPr/>
          <p:nvPr/>
        </p:nvSpPr>
        <p:spPr>
          <a:xfrm>
            <a:off x="8207211" y="5804728"/>
            <a:ext cx="19685" cy="6985"/>
          </a:xfrm>
          <a:custGeom>
            <a:avLst/>
            <a:gdLst/>
            <a:ahLst/>
            <a:cxnLst/>
            <a:rect l="l" t="t" r="r" b="b"/>
            <a:pathLst>
              <a:path w="19684" h="6985">
                <a:moveTo>
                  <a:pt x="19583" y="679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object 572"/>
          <p:cNvSpPr/>
          <p:nvPr/>
        </p:nvSpPr>
        <p:spPr>
          <a:xfrm>
            <a:off x="7886528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object 573"/>
          <p:cNvSpPr/>
          <p:nvPr/>
        </p:nvSpPr>
        <p:spPr>
          <a:xfrm>
            <a:off x="7966602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object 574"/>
          <p:cNvSpPr/>
          <p:nvPr/>
        </p:nvSpPr>
        <p:spPr>
          <a:xfrm>
            <a:off x="7966572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object 575"/>
          <p:cNvSpPr/>
          <p:nvPr/>
        </p:nvSpPr>
        <p:spPr>
          <a:xfrm>
            <a:off x="8046210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object 576"/>
          <p:cNvSpPr/>
          <p:nvPr/>
        </p:nvSpPr>
        <p:spPr>
          <a:xfrm>
            <a:off x="7806310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object 577"/>
          <p:cNvSpPr/>
          <p:nvPr/>
        </p:nvSpPr>
        <p:spPr>
          <a:xfrm>
            <a:off x="7806264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object 578"/>
          <p:cNvSpPr/>
          <p:nvPr/>
        </p:nvSpPr>
        <p:spPr>
          <a:xfrm>
            <a:off x="8207147" y="5804552"/>
            <a:ext cx="0" cy="159385"/>
          </a:xfrm>
          <a:custGeom>
            <a:avLst/>
            <a:gdLst/>
            <a:ahLst/>
            <a:cxnLst/>
            <a:rect l="l" t="t" r="r" b="b"/>
            <a:pathLst>
              <a:path h="159385">
                <a:moveTo>
                  <a:pt x="0" y="0"/>
                </a:moveTo>
                <a:lnTo>
                  <a:pt x="0" y="15917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object 579"/>
          <p:cNvSpPr/>
          <p:nvPr/>
        </p:nvSpPr>
        <p:spPr>
          <a:xfrm>
            <a:off x="8207013" y="5792651"/>
            <a:ext cx="55880" cy="184150"/>
          </a:xfrm>
          <a:custGeom>
            <a:avLst/>
            <a:gdLst/>
            <a:ahLst/>
            <a:cxnLst/>
            <a:rect l="l" t="t" r="r" b="b"/>
            <a:pathLst>
              <a:path w="55879" h="184150">
                <a:moveTo>
                  <a:pt x="35902" y="0"/>
                </a:moveTo>
                <a:lnTo>
                  <a:pt x="0" y="42278"/>
                </a:lnTo>
                <a:lnTo>
                  <a:pt x="0" y="141376"/>
                </a:lnTo>
                <a:lnTo>
                  <a:pt x="35902" y="183819"/>
                </a:lnTo>
                <a:lnTo>
                  <a:pt x="55791" y="150964"/>
                </a:lnTo>
                <a:lnTo>
                  <a:pt x="55829" y="32689"/>
                </a:lnTo>
                <a:lnTo>
                  <a:pt x="35902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object 580"/>
          <p:cNvSpPr/>
          <p:nvPr/>
        </p:nvSpPr>
        <p:spPr>
          <a:xfrm>
            <a:off x="8262798" y="5825339"/>
            <a:ext cx="635" cy="118745"/>
          </a:xfrm>
          <a:custGeom>
            <a:avLst/>
            <a:gdLst/>
            <a:ahLst/>
            <a:cxnLst/>
            <a:rect l="l" t="t" r="r" b="b"/>
            <a:pathLst>
              <a:path w="634" h="118745">
                <a:moveTo>
                  <a:pt x="38" y="0"/>
                </a:moveTo>
                <a:lnTo>
                  <a:pt x="0" y="118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object 581"/>
          <p:cNvSpPr/>
          <p:nvPr/>
        </p:nvSpPr>
        <p:spPr>
          <a:xfrm>
            <a:off x="7966142" y="5792645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91554"/>
                </a:moveTo>
                <a:lnTo>
                  <a:pt x="276771" y="0"/>
                </a:lnTo>
                <a:lnTo>
                  <a:pt x="295884" y="3268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object 582"/>
          <p:cNvSpPr/>
          <p:nvPr/>
        </p:nvSpPr>
        <p:spPr>
          <a:xfrm>
            <a:off x="8207013" y="5792651"/>
            <a:ext cx="36195" cy="42545"/>
          </a:xfrm>
          <a:custGeom>
            <a:avLst/>
            <a:gdLst/>
            <a:ahLst/>
            <a:cxnLst/>
            <a:rect l="l" t="t" r="r" b="b"/>
            <a:pathLst>
              <a:path w="36195" h="42545">
                <a:moveTo>
                  <a:pt x="35902" y="0"/>
                </a:moveTo>
                <a:lnTo>
                  <a:pt x="0" y="4227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object 583"/>
          <p:cNvSpPr/>
          <p:nvPr/>
        </p:nvSpPr>
        <p:spPr>
          <a:xfrm>
            <a:off x="8207013" y="5934024"/>
            <a:ext cx="36195" cy="42545"/>
          </a:xfrm>
          <a:custGeom>
            <a:avLst/>
            <a:gdLst/>
            <a:ahLst/>
            <a:cxnLst/>
            <a:rect l="l" t="t" r="r" b="b"/>
            <a:pathLst>
              <a:path w="36195" h="42545">
                <a:moveTo>
                  <a:pt x="35902" y="4244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8207008" y="584923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70">
                <a:moveTo>
                  <a:pt x="0" y="838"/>
                </a:moveTo>
                <a:lnTo>
                  <a:pt x="190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8214248" y="5827369"/>
            <a:ext cx="44450" cy="19685"/>
          </a:xfrm>
          <a:custGeom>
            <a:avLst/>
            <a:gdLst/>
            <a:ahLst/>
            <a:cxnLst/>
            <a:rect l="l" t="t" r="r" b="b"/>
            <a:pathLst>
              <a:path w="44450" h="19685">
                <a:moveTo>
                  <a:pt x="0" y="19494"/>
                </a:moveTo>
                <a:lnTo>
                  <a:pt x="4401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object 586"/>
          <p:cNvSpPr/>
          <p:nvPr/>
        </p:nvSpPr>
        <p:spPr>
          <a:xfrm>
            <a:off x="8260932" y="582534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70">
                <a:moveTo>
                  <a:pt x="0" y="838"/>
                </a:moveTo>
                <a:lnTo>
                  <a:pt x="190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8207316" y="5919143"/>
            <a:ext cx="55880" cy="24765"/>
          </a:xfrm>
          <a:custGeom>
            <a:avLst/>
            <a:gdLst/>
            <a:ahLst/>
            <a:cxnLst/>
            <a:rect l="l" t="t" r="r" b="b"/>
            <a:pathLst>
              <a:path w="55879" h="24764">
                <a:moveTo>
                  <a:pt x="0" y="0"/>
                </a:moveTo>
                <a:lnTo>
                  <a:pt x="55486" y="2447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object 588"/>
          <p:cNvSpPr/>
          <p:nvPr/>
        </p:nvSpPr>
        <p:spPr>
          <a:xfrm>
            <a:off x="8242915" y="5792650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82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object 589"/>
          <p:cNvSpPr/>
          <p:nvPr/>
        </p:nvSpPr>
        <p:spPr>
          <a:xfrm>
            <a:off x="7966142" y="5884791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0"/>
                </a:moveTo>
                <a:lnTo>
                  <a:pt x="276771" y="91681"/>
                </a:lnTo>
                <a:lnTo>
                  <a:pt x="295694" y="5882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7966602" y="5834918"/>
            <a:ext cx="240665" cy="50165"/>
          </a:xfrm>
          <a:custGeom>
            <a:avLst/>
            <a:gdLst/>
            <a:ahLst/>
            <a:cxnLst/>
            <a:rect l="l" t="t" r="r" b="b"/>
            <a:pathLst>
              <a:path w="240665" h="50164">
                <a:moveTo>
                  <a:pt x="0" y="49872"/>
                </a:moveTo>
                <a:lnTo>
                  <a:pt x="24041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7966602" y="5884791"/>
            <a:ext cx="240665" cy="49530"/>
          </a:xfrm>
          <a:custGeom>
            <a:avLst/>
            <a:gdLst/>
            <a:ahLst/>
            <a:cxnLst/>
            <a:rect l="l" t="t" r="r" b="b"/>
            <a:pathLst>
              <a:path w="240665" h="49529">
                <a:moveTo>
                  <a:pt x="0" y="0"/>
                </a:moveTo>
                <a:lnTo>
                  <a:pt x="240411" y="4923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8205226" y="5884795"/>
            <a:ext cx="58419" cy="635"/>
          </a:xfrm>
          <a:custGeom>
            <a:avLst/>
            <a:gdLst/>
            <a:ahLst/>
            <a:cxnLst/>
            <a:rect l="l" t="t" r="r" b="b"/>
            <a:pathLst>
              <a:path w="58420" h="635">
                <a:moveTo>
                  <a:pt x="57848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7375562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6673588" y="5804551"/>
            <a:ext cx="430530" cy="159385"/>
          </a:xfrm>
          <a:custGeom>
            <a:avLst/>
            <a:gdLst/>
            <a:ahLst/>
            <a:cxnLst/>
            <a:rect l="l" t="t" r="r" b="b"/>
            <a:pathLst>
              <a:path w="430529" h="159385">
                <a:moveTo>
                  <a:pt x="240563" y="0"/>
                </a:moveTo>
                <a:lnTo>
                  <a:pt x="0" y="80238"/>
                </a:lnTo>
                <a:lnTo>
                  <a:pt x="241693" y="159181"/>
                </a:lnTo>
                <a:lnTo>
                  <a:pt x="430072" y="80238"/>
                </a:lnTo>
                <a:lnTo>
                  <a:pt x="240563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object 595"/>
          <p:cNvSpPr/>
          <p:nvPr/>
        </p:nvSpPr>
        <p:spPr>
          <a:xfrm>
            <a:off x="6200080" y="5564016"/>
            <a:ext cx="795020" cy="641985"/>
          </a:xfrm>
          <a:custGeom>
            <a:avLst/>
            <a:gdLst/>
            <a:ahLst/>
            <a:cxnLst/>
            <a:rect l="l" t="t" r="r" b="b"/>
            <a:pathLst>
              <a:path w="795020" h="641985">
                <a:moveTo>
                  <a:pt x="473544" y="0"/>
                </a:moveTo>
                <a:lnTo>
                  <a:pt x="232689" y="240855"/>
                </a:lnTo>
                <a:lnTo>
                  <a:pt x="0" y="318223"/>
                </a:lnTo>
                <a:lnTo>
                  <a:pt x="0" y="323316"/>
                </a:lnTo>
                <a:lnTo>
                  <a:pt x="232092" y="400049"/>
                </a:lnTo>
                <a:lnTo>
                  <a:pt x="473684" y="641629"/>
                </a:lnTo>
                <a:lnTo>
                  <a:pt x="794410" y="320878"/>
                </a:lnTo>
                <a:lnTo>
                  <a:pt x="47354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6673131" y="5792654"/>
            <a:ext cx="430530" cy="184150"/>
          </a:xfrm>
          <a:custGeom>
            <a:avLst/>
            <a:gdLst/>
            <a:ahLst/>
            <a:cxnLst/>
            <a:rect l="l" t="t" r="r" b="b"/>
            <a:pathLst>
              <a:path w="430529" h="184150">
                <a:moveTo>
                  <a:pt x="276783" y="0"/>
                </a:moveTo>
                <a:lnTo>
                  <a:pt x="0" y="91541"/>
                </a:lnTo>
                <a:lnTo>
                  <a:pt x="276783" y="183819"/>
                </a:lnTo>
                <a:lnTo>
                  <a:pt x="430530" y="92138"/>
                </a:lnTo>
                <a:lnTo>
                  <a:pt x="2767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object 597"/>
          <p:cNvSpPr/>
          <p:nvPr/>
        </p:nvSpPr>
        <p:spPr>
          <a:xfrm>
            <a:off x="6592692" y="5403580"/>
            <a:ext cx="160655" cy="481330"/>
          </a:xfrm>
          <a:custGeom>
            <a:avLst/>
            <a:gdLst/>
            <a:ahLst/>
            <a:cxnLst/>
            <a:rect l="l" t="t" r="r" b="b"/>
            <a:pathLst>
              <a:path w="160654" h="481329">
                <a:moveTo>
                  <a:pt x="80899" y="0"/>
                </a:moveTo>
                <a:lnTo>
                  <a:pt x="0" y="241096"/>
                </a:lnTo>
                <a:lnTo>
                  <a:pt x="80899" y="481215"/>
                </a:lnTo>
                <a:lnTo>
                  <a:pt x="160502" y="240017"/>
                </a:lnTo>
                <a:lnTo>
                  <a:pt x="80899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object 598"/>
          <p:cNvSpPr/>
          <p:nvPr/>
        </p:nvSpPr>
        <p:spPr>
          <a:xfrm>
            <a:off x="6593747" y="6085325"/>
            <a:ext cx="160020" cy="280670"/>
          </a:xfrm>
          <a:custGeom>
            <a:avLst/>
            <a:gdLst/>
            <a:ahLst/>
            <a:cxnLst/>
            <a:rect l="l" t="t" r="r" b="b"/>
            <a:pathLst>
              <a:path w="160020" h="280670">
                <a:moveTo>
                  <a:pt x="71678" y="0"/>
                </a:moveTo>
                <a:lnTo>
                  <a:pt x="0" y="40284"/>
                </a:lnTo>
                <a:lnTo>
                  <a:pt x="79844" y="280669"/>
                </a:lnTo>
                <a:lnTo>
                  <a:pt x="159893" y="40055"/>
                </a:lnTo>
                <a:lnTo>
                  <a:pt x="7167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object 599"/>
          <p:cNvSpPr/>
          <p:nvPr/>
        </p:nvSpPr>
        <p:spPr>
          <a:xfrm>
            <a:off x="6513114" y="5644017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6432990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object 601"/>
          <p:cNvSpPr/>
          <p:nvPr/>
        </p:nvSpPr>
        <p:spPr>
          <a:xfrm>
            <a:off x="6753199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object 602"/>
          <p:cNvSpPr/>
          <p:nvPr/>
        </p:nvSpPr>
        <p:spPr>
          <a:xfrm>
            <a:off x="6833858" y="572425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6432987" y="59648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object 604"/>
          <p:cNvSpPr/>
          <p:nvPr/>
        </p:nvSpPr>
        <p:spPr>
          <a:xfrm>
            <a:off x="6833952" y="5963741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object 605"/>
          <p:cNvSpPr/>
          <p:nvPr/>
        </p:nvSpPr>
        <p:spPr>
          <a:xfrm>
            <a:off x="6753637" y="6045071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object 606"/>
          <p:cNvSpPr/>
          <p:nvPr/>
        </p:nvSpPr>
        <p:spPr>
          <a:xfrm>
            <a:off x="6513076" y="6044939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6513114" y="5644677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6200076" y="5887351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0"/>
                </a:moveTo>
                <a:lnTo>
                  <a:pt x="232910" y="7751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6200076" y="5804717"/>
            <a:ext cx="233045" cy="78105"/>
          </a:xfrm>
          <a:custGeom>
            <a:avLst/>
            <a:gdLst/>
            <a:ahLst/>
            <a:cxnLst/>
            <a:rect l="l" t="t" r="r" b="b"/>
            <a:pathLst>
              <a:path w="233045" h="78104">
                <a:moveTo>
                  <a:pt x="0" y="77513"/>
                </a:moveTo>
                <a:lnTo>
                  <a:pt x="23291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6200076" y="5884795"/>
            <a:ext cx="473709" cy="635"/>
          </a:xfrm>
          <a:custGeom>
            <a:avLst/>
            <a:gdLst/>
            <a:ahLst/>
            <a:cxnLst/>
            <a:rect l="l" t="t" r="r" b="b"/>
            <a:pathLst>
              <a:path w="473709" h="635">
                <a:moveTo>
                  <a:pt x="473514" y="2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6432749" y="5804873"/>
            <a:ext cx="0" cy="160020"/>
          </a:xfrm>
          <a:custGeom>
            <a:avLst/>
            <a:gdLst/>
            <a:ahLst/>
            <a:cxnLst/>
            <a:rect l="l" t="t" r="r" b="b"/>
            <a:pathLst>
              <a:path h="160020">
                <a:moveTo>
                  <a:pt x="0" y="0"/>
                </a:moveTo>
                <a:lnTo>
                  <a:pt x="0" y="15998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6914141" y="5804552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0"/>
                </a:moveTo>
                <a:lnTo>
                  <a:pt x="0" y="27719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6592692" y="5644677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" name="object 614"/>
          <p:cNvSpPr/>
          <p:nvPr/>
        </p:nvSpPr>
        <p:spPr>
          <a:xfrm>
            <a:off x="6600493" y="5644678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object 615"/>
          <p:cNvSpPr/>
          <p:nvPr/>
        </p:nvSpPr>
        <p:spPr>
          <a:xfrm>
            <a:off x="6750597" y="5644706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6593747" y="6125610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object 617"/>
          <p:cNvSpPr/>
          <p:nvPr/>
        </p:nvSpPr>
        <p:spPr>
          <a:xfrm>
            <a:off x="6601547" y="6125611"/>
            <a:ext cx="147320" cy="635"/>
          </a:xfrm>
          <a:custGeom>
            <a:avLst/>
            <a:gdLst/>
            <a:ahLst/>
            <a:cxnLst/>
            <a:rect l="l" t="t" r="r" b="b"/>
            <a:pathLst>
              <a:path w="147320" h="635">
                <a:moveTo>
                  <a:pt x="0" y="0"/>
                </a:moveTo>
                <a:lnTo>
                  <a:pt x="147243" y="2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6751651" y="6125639"/>
            <a:ext cx="2540" cy="0"/>
          </a:xfrm>
          <a:custGeom>
            <a:avLst/>
            <a:gdLst/>
            <a:ahLst/>
            <a:cxnLst/>
            <a:rect l="l" t="t" r="r" b="b"/>
            <a:pathLst>
              <a:path w="2540">
                <a:moveTo>
                  <a:pt x="0" y="0"/>
                </a:moveTo>
                <a:lnTo>
                  <a:pt x="208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9" name="object 619"/>
          <p:cNvSpPr/>
          <p:nvPr/>
        </p:nvSpPr>
        <p:spPr>
          <a:xfrm>
            <a:off x="6673591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6593517" y="5403585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object 621"/>
          <p:cNvSpPr/>
          <p:nvPr/>
        </p:nvSpPr>
        <p:spPr>
          <a:xfrm>
            <a:off x="6593058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6673131" y="5643598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object 623"/>
          <p:cNvSpPr/>
          <p:nvPr/>
        </p:nvSpPr>
        <p:spPr>
          <a:xfrm>
            <a:off x="6673553" y="580454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80073"/>
                </a:moveTo>
                <a:lnTo>
                  <a:pt x="240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6673553" y="58846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0" y="0"/>
                </a:moveTo>
                <a:lnTo>
                  <a:pt x="240601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object 625"/>
          <p:cNvSpPr/>
          <p:nvPr/>
        </p:nvSpPr>
        <p:spPr>
          <a:xfrm>
            <a:off x="6673577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6593503" y="5884777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0"/>
                </a:moveTo>
                <a:lnTo>
                  <a:pt x="0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object 627"/>
          <p:cNvSpPr/>
          <p:nvPr/>
        </p:nvSpPr>
        <p:spPr>
          <a:xfrm>
            <a:off x="6432181" y="5883995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8" name="object 628"/>
          <p:cNvSpPr/>
          <p:nvPr/>
        </p:nvSpPr>
        <p:spPr>
          <a:xfrm>
            <a:off x="6432181" y="5803921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800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9" name="object 629"/>
          <p:cNvSpPr/>
          <p:nvPr/>
        </p:nvSpPr>
        <p:spPr>
          <a:xfrm>
            <a:off x="6673594" y="5403588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25" y="48120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6914198" y="5953697"/>
            <a:ext cx="30480" cy="11430"/>
          </a:xfrm>
          <a:custGeom>
            <a:avLst/>
            <a:gdLst/>
            <a:ahLst/>
            <a:cxnLst/>
            <a:rect l="l" t="t" r="r" b="b"/>
            <a:pathLst>
              <a:path w="30479" h="11429">
                <a:moveTo>
                  <a:pt x="30403" y="0"/>
                </a:moveTo>
                <a:lnTo>
                  <a:pt x="0" y="1116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1" name="object 631"/>
          <p:cNvSpPr/>
          <p:nvPr/>
        </p:nvSpPr>
        <p:spPr>
          <a:xfrm>
            <a:off x="6914409" y="5934222"/>
            <a:ext cx="55880" cy="9525"/>
          </a:xfrm>
          <a:custGeom>
            <a:avLst/>
            <a:gdLst/>
            <a:ahLst/>
            <a:cxnLst/>
            <a:rect l="l" t="t" r="r" b="b"/>
            <a:pathLst>
              <a:path w="55879" h="9525">
                <a:moveTo>
                  <a:pt x="55384" y="939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2" name="object 632"/>
          <p:cNvSpPr/>
          <p:nvPr/>
        </p:nvSpPr>
        <p:spPr>
          <a:xfrm>
            <a:off x="6914195" y="5804721"/>
            <a:ext cx="31750" cy="12065"/>
          </a:xfrm>
          <a:custGeom>
            <a:avLst/>
            <a:gdLst/>
            <a:ahLst/>
            <a:cxnLst/>
            <a:rect l="l" t="t" r="r" b="b"/>
            <a:pathLst>
              <a:path w="31750" h="12064">
                <a:moveTo>
                  <a:pt x="31381" y="1164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3" name="object 633"/>
          <p:cNvSpPr/>
          <p:nvPr/>
        </p:nvSpPr>
        <p:spPr>
          <a:xfrm>
            <a:off x="6593517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object 634"/>
          <p:cNvSpPr/>
          <p:nvPr/>
        </p:nvSpPr>
        <p:spPr>
          <a:xfrm>
            <a:off x="6673591" y="6125396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240601"/>
                </a:moveTo>
                <a:lnTo>
                  <a:pt x="800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5" name="object 635"/>
          <p:cNvSpPr/>
          <p:nvPr/>
        </p:nvSpPr>
        <p:spPr>
          <a:xfrm>
            <a:off x="6673561" y="5884791"/>
            <a:ext cx="635" cy="481330"/>
          </a:xfrm>
          <a:custGeom>
            <a:avLst/>
            <a:gdLst/>
            <a:ahLst/>
            <a:cxnLst/>
            <a:rect l="l" t="t" r="r" b="b"/>
            <a:pathLst>
              <a:path w="634" h="481329">
                <a:moveTo>
                  <a:pt x="0" y="0"/>
                </a:moveTo>
                <a:lnTo>
                  <a:pt x="25" y="48120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6" name="object 636"/>
          <p:cNvSpPr/>
          <p:nvPr/>
        </p:nvSpPr>
        <p:spPr>
          <a:xfrm>
            <a:off x="6753199" y="5643596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6513299" y="5724394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8" name="object 638"/>
          <p:cNvSpPr/>
          <p:nvPr/>
        </p:nvSpPr>
        <p:spPr>
          <a:xfrm>
            <a:off x="6513253" y="5724383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9" name="object 639"/>
          <p:cNvSpPr/>
          <p:nvPr/>
        </p:nvSpPr>
        <p:spPr>
          <a:xfrm>
            <a:off x="6672898" y="5792651"/>
            <a:ext cx="297619" cy="1838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0" name="object 640"/>
          <p:cNvSpPr/>
          <p:nvPr/>
        </p:nvSpPr>
        <p:spPr>
          <a:xfrm>
            <a:off x="6673131" y="5792645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91554"/>
                </a:moveTo>
                <a:lnTo>
                  <a:pt x="276771" y="0"/>
                </a:lnTo>
                <a:lnTo>
                  <a:pt x="295884" y="3268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1" name="object 641"/>
          <p:cNvSpPr/>
          <p:nvPr/>
        </p:nvSpPr>
        <p:spPr>
          <a:xfrm>
            <a:off x="6929749" y="5792651"/>
            <a:ext cx="20320" cy="92710"/>
          </a:xfrm>
          <a:custGeom>
            <a:avLst/>
            <a:gdLst/>
            <a:ahLst/>
            <a:cxnLst/>
            <a:rect l="l" t="t" r="r" b="b"/>
            <a:pathLst>
              <a:path w="20320" h="92710">
                <a:moveTo>
                  <a:pt x="20154" y="0"/>
                </a:moveTo>
                <a:lnTo>
                  <a:pt x="0" y="9213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2" name="object 642"/>
          <p:cNvSpPr/>
          <p:nvPr/>
        </p:nvSpPr>
        <p:spPr>
          <a:xfrm>
            <a:off x="6929749" y="5884202"/>
            <a:ext cx="20320" cy="92710"/>
          </a:xfrm>
          <a:custGeom>
            <a:avLst/>
            <a:gdLst/>
            <a:ahLst/>
            <a:cxnLst/>
            <a:rect l="l" t="t" r="r" b="b"/>
            <a:pathLst>
              <a:path w="20320" h="92710">
                <a:moveTo>
                  <a:pt x="20154" y="9226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3" name="object 643"/>
          <p:cNvSpPr/>
          <p:nvPr/>
        </p:nvSpPr>
        <p:spPr>
          <a:xfrm>
            <a:off x="6929746" y="5883064"/>
            <a:ext cx="1270" cy="1905"/>
          </a:xfrm>
          <a:custGeom>
            <a:avLst/>
            <a:gdLst/>
            <a:ahLst/>
            <a:cxnLst/>
            <a:rect l="l" t="t" r="r" b="b"/>
            <a:pathLst>
              <a:path w="1270" h="1904">
                <a:moveTo>
                  <a:pt x="0" y="1727"/>
                </a:moveTo>
                <a:lnTo>
                  <a:pt x="116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4" name="object 644"/>
          <p:cNvSpPr/>
          <p:nvPr/>
        </p:nvSpPr>
        <p:spPr>
          <a:xfrm>
            <a:off x="6934191" y="5829503"/>
            <a:ext cx="33020" cy="48895"/>
          </a:xfrm>
          <a:custGeom>
            <a:avLst/>
            <a:gdLst/>
            <a:ahLst/>
            <a:cxnLst/>
            <a:rect l="l" t="t" r="r" b="b"/>
            <a:pathLst>
              <a:path w="33020" h="48895">
                <a:moveTo>
                  <a:pt x="0" y="48691"/>
                </a:moveTo>
                <a:lnTo>
                  <a:pt x="32829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5" name="object 645"/>
          <p:cNvSpPr/>
          <p:nvPr/>
        </p:nvSpPr>
        <p:spPr>
          <a:xfrm>
            <a:off x="6968661" y="5825339"/>
            <a:ext cx="1270" cy="1905"/>
          </a:xfrm>
          <a:custGeom>
            <a:avLst/>
            <a:gdLst/>
            <a:ahLst/>
            <a:cxnLst/>
            <a:rect l="l" t="t" r="r" b="b"/>
            <a:pathLst>
              <a:path w="1270" h="1904">
                <a:moveTo>
                  <a:pt x="0" y="1727"/>
                </a:moveTo>
                <a:lnTo>
                  <a:pt x="116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6" name="object 646"/>
          <p:cNvSpPr/>
          <p:nvPr/>
        </p:nvSpPr>
        <p:spPr>
          <a:xfrm>
            <a:off x="6929746" y="5884791"/>
            <a:ext cx="40640" cy="59055"/>
          </a:xfrm>
          <a:custGeom>
            <a:avLst/>
            <a:gdLst/>
            <a:ahLst/>
            <a:cxnLst/>
            <a:rect l="l" t="t" r="r" b="b"/>
            <a:pathLst>
              <a:path w="40640" h="59054">
                <a:moveTo>
                  <a:pt x="0" y="0"/>
                </a:moveTo>
                <a:lnTo>
                  <a:pt x="40043" y="5882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7" name="object 647"/>
          <p:cNvSpPr/>
          <p:nvPr/>
        </p:nvSpPr>
        <p:spPr>
          <a:xfrm>
            <a:off x="6949905" y="5792650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82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8" name="object 648"/>
          <p:cNvSpPr/>
          <p:nvPr/>
        </p:nvSpPr>
        <p:spPr>
          <a:xfrm>
            <a:off x="6673131" y="5884791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0"/>
                </a:moveTo>
                <a:lnTo>
                  <a:pt x="276771" y="91681"/>
                </a:lnTo>
                <a:lnTo>
                  <a:pt x="295694" y="5882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9" name="object 649"/>
          <p:cNvSpPr/>
          <p:nvPr/>
        </p:nvSpPr>
        <p:spPr>
          <a:xfrm>
            <a:off x="6903492" y="5824647"/>
            <a:ext cx="67030" cy="20682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0" name="object 650"/>
          <p:cNvSpPr txBox="1"/>
          <p:nvPr/>
        </p:nvSpPr>
        <p:spPr>
          <a:xfrm>
            <a:off x="6082550" y="5315483"/>
            <a:ext cx="1139190" cy="1139190"/>
          </a:xfrm>
          <a:prstGeom prst="rect">
            <a:avLst/>
          </a:prstGeom>
          <a:ln w="8890">
            <a:solidFill>
              <a:srgbClr val="636466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17500" algn="r">
              <a:lnSpc>
                <a:spcPct val="100000"/>
              </a:lnSpc>
              <a:spcBef>
                <a:spcPts val="5"/>
              </a:spcBef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sz="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50825" algn="r">
              <a:lnSpc>
                <a:spcPct val="100000"/>
              </a:lnSpc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sz="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1" name="object 651"/>
          <p:cNvSpPr/>
          <p:nvPr/>
        </p:nvSpPr>
        <p:spPr>
          <a:xfrm>
            <a:off x="6673591" y="588479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15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2" name="object 652"/>
          <p:cNvSpPr/>
          <p:nvPr/>
        </p:nvSpPr>
        <p:spPr>
          <a:xfrm>
            <a:off x="6929746" y="5884791"/>
            <a:ext cx="40640" cy="0"/>
          </a:xfrm>
          <a:custGeom>
            <a:avLst/>
            <a:gdLst/>
            <a:ahLst/>
            <a:cxnLst/>
            <a:rect l="l" t="t" r="r" b="b"/>
            <a:pathLst>
              <a:path w="40640">
                <a:moveTo>
                  <a:pt x="0" y="0"/>
                </a:moveTo>
                <a:lnTo>
                  <a:pt x="4051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6888118" y="5737961"/>
            <a:ext cx="16510" cy="146685"/>
          </a:xfrm>
          <a:custGeom>
            <a:avLst/>
            <a:gdLst/>
            <a:ahLst/>
            <a:cxnLst/>
            <a:rect l="l" t="t" r="r" b="b"/>
            <a:pathLst>
              <a:path w="16509" h="146685">
                <a:moveTo>
                  <a:pt x="16065" y="146583"/>
                </a:moveTo>
                <a:lnTo>
                  <a:pt x="0" y="146583"/>
                </a:ln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4" name="object 654"/>
          <p:cNvSpPr/>
          <p:nvPr/>
        </p:nvSpPr>
        <p:spPr>
          <a:xfrm>
            <a:off x="9060088" y="5643902"/>
            <a:ext cx="481330" cy="482600"/>
          </a:xfrm>
          <a:custGeom>
            <a:avLst/>
            <a:gdLst/>
            <a:ahLst/>
            <a:cxnLst/>
            <a:rect l="l" t="t" r="r" b="b"/>
            <a:pathLst>
              <a:path w="481329" h="482600">
                <a:moveTo>
                  <a:pt x="320205" y="0"/>
                </a:moveTo>
                <a:lnTo>
                  <a:pt x="160362" y="419"/>
                </a:lnTo>
                <a:lnTo>
                  <a:pt x="0" y="160781"/>
                </a:lnTo>
                <a:lnTo>
                  <a:pt x="0" y="321259"/>
                </a:lnTo>
                <a:lnTo>
                  <a:pt x="160756" y="482015"/>
                </a:lnTo>
                <a:lnTo>
                  <a:pt x="320649" y="481774"/>
                </a:lnTo>
                <a:lnTo>
                  <a:pt x="481164" y="321094"/>
                </a:lnTo>
                <a:lnTo>
                  <a:pt x="481164" y="160947"/>
                </a:lnTo>
                <a:lnTo>
                  <a:pt x="320205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" name="object 655"/>
          <p:cNvSpPr/>
          <p:nvPr/>
        </p:nvSpPr>
        <p:spPr>
          <a:xfrm>
            <a:off x="9208542" y="5454816"/>
            <a:ext cx="184150" cy="430530"/>
          </a:xfrm>
          <a:custGeom>
            <a:avLst/>
            <a:gdLst/>
            <a:ahLst/>
            <a:cxnLst/>
            <a:rect l="l" t="t" r="r" b="b"/>
            <a:pathLst>
              <a:path w="184150" h="430529">
                <a:moveTo>
                  <a:pt x="92151" y="0"/>
                </a:moveTo>
                <a:lnTo>
                  <a:pt x="0" y="153758"/>
                </a:lnTo>
                <a:lnTo>
                  <a:pt x="91554" y="430530"/>
                </a:lnTo>
                <a:lnTo>
                  <a:pt x="183819" y="153758"/>
                </a:lnTo>
                <a:lnTo>
                  <a:pt x="921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6" name="object 656"/>
          <p:cNvSpPr/>
          <p:nvPr/>
        </p:nvSpPr>
        <p:spPr>
          <a:xfrm>
            <a:off x="9300693" y="5804860"/>
            <a:ext cx="430530" cy="159385"/>
          </a:xfrm>
          <a:custGeom>
            <a:avLst/>
            <a:gdLst/>
            <a:ahLst/>
            <a:cxnLst/>
            <a:rect l="l" t="t" r="r" b="b"/>
            <a:pathLst>
              <a:path w="430529" h="159385">
                <a:moveTo>
                  <a:pt x="240550" y="0"/>
                </a:moveTo>
                <a:lnTo>
                  <a:pt x="0" y="80238"/>
                </a:lnTo>
                <a:lnTo>
                  <a:pt x="241693" y="159169"/>
                </a:lnTo>
                <a:lnTo>
                  <a:pt x="430060" y="80238"/>
                </a:lnTo>
                <a:lnTo>
                  <a:pt x="24055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7" name="object 657"/>
          <p:cNvSpPr/>
          <p:nvPr/>
        </p:nvSpPr>
        <p:spPr>
          <a:xfrm>
            <a:off x="9300225" y="5792949"/>
            <a:ext cx="430530" cy="184150"/>
          </a:xfrm>
          <a:custGeom>
            <a:avLst/>
            <a:gdLst/>
            <a:ahLst/>
            <a:cxnLst/>
            <a:rect l="l" t="t" r="r" b="b"/>
            <a:pathLst>
              <a:path w="430529" h="184150">
                <a:moveTo>
                  <a:pt x="276771" y="0"/>
                </a:moveTo>
                <a:lnTo>
                  <a:pt x="0" y="91554"/>
                </a:lnTo>
                <a:lnTo>
                  <a:pt x="276771" y="183819"/>
                </a:lnTo>
                <a:lnTo>
                  <a:pt x="430530" y="92151"/>
                </a:lnTo>
                <a:lnTo>
                  <a:pt x="2767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8" name="object 658"/>
          <p:cNvSpPr/>
          <p:nvPr/>
        </p:nvSpPr>
        <p:spPr>
          <a:xfrm>
            <a:off x="9140214" y="5644320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80238"/>
                </a:moveTo>
                <a:lnTo>
                  <a:pt x="802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9" name="object 659"/>
          <p:cNvSpPr/>
          <p:nvPr/>
        </p:nvSpPr>
        <p:spPr>
          <a:xfrm>
            <a:off x="9060089" y="57245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124" y="0"/>
                </a:moveTo>
                <a:lnTo>
                  <a:pt x="0" y="8012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0" name="object 660"/>
          <p:cNvSpPr/>
          <p:nvPr/>
        </p:nvSpPr>
        <p:spPr>
          <a:xfrm>
            <a:off x="9380300" y="5643900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1" name="object 661"/>
          <p:cNvSpPr/>
          <p:nvPr/>
        </p:nvSpPr>
        <p:spPr>
          <a:xfrm>
            <a:off x="9460957" y="5724559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302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2" name="object 662"/>
          <p:cNvSpPr/>
          <p:nvPr/>
        </p:nvSpPr>
        <p:spPr>
          <a:xfrm>
            <a:off x="9060088" y="5965163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0" y="0"/>
                </a:moveTo>
                <a:lnTo>
                  <a:pt x="80264" y="8027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3" name="object 663"/>
          <p:cNvSpPr/>
          <p:nvPr/>
        </p:nvSpPr>
        <p:spPr>
          <a:xfrm>
            <a:off x="9461051" y="5964044"/>
            <a:ext cx="81915" cy="81915"/>
          </a:xfrm>
          <a:custGeom>
            <a:avLst/>
            <a:gdLst/>
            <a:ahLst/>
            <a:cxnLst/>
            <a:rect l="l" t="t" r="r" b="b"/>
            <a:pathLst>
              <a:path w="81915" h="81914">
                <a:moveTo>
                  <a:pt x="0" y="81330"/>
                </a:moveTo>
                <a:lnTo>
                  <a:pt x="8133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9380736" y="6045375"/>
            <a:ext cx="80645" cy="80645"/>
          </a:xfrm>
          <a:custGeom>
            <a:avLst/>
            <a:gdLst/>
            <a:ahLst/>
            <a:cxnLst/>
            <a:rect l="l" t="t" r="r" b="b"/>
            <a:pathLst>
              <a:path w="80645" h="80645">
                <a:moveTo>
                  <a:pt x="80314" y="0"/>
                </a:moveTo>
                <a:lnTo>
                  <a:pt x="0" y="8030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" name="object 665"/>
          <p:cNvSpPr/>
          <p:nvPr/>
        </p:nvSpPr>
        <p:spPr>
          <a:xfrm>
            <a:off x="9140176" y="6045241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80670" y="8067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6" name="object 666"/>
          <p:cNvSpPr/>
          <p:nvPr/>
        </p:nvSpPr>
        <p:spPr>
          <a:xfrm>
            <a:off x="9140214" y="5644981"/>
            <a:ext cx="80010" cy="80010"/>
          </a:xfrm>
          <a:custGeom>
            <a:avLst/>
            <a:gdLst/>
            <a:ahLst/>
            <a:cxnLst/>
            <a:rect l="l" t="t" r="r" b="b"/>
            <a:pathLst>
              <a:path w="80009" h="80010">
                <a:moveTo>
                  <a:pt x="0" y="79578"/>
                </a:moveTo>
                <a:lnTo>
                  <a:pt x="795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7" name="object 667"/>
          <p:cNvSpPr/>
          <p:nvPr/>
        </p:nvSpPr>
        <p:spPr>
          <a:xfrm>
            <a:off x="9300690" y="5885098"/>
            <a:ext cx="238760" cy="635"/>
          </a:xfrm>
          <a:custGeom>
            <a:avLst/>
            <a:gdLst/>
            <a:ahLst/>
            <a:cxnLst/>
            <a:rect l="l" t="t" r="r" b="b"/>
            <a:pathLst>
              <a:path w="238759" h="635">
                <a:moveTo>
                  <a:pt x="238620" y="2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8" name="object 668"/>
          <p:cNvSpPr/>
          <p:nvPr/>
        </p:nvSpPr>
        <p:spPr>
          <a:xfrm>
            <a:off x="9541240" y="5804856"/>
            <a:ext cx="0" cy="30480"/>
          </a:xfrm>
          <a:custGeom>
            <a:avLst/>
            <a:gdLst/>
            <a:ahLst/>
            <a:cxnLst/>
            <a:rect l="l" t="t" r="r" b="b"/>
            <a:pathLst>
              <a:path h="30479">
                <a:moveTo>
                  <a:pt x="0" y="0"/>
                </a:moveTo>
                <a:lnTo>
                  <a:pt x="0" y="3037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9" name="object 669"/>
          <p:cNvSpPr/>
          <p:nvPr/>
        </p:nvSpPr>
        <p:spPr>
          <a:xfrm>
            <a:off x="9220156" y="5643901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80073" y="24060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0" name="object 670"/>
          <p:cNvSpPr/>
          <p:nvPr/>
        </p:nvSpPr>
        <p:spPr>
          <a:xfrm>
            <a:off x="9300229" y="5608570"/>
            <a:ext cx="92710" cy="276225"/>
          </a:xfrm>
          <a:custGeom>
            <a:avLst/>
            <a:gdLst/>
            <a:ahLst/>
            <a:cxnLst/>
            <a:rect l="l" t="t" r="r" b="b"/>
            <a:pathLst>
              <a:path w="92709" h="276225">
                <a:moveTo>
                  <a:pt x="0" y="275932"/>
                </a:moveTo>
                <a:lnTo>
                  <a:pt x="9213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1" name="object 671"/>
          <p:cNvSpPr/>
          <p:nvPr/>
        </p:nvSpPr>
        <p:spPr>
          <a:xfrm>
            <a:off x="9058588" y="5803532"/>
            <a:ext cx="502986" cy="32284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2" name="object 672"/>
          <p:cNvSpPr/>
          <p:nvPr/>
        </p:nvSpPr>
        <p:spPr>
          <a:xfrm>
            <a:off x="9380300" y="5643900"/>
            <a:ext cx="81280" cy="81280"/>
          </a:xfrm>
          <a:custGeom>
            <a:avLst/>
            <a:gdLst/>
            <a:ahLst/>
            <a:cxnLst/>
            <a:rect l="l" t="t" r="r" b="b"/>
            <a:pathLst>
              <a:path w="81279" h="81279">
                <a:moveTo>
                  <a:pt x="0" y="0"/>
                </a:moveTo>
                <a:lnTo>
                  <a:pt x="80797" y="8079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3" name="object 673"/>
          <p:cNvSpPr/>
          <p:nvPr/>
        </p:nvSpPr>
        <p:spPr>
          <a:xfrm>
            <a:off x="9140397" y="5724696"/>
            <a:ext cx="321310" cy="320040"/>
          </a:xfrm>
          <a:custGeom>
            <a:avLst/>
            <a:gdLst/>
            <a:ahLst/>
            <a:cxnLst/>
            <a:rect l="l" t="t" r="r" b="b"/>
            <a:pathLst>
              <a:path w="321309" h="320039">
                <a:moveTo>
                  <a:pt x="0" y="319862"/>
                </a:moveTo>
                <a:lnTo>
                  <a:pt x="32070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4" name="object 674"/>
          <p:cNvSpPr/>
          <p:nvPr/>
        </p:nvSpPr>
        <p:spPr>
          <a:xfrm>
            <a:off x="9140352" y="5724687"/>
            <a:ext cx="320040" cy="321310"/>
          </a:xfrm>
          <a:custGeom>
            <a:avLst/>
            <a:gdLst/>
            <a:ahLst/>
            <a:cxnLst/>
            <a:rect l="l" t="t" r="r" b="b"/>
            <a:pathLst>
              <a:path w="320040" h="321310">
                <a:moveTo>
                  <a:pt x="319862" y="3207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5" name="object 675"/>
          <p:cNvSpPr/>
          <p:nvPr/>
        </p:nvSpPr>
        <p:spPr>
          <a:xfrm>
            <a:off x="9541253" y="5934327"/>
            <a:ext cx="0" cy="2540"/>
          </a:xfrm>
          <a:custGeom>
            <a:avLst/>
            <a:gdLst/>
            <a:ahLst/>
            <a:cxnLst/>
            <a:rect l="l" t="t" r="r" b="b"/>
            <a:pathLst>
              <a:path h="2539">
                <a:moveTo>
                  <a:pt x="-692" y="1041"/>
                </a:moveTo>
                <a:lnTo>
                  <a:pt x="692" y="104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6" name="object 676"/>
          <p:cNvSpPr/>
          <p:nvPr/>
        </p:nvSpPr>
        <p:spPr>
          <a:xfrm>
            <a:off x="9541236" y="5942084"/>
            <a:ext cx="0" cy="22225"/>
          </a:xfrm>
          <a:custGeom>
            <a:avLst/>
            <a:gdLst/>
            <a:ahLst/>
            <a:cxnLst/>
            <a:rect l="l" t="t" r="r" b="b"/>
            <a:pathLst>
              <a:path h="22225">
                <a:moveTo>
                  <a:pt x="0" y="0"/>
                </a:moveTo>
                <a:lnTo>
                  <a:pt x="0" y="2194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7" name="object 677"/>
          <p:cNvSpPr/>
          <p:nvPr/>
        </p:nvSpPr>
        <p:spPr>
          <a:xfrm>
            <a:off x="9541101" y="5792953"/>
            <a:ext cx="55880" cy="184150"/>
          </a:xfrm>
          <a:custGeom>
            <a:avLst/>
            <a:gdLst/>
            <a:ahLst/>
            <a:cxnLst/>
            <a:rect l="l" t="t" r="r" b="b"/>
            <a:pathLst>
              <a:path w="55879" h="184150">
                <a:moveTo>
                  <a:pt x="35902" y="0"/>
                </a:moveTo>
                <a:lnTo>
                  <a:pt x="0" y="42278"/>
                </a:lnTo>
                <a:lnTo>
                  <a:pt x="0" y="141376"/>
                </a:lnTo>
                <a:lnTo>
                  <a:pt x="35902" y="183819"/>
                </a:lnTo>
                <a:lnTo>
                  <a:pt x="55791" y="150964"/>
                </a:lnTo>
                <a:lnTo>
                  <a:pt x="55829" y="32689"/>
                </a:lnTo>
                <a:lnTo>
                  <a:pt x="35902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8" name="object 678"/>
          <p:cNvSpPr/>
          <p:nvPr/>
        </p:nvSpPr>
        <p:spPr>
          <a:xfrm>
            <a:off x="9596887" y="5825642"/>
            <a:ext cx="635" cy="118745"/>
          </a:xfrm>
          <a:custGeom>
            <a:avLst/>
            <a:gdLst/>
            <a:ahLst/>
            <a:cxnLst/>
            <a:rect l="l" t="t" r="r" b="b"/>
            <a:pathLst>
              <a:path w="634" h="118745">
                <a:moveTo>
                  <a:pt x="38" y="0"/>
                </a:moveTo>
                <a:lnTo>
                  <a:pt x="0" y="118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9" name="object 679"/>
          <p:cNvSpPr/>
          <p:nvPr/>
        </p:nvSpPr>
        <p:spPr>
          <a:xfrm>
            <a:off x="9300229" y="5792948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91554"/>
                </a:moveTo>
                <a:lnTo>
                  <a:pt x="276771" y="0"/>
                </a:lnTo>
                <a:lnTo>
                  <a:pt x="295884" y="3268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0" name="object 680"/>
          <p:cNvSpPr/>
          <p:nvPr/>
        </p:nvSpPr>
        <p:spPr>
          <a:xfrm>
            <a:off x="9541101" y="5792953"/>
            <a:ext cx="36195" cy="42545"/>
          </a:xfrm>
          <a:custGeom>
            <a:avLst/>
            <a:gdLst/>
            <a:ahLst/>
            <a:cxnLst/>
            <a:rect l="l" t="t" r="r" b="b"/>
            <a:pathLst>
              <a:path w="36195" h="42545">
                <a:moveTo>
                  <a:pt x="35902" y="0"/>
                </a:moveTo>
                <a:lnTo>
                  <a:pt x="0" y="4227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1" name="object 681"/>
          <p:cNvSpPr/>
          <p:nvPr/>
        </p:nvSpPr>
        <p:spPr>
          <a:xfrm>
            <a:off x="9541101" y="5934327"/>
            <a:ext cx="36195" cy="42545"/>
          </a:xfrm>
          <a:custGeom>
            <a:avLst/>
            <a:gdLst/>
            <a:ahLst/>
            <a:cxnLst/>
            <a:rect l="l" t="t" r="r" b="b"/>
            <a:pathLst>
              <a:path w="36195" h="42545">
                <a:moveTo>
                  <a:pt x="35902" y="4244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2" name="object 682"/>
          <p:cNvSpPr/>
          <p:nvPr/>
        </p:nvSpPr>
        <p:spPr>
          <a:xfrm>
            <a:off x="9541097" y="584953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70">
                <a:moveTo>
                  <a:pt x="0" y="838"/>
                </a:moveTo>
                <a:lnTo>
                  <a:pt x="190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3" name="object 683"/>
          <p:cNvSpPr/>
          <p:nvPr/>
        </p:nvSpPr>
        <p:spPr>
          <a:xfrm>
            <a:off x="9548336" y="5827672"/>
            <a:ext cx="44450" cy="19685"/>
          </a:xfrm>
          <a:custGeom>
            <a:avLst/>
            <a:gdLst/>
            <a:ahLst/>
            <a:cxnLst/>
            <a:rect l="l" t="t" r="r" b="b"/>
            <a:pathLst>
              <a:path w="44450" h="19685">
                <a:moveTo>
                  <a:pt x="0" y="19494"/>
                </a:moveTo>
                <a:lnTo>
                  <a:pt x="4401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4" name="object 684"/>
          <p:cNvSpPr/>
          <p:nvPr/>
        </p:nvSpPr>
        <p:spPr>
          <a:xfrm>
            <a:off x="9595020" y="582564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4" h="1270">
                <a:moveTo>
                  <a:pt x="0" y="838"/>
                </a:moveTo>
                <a:lnTo>
                  <a:pt x="190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5" name="object 685"/>
          <p:cNvSpPr/>
          <p:nvPr/>
        </p:nvSpPr>
        <p:spPr>
          <a:xfrm>
            <a:off x="9541404" y="5919446"/>
            <a:ext cx="55880" cy="24765"/>
          </a:xfrm>
          <a:custGeom>
            <a:avLst/>
            <a:gdLst/>
            <a:ahLst/>
            <a:cxnLst/>
            <a:rect l="l" t="t" r="r" b="b"/>
            <a:pathLst>
              <a:path w="55879" h="24764">
                <a:moveTo>
                  <a:pt x="0" y="0"/>
                </a:moveTo>
                <a:lnTo>
                  <a:pt x="55486" y="2447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6" name="object 686"/>
          <p:cNvSpPr/>
          <p:nvPr/>
        </p:nvSpPr>
        <p:spPr>
          <a:xfrm>
            <a:off x="9577004" y="5792953"/>
            <a:ext cx="0" cy="180340"/>
          </a:xfrm>
          <a:custGeom>
            <a:avLst/>
            <a:gdLst/>
            <a:ahLst/>
            <a:cxnLst/>
            <a:rect l="l" t="t" r="r" b="b"/>
            <a:pathLst>
              <a:path h="180339">
                <a:moveTo>
                  <a:pt x="0" y="0"/>
                </a:moveTo>
                <a:lnTo>
                  <a:pt x="0" y="17982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7" name="object 687"/>
          <p:cNvSpPr/>
          <p:nvPr/>
        </p:nvSpPr>
        <p:spPr>
          <a:xfrm>
            <a:off x="9300229" y="5885095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0" y="0"/>
                </a:moveTo>
                <a:lnTo>
                  <a:pt x="276771" y="91681"/>
                </a:lnTo>
                <a:lnTo>
                  <a:pt x="295694" y="5882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8" name="object 688"/>
          <p:cNvSpPr/>
          <p:nvPr/>
        </p:nvSpPr>
        <p:spPr>
          <a:xfrm>
            <a:off x="9208550" y="5587959"/>
            <a:ext cx="388612" cy="34706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9" name="object 689"/>
          <p:cNvSpPr/>
          <p:nvPr/>
        </p:nvSpPr>
        <p:spPr>
          <a:xfrm>
            <a:off x="9208544" y="5589460"/>
            <a:ext cx="92075" cy="295910"/>
          </a:xfrm>
          <a:custGeom>
            <a:avLst/>
            <a:gdLst/>
            <a:ahLst/>
            <a:cxnLst/>
            <a:rect l="l" t="t" r="r" b="b"/>
            <a:pathLst>
              <a:path w="92075" h="295910">
                <a:moveTo>
                  <a:pt x="91554" y="295884"/>
                </a:moveTo>
                <a:lnTo>
                  <a:pt x="0" y="19113"/>
                </a:lnTo>
                <a:lnTo>
                  <a:pt x="3268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0" name="object 690"/>
          <p:cNvSpPr/>
          <p:nvPr/>
        </p:nvSpPr>
        <p:spPr>
          <a:xfrm>
            <a:off x="9207858" y="5587959"/>
            <a:ext cx="185201" cy="29761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1" name="object 691"/>
          <p:cNvSpPr/>
          <p:nvPr/>
        </p:nvSpPr>
        <p:spPr>
          <a:xfrm>
            <a:off x="8870548" y="5791944"/>
            <a:ext cx="430530" cy="184150"/>
          </a:xfrm>
          <a:custGeom>
            <a:avLst/>
            <a:gdLst/>
            <a:ahLst/>
            <a:cxnLst/>
            <a:rect l="l" t="t" r="r" b="b"/>
            <a:pathLst>
              <a:path w="430529" h="184150">
                <a:moveTo>
                  <a:pt x="153758" y="0"/>
                </a:moveTo>
                <a:lnTo>
                  <a:pt x="0" y="91668"/>
                </a:lnTo>
                <a:lnTo>
                  <a:pt x="153758" y="183819"/>
                </a:lnTo>
                <a:lnTo>
                  <a:pt x="430530" y="92265"/>
                </a:lnTo>
                <a:lnTo>
                  <a:pt x="1537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2" name="object 692"/>
          <p:cNvSpPr/>
          <p:nvPr/>
        </p:nvSpPr>
        <p:spPr>
          <a:xfrm>
            <a:off x="9059636" y="5884077"/>
            <a:ext cx="240665" cy="80645"/>
          </a:xfrm>
          <a:custGeom>
            <a:avLst/>
            <a:gdLst/>
            <a:ahLst/>
            <a:cxnLst/>
            <a:rect l="l" t="t" r="r" b="b"/>
            <a:pathLst>
              <a:path w="240665" h="80645">
                <a:moveTo>
                  <a:pt x="240601" y="0"/>
                </a:moveTo>
                <a:lnTo>
                  <a:pt x="0" y="800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3" name="object 693"/>
          <p:cNvSpPr/>
          <p:nvPr/>
        </p:nvSpPr>
        <p:spPr>
          <a:xfrm>
            <a:off x="9024304" y="5791939"/>
            <a:ext cx="276225" cy="92710"/>
          </a:xfrm>
          <a:custGeom>
            <a:avLst/>
            <a:gdLst/>
            <a:ahLst/>
            <a:cxnLst/>
            <a:rect l="l" t="t" r="r" b="b"/>
            <a:pathLst>
              <a:path w="276225" h="92710">
                <a:moveTo>
                  <a:pt x="275932" y="9213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4" name="object 694"/>
          <p:cNvSpPr/>
          <p:nvPr/>
        </p:nvSpPr>
        <p:spPr>
          <a:xfrm>
            <a:off x="9003695" y="5791937"/>
            <a:ext cx="296927" cy="183819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5" name="object 695"/>
          <p:cNvSpPr/>
          <p:nvPr/>
        </p:nvSpPr>
        <p:spPr>
          <a:xfrm>
            <a:off x="9005197" y="5884209"/>
            <a:ext cx="295910" cy="92075"/>
          </a:xfrm>
          <a:custGeom>
            <a:avLst/>
            <a:gdLst/>
            <a:ahLst/>
            <a:cxnLst/>
            <a:rect l="l" t="t" r="r" b="b"/>
            <a:pathLst>
              <a:path w="295909" h="92075">
                <a:moveTo>
                  <a:pt x="295884" y="0"/>
                </a:moveTo>
                <a:lnTo>
                  <a:pt x="19113" y="91541"/>
                </a:lnTo>
                <a:lnTo>
                  <a:pt x="0" y="5886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" name="object 696"/>
          <p:cNvSpPr/>
          <p:nvPr/>
        </p:nvSpPr>
        <p:spPr>
          <a:xfrm>
            <a:off x="9003695" y="5791244"/>
            <a:ext cx="297619" cy="18520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7" name="object 697"/>
          <p:cNvSpPr/>
          <p:nvPr/>
        </p:nvSpPr>
        <p:spPr>
          <a:xfrm>
            <a:off x="9208534" y="5884236"/>
            <a:ext cx="184150" cy="431165"/>
          </a:xfrm>
          <a:custGeom>
            <a:avLst/>
            <a:gdLst/>
            <a:ahLst/>
            <a:cxnLst/>
            <a:rect l="l" t="t" r="r" b="b"/>
            <a:pathLst>
              <a:path w="184150" h="431164">
                <a:moveTo>
                  <a:pt x="92278" y="0"/>
                </a:moveTo>
                <a:lnTo>
                  <a:pt x="0" y="276771"/>
                </a:lnTo>
                <a:lnTo>
                  <a:pt x="91681" y="430542"/>
                </a:lnTo>
                <a:lnTo>
                  <a:pt x="183819" y="276771"/>
                </a:lnTo>
                <a:lnTo>
                  <a:pt x="922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8" name="object 698"/>
          <p:cNvSpPr/>
          <p:nvPr/>
        </p:nvSpPr>
        <p:spPr>
          <a:xfrm>
            <a:off x="9300675" y="5885079"/>
            <a:ext cx="80645" cy="240665"/>
          </a:xfrm>
          <a:custGeom>
            <a:avLst/>
            <a:gdLst/>
            <a:ahLst/>
            <a:cxnLst/>
            <a:rect l="l" t="t" r="r" b="b"/>
            <a:pathLst>
              <a:path w="80645" h="240664">
                <a:moveTo>
                  <a:pt x="0" y="0"/>
                </a:moveTo>
                <a:lnTo>
                  <a:pt x="80073" y="240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9" name="object 699"/>
          <p:cNvSpPr/>
          <p:nvPr/>
        </p:nvSpPr>
        <p:spPr>
          <a:xfrm>
            <a:off x="9208537" y="5885079"/>
            <a:ext cx="92710" cy="276225"/>
          </a:xfrm>
          <a:custGeom>
            <a:avLst/>
            <a:gdLst/>
            <a:ahLst/>
            <a:cxnLst/>
            <a:rect l="l" t="t" r="r" b="b"/>
            <a:pathLst>
              <a:path w="92709" h="276225">
                <a:moveTo>
                  <a:pt x="92138" y="0"/>
                </a:moveTo>
                <a:lnTo>
                  <a:pt x="0" y="27593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object 700"/>
          <p:cNvSpPr/>
          <p:nvPr/>
        </p:nvSpPr>
        <p:spPr>
          <a:xfrm>
            <a:off x="9208536" y="5884697"/>
            <a:ext cx="183819" cy="29692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1" name="object 701"/>
          <p:cNvSpPr/>
          <p:nvPr/>
        </p:nvSpPr>
        <p:spPr>
          <a:xfrm>
            <a:off x="9300806" y="5884237"/>
            <a:ext cx="92075" cy="295910"/>
          </a:xfrm>
          <a:custGeom>
            <a:avLst/>
            <a:gdLst/>
            <a:ahLst/>
            <a:cxnLst/>
            <a:rect l="l" t="t" r="r" b="b"/>
            <a:pathLst>
              <a:path w="92075" h="295910">
                <a:moveTo>
                  <a:pt x="0" y="0"/>
                </a:moveTo>
                <a:lnTo>
                  <a:pt x="91554" y="276771"/>
                </a:lnTo>
                <a:lnTo>
                  <a:pt x="58864" y="29588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2" name="object 702"/>
          <p:cNvSpPr/>
          <p:nvPr/>
        </p:nvSpPr>
        <p:spPr>
          <a:xfrm>
            <a:off x="9207840" y="5884005"/>
            <a:ext cx="185207" cy="29761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3" name="object 703"/>
          <p:cNvSpPr/>
          <p:nvPr/>
        </p:nvSpPr>
        <p:spPr>
          <a:xfrm>
            <a:off x="8731339" y="5315483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4" name="object 704"/>
          <p:cNvSpPr txBox="1"/>
          <p:nvPr/>
        </p:nvSpPr>
        <p:spPr>
          <a:xfrm>
            <a:off x="7357305" y="6517872"/>
            <a:ext cx="1031240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35. Fold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75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  like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so...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5" name="object 705"/>
          <p:cNvSpPr txBox="1"/>
          <p:nvPr/>
        </p:nvSpPr>
        <p:spPr>
          <a:xfrm>
            <a:off x="6064326" y="6517872"/>
            <a:ext cx="1138555" cy="36106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2565" marR="5080" indent="-190500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34. ...then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 back</a:t>
            </a:r>
            <a:r>
              <a:rPr sz="75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(B)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revealed</a:t>
            </a:r>
            <a:r>
              <a:rPr sz="7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" name="object 706"/>
          <p:cNvSpPr txBox="1"/>
          <p:nvPr/>
        </p:nvSpPr>
        <p:spPr>
          <a:xfrm>
            <a:off x="8713065" y="6517872"/>
            <a:ext cx="1112520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2565" marR="5080" indent="-190500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36. ...and repeat with</a:t>
            </a:r>
            <a:r>
              <a:rPr sz="7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other</a:t>
            </a:r>
            <a:r>
              <a:rPr sz="75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corners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212" y="2237326"/>
            <a:ext cx="453588" cy="453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36368" y="2160059"/>
            <a:ext cx="305435" cy="304165"/>
          </a:xfrm>
          <a:custGeom>
            <a:avLst/>
            <a:gdLst/>
            <a:ahLst/>
            <a:cxnLst/>
            <a:rect l="l" t="t" r="r" b="b"/>
            <a:pathLst>
              <a:path w="305435" h="304164">
                <a:moveTo>
                  <a:pt x="304850" y="0"/>
                </a:moveTo>
                <a:lnTo>
                  <a:pt x="130975" y="43573"/>
                </a:lnTo>
                <a:lnTo>
                  <a:pt x="0" y="304012"/>
                </a:lnTo>
                <a:lnTo>
                  <a:pt x="260946" y="173558"/>
                </a:lnTo>
                <a:lnTo>
                  <a:pt x="304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36962" y="2464322"/>
            <a:ext cx="304165" cy="304165"/>
          </a:xfrm>
          <a:custGeom>
            <a:avLst/>
            <a:gdLst/>
            <a:ahLst/>
            <a:cxnLst/>
            <a:rect l="l" t="t" r="r" b="b"/>
            <a:pathLst>
              <a:path w="304164" h="304164">
                <a:moveTo>
                  <a:pt x="0" y="0"/>
                </a:moveTo>
                <a:lnTo>
                  <a:pt x="115087" y="226720"/>
                </a:lnTo>
                <a:lnTo>
                  <a:pt x="304101" y="304101"/>
                </a:lnTo>
                <a:lnTo>
                  <a:pt x="226834" y="113360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37048" y="2463574"/>
            <a:ext cx="304165" cy="305435"/>
          </a:xfrm>
          <a:custGeom>
            <a:avLst/>
            <a:gdLst/>
            <a:ahLst/>
            <a:cxnLst/>
            <a:rect l="l" t="t" r="r" b="b"/>
            <a:pathLst>
              <a:path w="304164" h="305435">
                <a:moveTo>
                  <a:pt x="0" y="0"/>
                </a:moveTo>
                <a:lnTo>
                  <a:pt x="130467" y="260946"/>
                </a:lnTo>
                <a:lnTo>
                  <a:pt x="304025" y="304850"/>
                </a:lnTo>
                <a:lnTo>
                  <a:pt x="260451" y="13096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37003" y="2237326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23681" y="2237326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3804" y="2350056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63804" y="2464125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810199" y="2350800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37018" y="2691043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923442" y="269104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10219" y="246405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037003" y="2237326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262330" y="25776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45838" y="2583267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12369" y="0"/>
                </a:moveTo>
                <a:lnTo>
                  <a:pt x="0" y="1234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242306" y="259766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159698" y="2333609"/>
            <a:ext cx="137795" cy="69215"/>
          </a:xfrm>
          <a:custGeom>
            <a:avLst/>
            <a:gdLst/>
            <a:ahLst/>
            <a:cxnLst/>
            <a:rect l="l" t="t" r="r" b="b"/>
            <a:pathLst>
              <a:path w="137795" h="69214">
                <a:moveTo>
                  <a:pt x="0" y="68808"/>
                </a:moveTo>
                <a:lnTo>
                  <a:pt x="13761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150474" y="2691066"/>
            <a:ext cx="19685" cy="6985"/>
          </a:xfrm>
          <a:custGeom>
            <a:avLst/>
            <a:gdLst/>
            <a:ahLst/>
            <a:cxnLst/>
            <a:rect l="l" t="t" r="r" b="b"/>
            <a:pathLst>
              <a:path w="19685" h="6985">
                <a:moveTo>
                  <a:pt x="19151" y="68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263712" y="2577834"/>
            <a:ext cx="9525" cy="19050"/>
          </a:xfrm>
          <a:custGeom>
            <a:avLst/>
            <a:gdLst/>
            <a:ahLst/>
            <a:cxnLst/>
            <a:rect l="l" t="t" r="r" b="b"/>
            <a:pathLst>
              <a:path w="9525" h="19050">
                <a:moveTo>
                  <a:pt x="9042" y="1865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263804" y="2350056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158806" y="2463728"/>
            <a:ext cx="105410" cy="635"/>
          </a:xfrm>
          <a:custGeom>
            <a:avLst/>
            <a:gdLst/>
            <a:ahLst/>
            <a:cxnLst/>
            <a:rect l="l" t="t" r="r" b="b"/>
            <a:pathLst>
              <a:path w="105410" h="635">
                <a:moveTo>
                  <a:pt x="0" y="0"/>
                </a:moveTo>
                <a:lnTo>
                  <a:pt x="104990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810859" y="2463728"/>
            <a:ext cx="105410" cy="635"/>
          </a:xfrm>
          <a:custGeom>
            <a:avLst/>
            <a:gdLst/>
            <a:ahLst/>
            <a:cxnLst/>
            <a:rect l="l" t="t" r="r" b="b"/>
            <a:pathLst>
              <a:path w="105410" h="635">
                <a:moveTo>
                  <a:pt x="0" y="0"/>
                </a:moveTo>
                <a:lnTo>
                  <a:pt x="105003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036417" y="2237517"/>
            <a:ext cx="635" cy="104139"/>
          </a:xfrm>
          <a:custGeom>
            <a:avLst/>
            <a:gdLst/>
            <a:ahLst/>
            <a:cxnLst/>
            <a:rect l="l" t="t" r="r" b="b"/>
            <a:pathLst>
              <a:path w="635" h="104139">
                <a:moveTo>
                  <a:pt x="0" y="103720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170779" y="266923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154709" y="2674712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4" h="12064">
                <a:moveTo>
                  <a:pt x="12052" y="0"/>
                </a:moveTo>
                <a:lnTo>
                  <a:pt x="0" y="12026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151232" y="268874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167525" y="2594545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129971" y="0"/>
                </a:moveTo>
                <a:lnTo>
                  <a:pt x="74688" y="4508"/>
                </a:lnTo>
                <a:lnTo>
                  <a:pt x="4610" y="74574"/>
                </a:lnTo>
                <a:lnTo>
                  <a:pt x="0" y="129984"/>
                </a:lnTo>
                <a:lnTo>
                  <a:pt x="37287" y="120815"/>
                </a:lnTo>
                <a:lnTo>
                  <a:pt x="120942" y="37198"/>
                </a:lnTo>
                <a:lnTo>
                  <a:pt x="129971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204815" y="2631744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159698" y="2524331"/>
            <a:ext cx="137795" cy="107314"/>
          </a:xfrm>
          <a:custGeom>
            <a:avLst/>
            <a:gdLst/>
            <a:ahLst/>
            <a:cxnLst/>
            <a:rect l="l" t="t" r="r" b="b"/>
            <a:pathLst>
              <a:path w="137795" h="107314">
                <a:moveTo>
                  <a:pt x="0" y="0"/>
                </a:moveTo>
                <a:lnTo>
                  <a:pt x="137795" y="70218"/>
                </a:lnTo>
                <a:lnTo>
                  <a:pt x="128193" y="1068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242213" y="2594545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79" h="5080">
                <a:moveTo>
                  <a:pt x="-692" y="2254"/>
                </a:moveTo>
                <a:lnTo>
                  <a:pt x="55975" y="2254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167520" y="2669126"/>
            <a:ext cx="5080" cy="55880"/>
          </a:xfrm>
          <a:custGeom>
            <a:avLst/>
            <a:gdLst/>
            <a:ahLst/>
            <a:cxnLst/>
            <a:rect l="l" t="t" r="r" b="b"/>
            <a:pathLst>
              <a:path w="5079" h="55880">
                <a:moveTo>
                  <a:pt x="2311" y="-692"/>
                </a:moveTo>
                <a:lnTo>
                  <a:pt x="2311" y="56089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231506" y="260975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238892" y="2612608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286526" y="2630994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182880" y="2658816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170345" y="27202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175638" y="2597925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296025" y="259454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100448" y="2589657"/>
            <a:ext cx="104139" cy="135255"/>
          </a:xfrm>
          <a:custGeom>
            <a:avLst/>
            <a:gdLst/>
            <a:ahLst/>
            <a:cxnLst/>
            <a:rect l="l" t="t" r="r" b="b"/>
            <a:pathLst>
              <a:path w="104139" h="135255">
                <a:moveTo>
                  <a:pt x="0" y="0"/>
                </a:moveTo>
                <a:lnTo>
                  <a:pt x="67068" y="134861"/>
                </a:lnTo>
                <a:lnTo>
                  <a:pt x="103682" y="12501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172237" y="2599157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091" y="0"/>
                </a:moveTo>
                <a:lnTo>
                  <a:pt x="0" y="7005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159698" y="2543978"/>
            <a:ext cx="82550" cy="55244"/>
          </a:xfrm>
          <a:custGeom>
            <a:avLst/>
            <a:gdLst/>
            <a:ahLst/>
            <a:cxnLst/>
            <a:rect l="l" t="t" r="r" b="b"/>
            <a:pathLst>
              <a:path w="82550" h="55244">
                <a:moveTo>
                  <a:pt x="0" y="0"/>
                </a:moveTo>
                <a:lnTo>
                  <a:pt x="82524" y="5506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119368" y="2589657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10">
                <a:moveTo>
                  <a:pt x="0" y="0"/>
                </a:moveTo>
                <a:lnTo>
                  <a:pt x="52768" y="7946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205697" y="263304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160013" y="2295458"/>
            <a:ext cx="46355" cy="47625"/>
          </a:xfrm>
          <a:custGeom>
            <a:avLst/>
            <a:gdLst/>
            <a:ahLst/>
            <a:cxnLst/>
            <a:rect l="l" t="t" r="r" b="b"/>
            <a:pathLst>
              <a:path w="46354" h="47625">
                <a:moveTo>
                  <a:pt x="45847" y="0"/>
                </a:moveTo>
                <a:lnTo>
                  <a:pt x="0" y="4718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150475" y="223732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156061" y="2242921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0"/>
                </a:moveTo>
                <a:lnTo>
                  <a:pt x="12344" y="12369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170459" y="225734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242027" y="232887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247506" y="2334366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4" h="12064">
                <a:moveTo>
                  <a:pt x="0" y="0"/>
                </a:moveTo>
                <a:lnTo>
                  <a:pt x="12026" y="1205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261534" y="23484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167338" y="2203630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0"/>
                </a:moveTo>
                <a:lnTo>
                  <a:pt x="4508" y="55283"/>
                </a:lnTo>
                <a:lnTo>
                  <a:pt x="74574" y="125361"/>
                </a:lnTo>
                <a:lnTo>
                  <a:pt x="129984" y="129984"/>
                </a:lnTo>
                <a:lnTo>
                  <a:pt x="120815" y="92684"/>
                </a:lnTo>
                <a:lnTo>
                  <a:pt x="37198" y="9029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204538" y="2212658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4097180" y="2203627"/>
            <a:ext cx="107314" cy="139065"/>
          </a:xfrm>
          <a:custGeom>
            <a:avLst/>
            <a:gdLst/>
            <a:ahLst/>
            <a:cxnLst/>
            <a:rect l="l" t="t" r="r" b="b"/>
            <a:pathLst>
              <a:path w="107314" h="139064">
                <a:moveTo>
                  <a:pt x="0" y="138950"/>
                </a:moveTo>
                <a:lnTo>
                  <a:pt x="70154" y="0"/>
                </a:lnTo>
                <a:lnTo>
                  <a:pt x="106781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167338" y="2203630"/>
            <a:ext cx="5080" cy="55880"/>
          </a:xfrm>
          <a:custGeom>
            <a:avLst/>
            <a:gdLst/>
            <a:ahLst/>
            <a:cxnLst/>
            <a:rect l="l" t="t" r="r" b="b"/>
            <a:pathLst>
              <a:path w="5079" h="55880">
                <a:moveTo>
                  <a:pt x="2254" y="-692"/>
                </a:moveTo>
                <a:lnTo>
                  <a:pt x="2254" y="55975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241920" y="2328985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79" h="5080">
                <a:moveTo>
                  <a:pt x="-692" y="2311"/>
                </a:moveTo>
                <a:lnTo>
                  <a:pt x="56089" y="2311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182552" y="2267680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4185401" y="2217328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0" y="44907"/>
                </a:moveTo>
                <a:lnTo>
                  <a:pt x="17335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203788" y="2212658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4231609" y="2296314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0" y="21932"/>
                </a:moveTo>
                <a:lnTo>
                  <a:pt x="5654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293018" y="232931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4170719" y="220701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1184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167339" y="220363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4171952" y="2258801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0" y="0"/>
                </a:moveTo>
                <a:lnTo>
                  <a:pt x="70053" y="7009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116828" y="2258910"/>
            <a:ext cx="55244" cy="83820"/>
          </a:xfrm>
          <a:custGeom>
            <a:avLst/>
            <a:gdLst/>
            <a:ahLst/>
            <a:cxnLst/>
            <a:rect l="l" t="t" r="r" b="b"/>
            <a:pathLst>
              <a:path w="55245" h="83819">
                <a:moveTo>
                  <a:pt x="0" y="83667"/>
                </a:moveTo>
                <a:lnTo>
                  <a:pt x="5501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159698" y="2328983"/>
            <a:ext cx="82550" cy="53340"/>
          </a:xfrm>
          <a:custGeom>
            <a:avLst/>
            <a:gdLst/>
            <a:ahLst/>
            <a:cxnLst/>
            <a:rect l="l" t="t" r="r" b="b"/>
            <a:pathLst>
              <a:path w="82550" h="53339">
                <a:moveTo>
                  <a:pt x="0" y="53339"/>
                </a:moveTo>
                <a:lnTo>
                  <a:pt x="8221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205834" y="225455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32" y="0"/>
                </a:moveTo>
                <a:lnTo>
                  <a:pt x="0" y="408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288153" y="2296317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733849" y="2159112"/>
            <a:ext cx="243204" cy="230504"/>
          </a:xfrm>
          <a:custGeom>
            <a:avLst/>
            <a:gdLst/>
            <a:ahLst/>
            <a:cxnLst/>
            <a:rect l="l" t="t" r="r" b="b"/>
            <a:pathLst>
              <a:path w="243204" h="230505">
                <a:moveTo>
                  <a:pt x="0" y="0"/>
                </a:moveTo>
                <a:lnTo>
                  <a:pt x="43573" y="173888"/>
                </a:lnTo>
                <a:lnTo>
                  <a:pt x="242760" y="230365"/>
                </a:lnTo>
                <a:lnTo>
                  <a:pt x="173558" y="439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3907403" y="2203018"/>
            <a:ext cx="69215" cy="139700"/>
          </a:xfrm>
          <a:custGeom>
            <a:avLst/>
            <a:gdLst/>
            <a:ahLst/>
            <a:cxnLst/>
            <a:rect l="l" t="t" r="r" b="b"/>
            <a:pathLst>
              <a:path w="69214" h="139700">
                <a:moveTo>
                  <a:pt x="69202" y="1395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3869247" y="2294472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47815" y="4817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3811115" y="23483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3816710" y="2331925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12344"/>
                </a:moveTo>
                <a:lnTo>
                  <a:pt x="12369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831137" y="232839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3902665" y="225683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3908157" y="2240798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4" h="12064">
                <a:moveTo>
                  <a:pt x="0" y="12026"/>
                </a:moveTo>
                <a:lnTo>
                  <a:pt x="1205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3922213" y="223732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3777420" y="2203007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129971" y="0"/>
                </a:moveTo>
                <a:lnTo>
                  <a:pt x="92684" y="9169"/>
                </a:lnTo>
                <a:lnTo>
                  <a:pt x="9029" y="92786"/>
                </a:lnTo>
                <a:lnTo>
                  <a:pt x="0" y="129984"/>
                </a:lnTo>
                <a:lnTo>
                  <a:pt x="55283" y="125476"/>
                </a:lnTo>
                <a:lnTo>
                  <a:pt x="125361" y="55410"/>
                </a:lnTo>
                <a:lnTo>
                  <a:pt x="129971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3786447" y="2212176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3777418" y="2296361"/>
            <a:ext cx="139065" cy="106680"/>
          </a:xfrm>
          <a:custGeom>
            <a:avLst/>
            <a:gdLst/>
            <a:ahLst/>
            <a:cxnLst/>
            <a:rect l="l" t="t" r="r" b="b"/>
            <a:pathLst>
              <a:path w="139064" h="106680">
                <a:moveTo>
                  <a:pt x="138455" y="106502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3777420" y="2328484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79" h="5080">
                <a:moveTo>
                  <a:pt x="-692" y="2254"/>
                </a:moveTo>
                <a:lnTo>
                  <a:pt x="55975" y="2254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3902776" y="2203014"/>
            <a:ext cx="5080" cy="55880"/>
          </a:xfrm>
          <a:custGeom>
            <a:avLst/>
            <a:gdLst/>
            <a:ahLst/>
            <a:cxnLst/>
            <a:rect l="l" t="t" r="r" b="b"/>
            <a:pathLst>
              <a:path w="5079" h="55880">
                <a:moveTo>
                  <a:pt x="2311" y="-692"/>
                </a:moveTo>
                <a:lnTo>
                  <a:pt x="2311" y="56089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3841469" y="231703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3791118" y="2297593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44907" y="1733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3786449" y="2295793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870104" y="2212181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21932" y="5654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3903099" y="220583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3780801" y="2211133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0"/>
                </a:moveTo>
                <a:lnTo>
                  <a:pt x="0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3777419" y="233151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3832590" y="2258325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0" y="70053"/>
                </a:moveTo>
                <a:lnTo>
                  <a:pt x="7009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3832702" y="2328491"/>
            <a:ext cx="83820" cy="55244"/>
          </a:xfrm>
          <a:custGeom>
            <a:avLst/>
            <a:gdLst/>
            <a:ahLst/>
            <a:cxnLst/>
            <a:rect l="l" t="t" r="r" b="b"/>
            <a:pathLst>
              <a:path w="83820" h="55244">
                <a:moveTo>
                  <a:pt x="83616" y="5472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3902771" y="2258415"/>
            <a:ext cx="55244" cy="84455"/>
          </a:xfrm>
          <a:custGeom>
            <a:avLst/>
            <a:gdLst/>
            <a:ahLst/>
            <a:cxnLst/>
            <a:rect l="l" t="t" r="r" b="b"/>
            <a:pathLst>
              <a:path w="55245" h="84455">
                <a:moveTo>
                  <a:pt x="55079" y="8416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3828339" y="2253564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40881" y="40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3870106" y="2203020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4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776700" y="2525513"/>
            <a:ext cx="137795" cy="69215"/>
          </a:xfrm>
          <a:custGeom>
            <a:avLst/>
            <a:gdLst/>
            <a:ahLst/>
            <a:cxnLst/>
            <a:rect l="l" t="t" r="r" b="b"/>
            <a:pathLst>
              <a:path w="137795" h="69214">
                <a:moveTo>
                  <a:pt x="137477" y="0"/>
                </a:moveTo>
                <a:lnTo>
                  <a:pt x="0" y="68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3868155" y="258788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44526"/>
                </a:moveTo>
                <a:lnTo>
                  <a:pt x="4474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3922066" y="26890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3905610" y="2672574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12344" y="1236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3902082" y="266904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830515" y="259751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3814483" y="2581445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4" h="12064">
                <a:moveTo>
                  <a:pt x="12026" y="1205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811007" y="257796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3776704" y="2594250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0"/>
                </a:moveTo>
                <a:lnTo>
                  <a:pt x="9156" y="37299"/>
                </a:lnTo>
                <a:lnTo>
                  <a:pt x="92773" y="120954"/>
                </a:lnTo>
                <a:lnTo>
                  <a:pt x="129971" y="129984"/>
                </a:lnTo>
                <a:lnTo>
                  <a:pt x="125463" y="74701"/>
                </a:lnTo>
                <a:lnTo>
                  <a:pt x="55397" y="4622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3785861" y="2631551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3870049" y="2589657"/>
            <a:ext cx="104775" cy="134620"/>
          </a:xfrm>
          <a:custGeom>
            <a:avLst/>
            <a:gdLst/>
            <a:ahLst/>
            <a:cxnLst/>
            <a:rect l="l" t="t" r="r" b="b"/>
            <a:pathLst>
              <a:path w="104775" h="134619">
                <a:moveTo>
                  <a:pt x="104266" y="0"/>
                </a:moveTo>
                <a:lnTo>
                  <a:pt x="36626" y="134581"/>
                </a:lnTo>
                <a:lnTo>
                  <a:pt x="0" y="12498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3902167" y="2668952"/>
            <a:ext cx="5080" cy="55880"/>
          </a:xfrm>
          <a:custGeom>
            <a:avLst/>
            <a:gdLst/>
            <a:ahLst/>
            <a:cxnLst/>
            <a:rect l="l" t="t" r="r" b="b"/>
            <a:pathLst>
              <a:path w="5079" h="55880">
                <a:moveTo>
                  <a:pt x="2254" y="-692"/>
                </a:moveTo>
                <a:lnTo>
                  <a:pt x="2254" y="55975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3776698" y="2594255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79" h="5080">
                <a:moveTo>
                  <a:pt x="-692" y="2311"/>
                </a:moveTo>
                <a:lnTo>
                  <a:pt x="56089" y="2311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890716" y="2658242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3871278" y="2665628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17335" y="0"/>
                </a:moveTo>
                <a:lnTo>
                  <a:pt x="0" y="4490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3869477" y="2713263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3785866" y="2609618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56540" y="0"/>
                </a:moveTo>
                <a:lnTo>
                  <a:pt x="0" y="21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3779523" y="259708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3784818" y="2602376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0"/>
                </a:moveTo>
                <a:lnTo>
                  <a:pt x="118478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3905204" y="272276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3832010" y="2598972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053" y="7009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3902168" y="2589657"/>
            <a:ext cx="52705" cy="79375"/>
          </a:xfrm>
          <a:custGeom>
            <a:avLst/>
            <a:gdLst/>
            <a:ahLst/>
            <a:cxnLst/>
            <a:rect l="l" t="t" r="r" b="b"/>
            <a:pathLst>
              <a:path w="52704" h="79375">
                <a:moveTo>
                  <a:pt x="52527" y="0"/>
                </a:moveTo>
                <a:lnTo>
                  <a:pt x="0" y="7929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3832096" y="2545101"/>
            <a:ext cx="81915" cy="53975"/>
          </a:xfrm>
          <a:custGeom>
            <a:avLst/>
            <a:gdLst/>
            <a:ahLst/>
            <a:cxnLst/>
            <a:rect l="l" t="t" r="r" b="b"/>
            <a:pathLst>
              <a:path w="81914" h="53975">
                <a:moveTo>
                  <a:pt x="81673" y="0"/>
                </a:moveTo>
                <a:lnTo>
                  <a:pt x="0" y="5377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3827248" y="263243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0881"/>
                </a:moveTo>
                <a:lnTo>
                  <a:pt x="4093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3776704" y="2594260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3912996" y="2589657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4">
                <a:moveTo>
                  <a:pt x="0" y="0"/>
                </a:moveTo>
                <a:lnTo>
                  <a:pt x="24701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3917064" y="2342643"/>
            <a:ext cx="243204" cy="0"/>
          </a:xfrm>
          <a:custGeom>
            <a:avLst/>
            <a:gdLst/>
            <a:ahLst/>
            <a:cxnLst/>
            <a:rect l="l" t="t" r="r" b="b"/>
            <a:pathLst>
              <a:path w="243204">
                <a:moveTo>
                  <a:pt x="0" y="0"/>
                </a:moveTo>
                <a:lnTo>
                  <a:pt x="24295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160011" y="2342643"/>
            <a:ext cx="0" cy="247015"/>
          </a:xfrm>
          <a:custGeom>
            <a:avLst/>
            <a:gdLst/>
            <a:ahLst/>
            <a:cxnLst/>
            <a:rect l="l" t="t" r="r" b="b"/>
            <a:pathLst>
              <a:path h="247014">
                <a:moveTo>
                  <a:pt x="0" y="0"/>
                </a:moveTo>
                <a:lnTo>
                  <a:pt x="0" y="24701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3912900" y="2342643"/>
            <a:ext cx="3810" cy="245745"/>
          </a:xfrm>
          <a:custGeom>
            <a:avLst/>
            <a:gdLst/>
            <a:ahLst/>
            <a:cxnLst/>
            <a:rect l="l" t="t" r="r" b="b"/>
            <a:pathLst>
              <a:path w="3810" h="245744">
                <a:moveTo>
                  <a:pt x="3568" y="0"/>
                </a:moveTo>
                <a:lnTo>
                  <a:pt x="0" y="24523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036417" y="2589657"/>
            <a:ext cx="635" cy="102235"/>
          </a:xfrm>
          <a:custGeom>
            <a:avLst/>
            <a:gdLst/>
            <a:ahLst/>
            <a:cxnLst/>
            <a:rect l="l" t="t" r="r" b="b"/>
            <a:pathLst>
              <a:path w="635" h="102235">
                <a:moveTo>
                  <a:pt x="0" y="101688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4036961" y="2464314"/>
            <a:ext cx="70485" cy="102235"/>
          </a:xfrm>
          <a:custGeom>
            <a:avLst/>
            <a:gdLst/>
            <a:ahLst/>
            <a:cxnLst/>
            <a:rect l="l" t="t" r="r" b="b"/>
            <a:pathLst>
              <a:path w="70485" h="102235">
                <a:moveTo>
                  <a:pt x="0" y="0"/>
                </a:moveTo>
                <a:lnTo>
                  <a:pt x="15189" y="102044"/>
                </a:lnTo>
                <a:lnTo>
                  <a:pt x="69862" y="9707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160014" y="2589657"/>
            <a:ext cx="45720" cy="43815"/>
          </a:xfrm>
          <a:custGeom>
            <a:avLst/>
            <a:gdLst/>
            <a:ahLst/>
            <a:cxnLst/>
            <a:rect l="l" t="t" r="r" b="b"/>
            <a:pathLst>
              <a:path w="45720" h="43814">
                <a:moveTo>
                  <a:pt x="45656" y="4340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3917064" y="2342643"/>
            <a:ext cx="119380" cy="121920"/>
          </a:xfrm>
          <a:custGeom>
            <a:avLst/>
            <a:gdLst/>
            <a:ahLst/>
            <a:cxnLst/>
            <a:rect l="l" t="t" r="r" b="b"/>
            <a:pathLst>
              <a:path w="119379" h="121919">
                <a:moveTo>
                  <a:pt x="0" y="0"/>
                </a:moveTo>
                <a:lnTo>
                  <a:pt x="119303" y="12143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4036366" y="2342636"/>
            <a:ext cx="123825" cy="121920"/>
          </a:xfrm>
          <a:custGeom>
            <a:avLst/>
            <a:gdLst/>
            <a:ahLst/>
            <a:cxnLst/>
            <a:rect l="l" t="t" r="r" b="b"/>
            <a:pathLst>
              <a:path w="123825" h="121919">
                <a:moveTo>
                  <a:pt x="0" y="121437"/>
                </a:moveTo>
                <a:lnTo>
                  <a:pt x="123647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4036366" y="2464074"/>
            <a:ext cx="123825" cy="125730"/>
          </a:xfrm>
          <a:custGeom>
            <a:avLst/>
            <a:gdLst/>
            <a:ahLst/>
            <a:cxnLst/>
            <a:rect l="l" t="t" r="r" b="b"/>
            <a:pathLst>
              <a:path w="123825" h="125730">
                <a:moveTo>
                  <a:pt x="0" y="0"/>
                </a:moveTo>
                <a:lnTo>
                  <a:pt x="123647" y="12557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3912904" y="2464320"/>
            <a:ext cx="124460" cy="123825"/>
          </a:xfrm>
          <a:custGeom>
            <a:avLst/>
            <a:gdLst/>
            <a:ahLst/>
            <a:cxnLst/>
            <a:rect l="l" t="t" r="r" b="b"/>
            <a:pathLst>
              <a:path w="124460" h="123825">
                <a:moveTo>
                  <a:pt x="0" y="123558"/>
                </a:moveTo>
                <a:lnTo>
                  <a:pt x="12405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3467684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5085598" y="2207886"/>
            <a:ext cx="521334" cy="521970"/>
          </a:xfrm>
          <a:custGeom>
            <a:avLst/>
            <a:gdLst/>
            <a:ahLst/>
            <a:cxnLst/>
            <a:rect l="l" t="t" r="r" b="b"/>
            <a:pathLst>
              <a:path w="521335" h="521969">
                <a:moveTo>
                  <a:pt x="452439" y="488035"/>
                </a:moveTo>
                <a:lnTo>
                  <a:pt x="146748" y="488035"/>
                </a:lnTo>
                <a:lnTo>
                  <a:pt x="373583" y="488137"/>
                </a:lnTo>
                <a:lnTo>
                  <a:pt x="390829" y="521512"/>
                </a:lnTo>
                <a:lnTo>
                  <a:pt x="428117" y="512343"/>
                </a:lnTo>
                <a:lnTo>
                  <a:pt x="452439" y="488035"/>
                </a:lnTo>
                <a:close/>
              </a:path>
              <a:path w="521335" h="521969">
                <a:moveTo>
                  <a:pt x="130695" y="0"/>
                </a:moveTo>
                <a:lnTo>
                  <a:pt x="93408" y="9169"/>
                </a:lnTo>
                <a:lnTo>
                  <a:pt x="9753" y="92786"/>
                </a:lnTo>
                <a:lnTo>
                  <a:pt x="723" y="129984"/>
                </a:lnTo>
                <a:lnTo>
                  <a:pt x="33515" y="147789"/>
                </a:lnTo>
                <a:lnTo>
                  <a:pt x="33528" y="375132"/>
                </a:lnTo>
                <a:lnTo>
                  <a:pt x="0" y="391248"/>
                </a:lnTo>
                <a:lnTo>
                  <a:pt x="9169" y="428536"/>
                </a:lnTo>
                <a:lnTo>
                  <a:pt x="92786" y="512191"/>
                </a:lnTo>
                <a:lnTo>
                  <a:pt x="129984" y="521220"/>
                </a:lnTo>
                <a:lnTo>
                  <a:pt x="146748" y="488035"/>
                </a:lnTo>
                <a:lnTo>
                  <a:pt x="452439" y="488035"/>
                </a:lnTo>
                <a:lnTo>
                  <a:pt x="511771" y="428739"/>
                </a:lnTo>
                <a:lnTo>
                  <a:pt x="520801" y="391528"/>
                </a:lnTo>
                <a:lnTo>
                  <a:pt x="487108" y="374675"/>
                </a:lnTo>
                <a:lnTo>
                  <a:pt x="487108" y="147040"/>
                </a:lnTo>
                <a:lnTo>
                  <a:pt x="520623" y="130594"/>
                </a:lnTo>
                <a:lnTo>
                  <a:pt x="511454" y="93306"/>
                </a:lnTo>
                <a:lnTo>
                  <a:pt x="451678" y="34315"/>
                </a:lnTo>
                <a:lnTo>
                  <a:pt x="146989" y="34315"/>
                </a:lnTo>
                <a:lnTo>
                  <a:pt x="130695" y="0"/>
                </a:lnTo>
                <a:close/>
              </a:path>
              <a:path w="521335" h="521969">
                <a:moveTo>
                  <a:pt x="390639" y="622"/>
                </a:moveTo>
                <a:lnTo>
                  <a:pt x="373773" y="34315"/>
                </a:lnTo>
                <a:lnTo>
                  <a:pt x="451678" y="34315"/>
                </a:lnTo>
                <a:lnTo>
                  <a:pt x="427266" y="10223"/>
                </a:lnTo>
                <a:lnTo>
                  <a:pt x="390639" y="622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5345906" y="224220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5232584" y="224220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5572705" y="2354931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5572705" y="2469000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5119100" y="2355675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5345921" y="2695918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5232345" y="2695918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5119121" y="246893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5345906" y="2242200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572705" y="2338485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0" y="16446"/>
                </a:moveTo>
                <a:lnTo>
                  <a:pt x="3351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5572705" y="2354931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5345268" y="2468604"/>
            <a:ext cx="227965" cy="635"/>
          </a:xfrm>
          <a:custGeom>
            <a:avLst/>
            <a:gdLst/>
            <a:ahLst/>
            <a:cxnLst/>
            <a:rect l="l" t="t" r="r" b="b"/>
            <a:pathLst>
              <a:path w="227964" h="635">
                <a:moveTo>
                  <a:pt x="0" y="0"/>
                </a:moveTo>
                <a:lnTo>
                  <a:pt x="227431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5119761" y="2468604"/>
            <a:ext cx="226060" cy="635"/>
          </a:xfrm>
          <a:custGeom>
            <a:avLst/>
            <a:gdLst/>
            <a:ahLst/>
            <a:cxnLst/>
            <a:rect l="l" t="t" r="r" b="b"/>
            <a:pathLst>
              <a:path w="226060" h="635">
                <a:moveTo>
                  <a:pt x="0" y="0"/>
                </a:moveTo>
                <a:lnTo>
                  <a:pt x="225501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5345320" y="2242393"/>
            <a:ext cx="635" cy="227329"/>
          </a:xfrm>
          <a:custGeom>
            <a:avLst/>
            <a:gdLst/>
            <a:ahLst/>
            <a:cxnLst/>
            <a:rect l="l" t="t" r="r" b="b"/>
            <a:pathLst>
              <a:path w="635" h="227330">
                <a:moveTo>
                  <a:pt x="0" y="226796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5571232" y="25825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5463616" y="2588051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39" h="104139">
                <a:moveTo>
                  <a:pt x="103593" y="0"/>
                </a:moveTo>
                <a:lnTo>
                  <a:pt x="0" y="10355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5460132" y="269361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5513716" y="2636620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5572705" y="2582557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89" h="53975">
                <a:moveTo>
                  <a:pt x="0" y="0"/>
                </a:moveTo>
                <a:lnTo>
                  <a:pt x="33693" y="16865"/>
                </a:lnTo>
                <a:lnTo>
                  <a:pt x="24091" y="5349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5540407" y="261463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5547795" y="2617484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5595429" y="2635869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5491783" y="2663690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5479247" y="27250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5484540" y="260280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5604927" y="259941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460948" y="2695918"/>
            <a:ext cx="52705" cy="33655"/>
          </a:xfrm>
          <a:custGeom>
            <a:avLst/>
            <a:gdLst/>
            <a:ahLst/>
            <a:cxnLst/>
            <a:rect l="l" t="t" r="r" b="b"/>
            <a:pathLst>
              <a:path w="52704" h="33655">
                <a:moveTo>
                  <a:pt x="0" y="0"/>
                </a:moveTo>
                <a:lnTo>
                  <a:pt x="15468" y="33477"/>
                </a:lnTo>
                <a:lnTo>
                  <a:pt x="52082" y="2363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5514599" y="2637917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459378" y="22422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5464872" y="2247696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39" h="104139">
                <a:moveTo>
                  <a:pt x="0" y="0"/>
                </a:moveTo>
                <a:lnTo>
                  <a:pt x="103555" y="10359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5570435" y="23533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5513440" y="2217534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5459471" y="2208500"/>
            <a:ext cx="53975" cy="33655"/>
          </a:xfrm>
          <a:custGeom>
            <a:avLst/>
            <a:gdLst/>
            <a:ahLst/>
            <a:cxnLst/>
            <a:rect l="l" t="t" r="r" b="b"/>
            <a:pathLst>
              <a:path w="53975" h="33655">
                <a:moveTo>
                  <a:pt x="0" y="33197"/>
                </a:moveTo>
                <a:lnTo>
                  <a:pt x="16764" y="0"/>
                </a:lnTo>
                <a:lnTo>
                  <a:pt x="53390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5491453" y="2272555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5494304" y="2222204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0" y="44907"/>
                </a:moveTo>
                <a:lnTo>
                  <a:pt x="17335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5512690" y="2217534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5540511" y="2301189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0" y="21932"/>
                </a:moveTo>
                <a:lnTo>
                  <a:pt x="5654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5601920" y="233418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5479622" y="2211886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1184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5476241" y="220850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5514737" y="2259426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32" y="0"/>
                </a:moveTo>
                <a:lnTo>
                  <a:pt x="0" y="408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5597056" y="2301193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5216295" y="2207884"/>
            <a:ext cx="16510" cy="34925"/>
          </a:xfrm>
          <a:custGeom>
            <a:avLst/>
            <a:gdLst/>
            <a:ahLst/>
            <a:cxnLst/>
            <a:rect l="l" t="t" r="r" b="b"/>
            <a:pathLst>
              <a:path w="16510" h="34925">
                <a:moveTo>
                  <a:pt x="16294" y="3431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120016" y="23532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5125513" y="2245681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39" h="104139">
                <a:moveTo>
                  <a:pt x="0" y="103555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231115" y="224219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5095350" y="2217051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086323" y="2301238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89" h="53975">
                <a:moveTo>
                  <a:pt x="33693" y="53492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5150370" y="232190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5100020" y="2302469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44907" y="1733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5095350" y="2300668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5179005" y="2217055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21932" y="5654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212002" y="221071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5089702" y="2216009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0"/>
                </a:moveTo>
                <a:lnTo>
                  <a:pt x="0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5086320" y="233639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5137242" y="225843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40881" y="40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5179007" y="2207895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4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085605" y="2583016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33515" y="0"/>
                </a:moveTo>
                <a:lnTo>
                  <a:pt x="0" y="161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5230968" y="269395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5122621" y="2586489"/>
            <a:ext cx="104775" cy="103505"/>
          </a:xfrm>
          <a:custGeom>
            <a:avLst/>
            <a:gdLst/>
            <a:ahLst/>
            <a:cxnLst/>
            <a:rect l="l" t="t" r="r" b="b"/>
            <a:pathLst>
              <a:path w="104775" h="103505">
                <a:moveTo>
                  <a:pt x="104292" y="10344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119127" y="258302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5094762" y="263642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178949" y="2695414"/>
            <a:ext cx="53975" cy="34290"/>
          </a:xfrm>
          <a:custGeom>
            <a:avLst/>
            <a:gdLst/>
            <a:ahLst/>
            <a:cxnLst/>
            <a:rect l="l" t="t" r="r" b="b"/>
            <a:pathLst>
              <a:path w="53975" h="34289">
                <a:moveTo>
                  <a:pt x="53492" y="0"/>
                </a:moveTo>
                <a:lnTo>
                  <a:pt x="36626" y="33693"/>
                </a:lnTo>
                <a:lnTo>
                  <a:pt x="0" y="2409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5199617" y="2663117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5180180" y="2670503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17335" y="0"/>
                </a:moveTo>
                <a:lnTo>
                  <a:pt x="0" y="4490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5178380" y="2718137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5094767" y="2614494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56540" y="0"/>
                </a:moveTo>
                <a:lnTo>
                  <a:pt x="0" y="21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5088426" y="260195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5093721" y="2607250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0"/>
                </a:moveTo>
                <a:lnTo>
                  <a:pt x="118478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5214106" y="272763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5136150" y="2637308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0881"/>
                </a:moveTo>
                <a:lnTo>
                  <a:pt x="4093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5085607" y="2599136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5345320" y="2468447"/>
            <a:ext cx="635" cy="227965"/>
          </a:xfrm>
          <a:custGeom>
            <a:avLst/>
            <a:gdLst/>
            <a:ahLst/>
            <a:cxnLst/>
            <a:rect l="l" t="t" r="r" b="b"/>
            <a:pathLst>
              <a:path w="635" h="227964">
                <a:moveTo>
                  <a:pt x="0" y="227774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5232400" y="2356459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0"/>
                </a:moveTo>
                <a:lnTo>
                  <a:pt x="112864" y="11248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5345268" y="2354586"/>
            <a:ext cx="112395" cy="114935"/>
          </a:xfrm>
          <a:custGeom>
            <a:avLst/>
            <a:gdLst/>
            <a:ahLst/>
            <a:cxnLst/>
            <a:rect l="l" t="t" r="r" b="b"/>
            <a:pathLst>
              <a:path w="112395" h="114935">
                <a:moveTo>
                  <a:pt x="0" y="114363"/>
                </a:moveTo>
                <a:lnTo>
                  <a:pt x="11238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5345268" y="2468949"/>
            <a:ext cx="114300" cy="113030"/>
          </a:xfrm>
          <a:custGeom>
            <a:avLst/>
            <a:gdLst/>
            <a:ahLst/>
            <a:cxnLst/>
            <a:rect l="l" t="t" r="r" b="b"/>
            <a:pathLst>
              <a:path w="114300" h="113030">
                <a:moveTo>
                  <a:pt x="0" y="0"/>
                </a:moveTo>
                <a:lnTo>
                  <a:pt x="114109" y="11281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5233233" y="2469189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112890"/>
                </a:moveTo>
                <a:lnTo>
                  <a:pt x="11263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5119063" y="2242200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4" h="114300">
                <a:moveTo>
                  <a:pt x="113525" y="0"/>
                </a:moveTo>
                <a:lnTo>
                  <a:pt x="113334" y="114261"/>
                </a:lnTo>
                <a:lnTo>
                  <a:pt x="0" y="1134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457647" y="2241247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114261" y="113525"/>
                </a:moveTo>
                <a:lnTo>
                  <a:pt x="0" y="113334"/>
                </a:lnTo>
                <a:lnTo>
                  <a:pt x="80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5459182" y="2581762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4" h="114300">
                <a:moveTo>
                  <a:pt x="0" y="114261"/>
                </a:moveTo>
                <a:lnTo>
                  <a:pt x="190" y="0"/>
                </a:lnTo>
                <a:lnTo>
                  <a:pt x="113525" y="80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118975" y="2581892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0" y="0"/>
                </a:moveTo>
                <a:lnTo>
                  <a:pt x="114261" y="190"/>
                </a:lnTo>
                <a:lnTo>
                  <a:pt x="113461" y="11352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4776685" y="189933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4758424" y="3101724"/>
            <a:ext cx="596265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40. </a:t>
            </a:r>
            <a:r>
              <a:rPr sz="7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6389470" y="2191583"/>
            <a:ext cx="521334" cy="521970"/>
          </a:xfrm>
          <a:custGeom>
            <a:avLst/>
            <a:gdLst/>
            <a:ahLst/>
            <a:cxnLst/>
            <a:rect l="l" t="t" r="r" b="b"/>
            <a:pathLst>
              <a:path w="521334" h="521969">
                <a:moveTo>
                  <a:pt x="452452" y="488035"/>
                </a:moveTo>
                <a:lnTo>
                  <a:pt x="146748" y="488035"/>
                </a:lnTo>
                <a:lnTo>
                  <a:pt x="373595" y="488149"/>
                </a:lnTo>
                <a:lnTo>
                  <a:pt x="390829" y="521512"/>
                </a:lnTo>
                <a:lnTo>
                  <a:pt x="428117" y="512356"/>
                </a:lnTo>
                <a:lnTo>
                  <a:pt x="452452" y="488035"/>
                </a:lnTo>
                <a:close/>
              </a:path>
              <a:path w="521334" h="521969">
                <a:moveTo>
                  <a:pt x="130708" y="0"/>
                </a:moveTo>
                <a:lnTo>
                  <a:pt x="93408" y="9169"/>
                </a:lnTo>
                <a:lnTo>
                  <a:pt x="9753" y="92786"/>
                </a:lnTo>
                <a:lnTo>
                  <a:pt x="723" y="129984"/>
                </a:lnTo>
                <a:lnTo>
                  <a:pt x="33515" y="147789"/>
                </a:lnTo>
                <a:lnTo>
                  <a:pt x="33528" y="375132"/>
                </a:lnTo>
                <a:lnTo>
                  <a:pt x="0" y="391248"/>
                </a:lnTo>
                <a:lnTo>
                  <a:pt x="9169" y="428536"/>
                </a:lnTo>
                <a:lnTo>
                  <a:pt x="92786" y="512203"/>
                </a:lnTo>
                <a:lnTo>
                  <a:pt x="129984" y="521233"/>
                </a:lnTo>
                <a:lnTo>
                  <a:pt x="146748" y="488035"/>
                </a:lnTo>
                <a:lnTo>
                  <a:pt x="452452" y="488035"/>
                </a:lnTo>
                <a:lnTo>
                  <a:pt x="511784" y="428739"/>
                </a:lnTo>
                <a:lnTo>
                  <a:pt x="520801" y="391540"/>
                </a:lnTo>
                <a:lnTo>
                  <a:pt x="487108" y="374675"/>
                </a:lnTo>
                <a:lnTo>
                  <a:pt x="487108" y="147053"/>
                </a:lnTo>
                <a:lnTo>
                  <a:pt x="520623" y="130606"/>
                </a:lnTo>
                <a:lnTo>
                  <a:pt x="511454" y="93306"/>
                </a:lnTo>
                <a:lnTo>
                  <a:pt x="451678" y="34315"/>
                </a:lnTo>
                <a:lnTo>
                  <a:pt x="146989" y="34315"/>
                </a:lnTo>
                <a:lnTo>
                  <a:pt x="130708" y="0"/>
                </a:lnTo>
                <a:close/>
              </a:path>
              <a:path w="521334" h="521969">
                <a:moveTo>
                  <a:pt x="390639" y="622"/>
                </a:moveTo>
                <a:lnTo>
                  <a:pt x="373786" y="34315"/>
                </a:lnTo>
                <a:lnTo>
                  <a:pt x="451678" y="34315"/>
                </a:lnTo>
                <a:lnTo>
                  <a:pt x="427266" y="10223"/>
                </a:lnTo>
                <a:lnTo>
                  <a:pt x="390639" y="622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6649780" y="2225902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6536459" y="2225902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6876581" y="233863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6876581" y="2452702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6422976" y="2339376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6649796" y="2679619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6536220" y="2679619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6422995" y="2452634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6649780" y="222590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6876581" y="2322186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0" y="16446"/>
                </a:moveTo>
                <a:lnTo>
                  <a:pt x="3351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6876581" y="233863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6649143" y="2452306"/>
            <a:ext cx="227965" cy="635"/>
          </a:xfrm>
          <a:custGeom>
            <a:avLst/>
            <a:gdLst/>
            <a:ahLst/>
            <a:cxnLst/>
            <a:rect l="l" t="t" r="r" b="b"/>
            <a:pathLst>
              <a:path w="227965" h="635">
                <a:moveTo>
                  <a:pt x="0" y="0"/>
                </a:moveTo>
                <a:lnTo>
                  <a:pt x="227444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6423635" y="2452306"/>
            <a:ext cx="226060" cy="635"/>
          </a:xfrm>
          <a:custGeom>
            <a:avLst/>
            <a:gdLst/>
            <a:ahLst/>
            <a:cxnLst/>
            <a:rect l="l" t="t" r="r" b="b"/>
            <a:pathLst>
              <a:path w="226059" h="635">
                <a:moveTo>
                  <a:pt x="0" y="0"/>
                </a:moveTo>
                <a:lnTo>
                  <a:pt x="225501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6649195" y="2226095"/>
            <a:ext cx="635" cy="227329"/>
          </a:xfrm>
          <a:custGeom>
            <a:avLst/>
            <a:gdLst/>
            <a:ahLst/>
            <a:cxnLst/>
            <a:rect l="l" t="t" r="r" b="b"/>
            <a:pathLst>
              <a:path w="634" h="227330">
                <a:moveTo>
                  <a:pt x="0" y="226796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6875108" y="256625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6767490" y="2571752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103593" y="0"/>
                </a:moveTo>
                <a:lnTo>
                  <a:pt x="0" y="10355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6764008" y="267731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6817592" y="2620321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6876581" y="2566258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90" h="53975">
                <a:moveTo>
                  <a:pt x="0" y="0"/>
                </a:moveTo>
                <a:lnTo>
                  <a:pt x="33693" y="16865"/>
                </a:lnTo>
                <a:lnTo>
                  <a:pt x="24091" y="5349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6844283" y="2598332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6851670" y="2601184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4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6899304" y="2619571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6795658" y="2647392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6783122" y="270880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6788415" y="2586502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6908802" y="258312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6764824" y="2679619"/>
            <a:ext cx="52705" cy="33655"/>
          </a:xfrm>
          <a:custGeom>
            <a:avLst/>
            <a:gdLst/>
            <a:ahLst/>
            <a:cxnLst/>
            <a:rect l="l" t="t" r="r" b="b"/>
            <a:pathLst>
              <a:path w="52704" h="33655">
                <a:moveTo>
                  <a:pt x="0" y="0"/>
                </a:moveTo>
                <a:lnTo>
                  <a:pt x="15468" y="33477"/>
                </a:lnTo>
                <a:lnTo>
                  <a:pt x="52082" y="2363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6818473" y="2621617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6763253" y="222590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6768747" y="2231397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0"/>
                </a:moveTo>
                <a:lnTo>
                  <a:pt x="103555" y="10359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6874310" y="23370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6817315" y="2201235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6763346" y="2192201"/>
            <a:ext cx="53975" cy="33655"/>
          </a:xfrm>
          <a:custGeom>
            <a:avLst/>
            <a:gdLst/>
            <a:ahLst/>
            <a:cxnLst/>
            <a:rect l="l" t="t" r="r" b="b"/>
            <a:pathLst>
              <a:path w="53975" h="33655">
                <a:moveTo>
                  <a:pt x="0" y="33197"/>
                </a:moveTo>
                <a:lnTo>
                  <a:pt x="16764" y="0"/>
                </a:lnTo>
                <a:lnTo>
                  <a:pt x="53390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6795327" y="2256256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6798178" y="2205906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0" y="44907"/>
                </a:moveTo>
                <a:lnTo>
                  <a:pt x="17335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6816565" y="2201235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6844385" y="2284891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0" y="21932"/>
                </a:moveTo>
                <a:lnTo>
                  <a:pt x="5654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6905796" y="231788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6783496" y="2195587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1184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6780115" y="219220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6818612" y="2243127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32" y="0"/>
                </a:moveTo>
                <a:lnTo>
                  <a:pt x="0" y="408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6900930" y="2284893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6520171" y="2191586"/>
            <a:ext cx="16510" cy="34925"/>
          </a:xfrm>
          <a:custGeom>
            <a:avLst/>
            <a:gdLst/>
            <a:ahLst/>
            <a:cxnLst/>
            <a:rect l="l" t="t" r="r" b="b"/>
            <a:pathLst>
              <a:path w="16509" h="34925">
                <a:moveTo>
                  <a:pt x="16294" y="3431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6423891" y="233695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6429387" y="2229383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103555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6534991" y="22259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6399225" y="2200752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6390197" y="2284939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89" h="53975">
                <a:moveTo>
                  <a:pt x="33693" y="53492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6454246" y="2305607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6403895" y="2286170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44907" y="1733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6399225" y="2284370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6482881" y="2200757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21932" y="5654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6515877" y="219441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6393578" y="219971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0"/>
                </a:moveTo>
                <a:lnTo>
                  <a:pt x="0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6390196" y="232009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6441117" y="224214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40881" y="40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6482883" y="2191597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5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6389480" y="2566718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33515" y="0"/>
                </a:moveTo>
                <a:lnTo>
                  <a:pt x="0" y="161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6534843" y="267765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6426495" y="2570191"/>
            <a:ext cx="104775" cy="103505"/>
          </a:xfrm>
          <a:custGeom>
            <a:avLst/>
            <a:gdLst/>
            <a:ahLst/>
            <a:cxnLst/>
            <a:rect l="l" t="t" r="r" b="b"/>
            <a:pathLst>
              <a:path w="104775" h="103505">
                <a:moveTo>
                  <a:pt x="104292" y="10344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6423002" y="256672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6398637" y="2620129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6482824" y="2679115"/>
            <a:ext cx="53975" cy="34290"/>
          </a:xfrm>
          <a:custGeom>
            <a:avLst/>
            <a:gdLst/>
            <a:ahLst/>
            <a:cxnLst/>
            <a:rect l="l" t="t" r="r" b="b"/>
            <a:pathLst>
              <a:path w="53975" h="34289">
                <a:moveTo>
                  <a:pt x="53492" y="0"/>
                </a:moveTo>
                <a:lnTo>
                  <a:pt x="36626" y="33693"/>
                </a:lnTo>
                <a:lnTo>
                  <a:pt x="0" y="2409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6503493" y="2646818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6484056" y="2654206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17335" y="0"/>
                </a:moveTo>
                <a:lnTo>
                  <a:pt x="0" y="4490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6482255" y="2701839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6398642" y="2598195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56540" y="0"/>
                </a:moveTo>
                <a:lnTo>
                  <a:pt x="0" y="21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6392301" y="25856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6397595" y="2590952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0"/>
                </a:moveTo>
                <a:lnTo>
                  <a:pt x="118478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6517981" y="271133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6440025" y="26210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0881"/>
                </a:moveTo>
                <a:lnTo>
                  <a:pt x="4093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6389481" y="2582837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6649195" y="2452147"/>
            <a:ext cx="635" cy="227965"/>
          </a:xfrm>
          <a:custGeom>
            <a:avLst/>
            <a:gdLst/>
            <a:ahLst/>
            <a:cxnLst/>
            <a:rect l="l" t="t" r="r" b="b"/>
            <a:pathLst>
              <a:path w="634" h="227964">
                <a:moveTo>
                  <a:pt x="0" y="227774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6536274" y="2340160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0"/>
                </a:moveTo>
                <a:lnTo>
                  <a:pt x="112864" y="11248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6649143" y="2338287"/>
            <a:ext cx="112395" cy="114935"/>
          </a:xfrm>
          <a:custGeom>
            <a:avLst/>
            <a:gdLst/>
            <a:ahLst/>
            <a:cxnLst/>
            <a:rect l="l" t="t" r="r" b="b"/>
            <a:pathLst>
              <a:path w="112395" h="114935">
                <a:moveTo>
                  <a:pt x="0" y="114363"/>
                </a:moveTo>
                <a:lnTo>
                  <a:pt x="11238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6649143" y="2452650"/>
            <a:ext cx="114300" cy="113030"/>
          </a:xfrm>
          <a:custGeom>
            <a:avLst/>
            <a:gdLst/>
            <a:ahLst/>
            <a:cxnLst/>
            <a:rect l="l" t="t" r="r" b="b"/>
            <a:pathLst>
              <a:path w="114300" h="113030">
                <a:moveTo>
                  <a:pt x="0" y="0"/>
                </a:moveTo>
                <a:lnTo>
                  <a:pt x="114109" y="11281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6537108" y="2452891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112890"/>
                </a:moveTo>
                <a:lnTo>
                  <a:pt x="112636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6422939" y="2225902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113525" y="0"/>
                </a:moveTo>
                <a:lnTo>
                  <a:pt x="113334" y="114261"/>
                </a:lnTo>
                <a:lnTo>
                  <a:pt x="0" y="1134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6761522" y="2224949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114261" y="113525"/>
                </a:moveTo>
                <a:lnTo>
                  <a:pt x="0" y="113334"/>
                </a:lnTo>
                <a:lnTo>
                  <a:pt x="80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6763056" y="2565463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0" y="114261"/>
                </a:moveTo>
                <a:lnTo>
                  <a:pt x="190" y="0"/>
                </a:lnTo>
                <a:lnTo>
                  <a:pt x="113525" y="80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6422849" y="2565593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0" y="0"/>
                </a:moveTo>
                <a:lnTo>
                  <a:pt x="114261" y="190"/>
                </a:lnTo>
                <a:lnTo>
                  <a:pt x="113461" y="11352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6527539" y="2609551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18503" y="9258"/>
                </a:moveTo>
                <a:lnTo>
                  <a:pt x="18503" y="14363"/>
                </a:lnTo>
                <a:lnTo>
                  <a:pt x="14363" y="18516"/>
                </a:lnTo>
                <a:lnTo>
                  <a:pt x="9245" y="18516"/>
                </a:lnTo>
                <a:lnTo>
                  <a:pt x="4140" y="18516"/>
                </a:lnTo>
                <a:lnTo>
                  <a:pt x="0" y="14363"/>
                </a:lnTo>
                <a:lnTo>
                  <a:pt x="0" y="9258"/>
                </a:lnTo>
                <a:lnTo>
                  <a:pt x="0" y="4152"/>
                </a:lnTo>
                <a:lnTo>
                  <a:pt x="4140" y="0"/>
                </a:lnTo>
                <a:lnTo>
                  <a:pt x="9245" y="0"/>
                </a:lnTo>
                <a:lnTo>
                  <a:pt x="14363" y="0"/>
                </a:lnTo>
                <a:lnTo>
                  <a:pt x="18503" y="4152"/>
                </a:lnTo>
                <a:lnTo>
                  <a:pt x="18503" y="9258"/>
                </a:lnTo>
                <a:close/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6639732" y="2669840"/>
            <a:ext cx="19050" cy="19050"/>
          </a:xfrm>
          <a:custGeom>
            <a:avLst/>
            <a:gdLst/>
            <a:ahLst/>
            <a:cxnLst/>
            <a:rect l="l" t="t" r="r" b="b"/>
            <a:pathLst>
              <a:path w="19050" h="19050">
                <a:moveTo>
                  <a:pt x="18503" y="9258"/>
                </a:moveTo>
                <a:lnTo>
                  <a:pt x="18503" y="14363"/>
                </a:lnTo>
                <a:lnTo>
                  <a:pt x="14363" y="18516"/>
                </a:lnTo>
                <a:lnTo>
                  <a:pt x="9245" y="18516"/>
                </a:lnTo>
                <a:lnTo>
                  <a:pt x="4140" y="18516"/>
                </a:lnTo>
                <a:lnTo>
                  <a:pt x="0" y="14363"/>
                </a:lnTo>
                <a:lnTo>
                  <a:pt x="0" y="9258"/>
                </a:lnTo>
                <a:lnTo>
                  <a:pt x="0" y="4152"/>
                </a:lnTo>
                <a:lnTo>
                  <a:pt x="4140" y="0"/>
                </a:lnTo>
                <a:lnTo>
                  <a:pt x="9245" y="0"/>
                </a:lnTo>
                <a:lnTo>
                  <a:pt x="14363" y="0"/>
                </a:lnTo>
                <a:lnTo>
                  <a:pt x="18503" y="4152"/>
                </a:lnTo>
                <a:lnTo>
                  <a:pt x="18503" y="9258"/>
                </a:lnTo>
                <a:close/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6540491" y="2627458"/>
            <a:ext cx="21590" cy="64769"/>
          </a:xfrm>
          <a:custGeom>
            <a:avLst/>
            <a:gdLst/>
            <a:ahLst/>
            <a:cxnLst/>
            <a:rect l="l" t="t" r="r" b="b"/>
            <a:pathLst>
              <a:path w="21590" h="64769">
                <a:moveTo>
                  <a:pt x="21463" y="64388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6648758" y="2688353"/>
            <a:ext cx="635" cy="24130"/>
          </a:xfrm>
          <a:custGeom>
            <a:avLst/>
            <a:gdLst/>
            <a:ahLst/>
            <a:cxnLst/>
            <a:rect l="l" t="t" r="r" b="b"/>
            <a:pathLst>
              <a:path w="634" h="24130">
                <a:moveTo>
                  <a:pt x="0" y="24002"/>
                </a:moveTo>
                <a:lnTo>
                  <a:pt x="228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2" name="object 302"/>
          <p:cNvSpPr txBox="1"/>
          <p:nvPr/>
        </p:nvSpPr>
        <p:spPr>
          <a:xfrm>
            <a:off x="6080556" y="1894458"/>
            <a:ext cx="1139190" cy="893130"/>
          </a:xfrm>
          <a:prstGeom prst="rect">
            <a:avLst/>
          </a:prstGeom>
          <a:ln w="8890">
            <a:solidFill>
              <a:srgbClr val="63646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60655" algn="ctr">
              <a:lnSpc>
                <a:spcPts val="180"/>
              </a:lnSpc>
              <a:spcBef>
                <a:spcPts val="65"/>
              </a:spcBef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sz="1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ts val="180"/>
              </a:lnSpc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sz="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7694455" y="2203013"/>
            <a:ext cx="521334" cy="521970"/>
          </a:xfrm>
          <a:custGeom>
            <a:avLst/>
            <a:gdLst/>
            <a:ahLst/>
            <a:cxnLst/>
            <a:rect l="l" t="t" r="r" b="b"/>
            <a:pathLst>
              <a:path w="521334" h="521969">
                <a:moveTo>
                  <a:pt x="508697" y="431812"/>
                </a:moveTo>
                <a:lnTo>
                  <a:pt x="175437" y="431812"/>
                </a:lnTo>
                <a:lnTo>
                  <a:pt x="346646" y="432371"/>
                </a:lnTo>
                <a:lnTo>
                  <a:pt x="373595" y="488137"/>
                </a:lnTo>
                <a:lnTo>
                  <a:pt x="390829" y="521512"/>
                </a:lnTo>
                <a:lnTo>
                  <a:pt x="428117" y="512356"/>
                </a:lnTo>
                <a:lnTo>
                  <a:pt x="508697" y="431812"/>
                </a:lnTo>
                <a:close/>
              </a:path>
              <a:path w="521334" h="521969">
                <a:moveTo>
                  <a:pt x="130708" y="0"/>
                </a:moveTo>
                <a:lnTo>
                  <a:pt x="93408" y="9169"/>
                </a:lnTo>
                <a:lnTo>
                  <a:pt x="9753" y="92786"/>
                </a:lnTo>
                <a:lnTo>
                  <a:pt x="723" y="129984"/>
                </a:lnTo>
                <a:lnTo>
                  <a:pt x="33515" y="147789"/>
                </a:lnTo>
                <a:lnTo>
                  <a:pt x="33528" y="375119"/>
                </a:lnTo>
                <a:lnTo>
                  <a:pt x="0" y="391236"/>
                </a:lnTo>
                <a:lnTo>
                  <a:pt x="9169" y="428536"/>
                </a:lnTo>
                <a:lnTo>
                  <a:pt x="92786" y="512190"/>
                </a:lnTo>
                <a:lnTo>
                  <a:pt x="129984" y="521220"/>
                </a:lnTo>
                <a:lnTo>
                  <a:pt x="146748" y="488035"/>
                </a:lnTo>
                <a:lnTo>
                  <a:pt x="175437" y="431812"/>
                </a:lnTo>
                <a:lnTo>
                  <a:pt x="508697" y="431812"/>
                </a:lnTo>
                <a:lnTo>
                  <a:pt x="511784" y="428726"/>
                </a:lnTo>
                <a:lnTo>
                  <a:pt x="520801" y="391540"/>
                </a:lnTo>
                <a:lnTo>
                  <a:pt x="487108" y="374662"/>
                </a:lnTo>
                <a:lnTo>
                  <a:pt x="487108" y="147040"/>
                </a:lnTo>
                <a:lnTo>
                  <a:pt x="520623" y="130606"/>
                </a:lnTo>
                <a:lnTo>
                  <a:pt x="511454" y="93306"/>
                </a:lnTo>
                <a:lnTo>
                  <a:pt x="451678" y="34315"/>
                </a:lnTo>
                <a:lnTo>
                  <a:pt x="146989" y="34315"/>
                </a:lnTo>
                <a:lnTo>
                  <a:pt x="130708" y="0"/>
                </a:lnTo>
                <a:close/>
              </a:path>
              <a:path w="521334" h="521969">
                <a:moveTo>
                  <a:pt x="390639" y="622"/>
                </a:moveTo>
                <a:lnTo>
                  <a:pt x="373786" y="34315"/>
                </a:lnTo>
                <a:lnTo>
                  <a:pt x="451678" y="34315"/>
                </a:lnTo>
                <a:lnTo>
                  <a:pt x="427266" y="10223"/>
                </a:lnTo>
                <a:lnTo>
                  <a:pt x="390639" y="622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7954767" y="2237326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7841444" y="2237326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8181567" y="235005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8181567" y="2464126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7727962" y="2350800"/>
            <a:ext cx="635" cy="113664"/>
          </a:xfrm>
          <a:custGeom>
            <a:avLst/>
            <a:gdLst/>
            <a:ahLst/>
            <a:cxnLst/>
            <a:rect l="l" t="t" r="r" b="b"/>
            <a:pathLst>
              <a:path w="634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7954781" y="2634664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7841205" y="2634664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7727981" y="246405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7954767" y="2237326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8181567" y="2333611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0" y="16446"/>
                </a:moveTo>
                <a:lnTo>
                  <a:pt x="33515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8181567" y="235005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7954129" y="2463730"/>
            <a:ext cx="227965" cy="635"/>
          </a:xfrm>
          <a:custGeom>
            <a:avLst/>
            <a:gdLst/>
            <a:ahLst/>
            <a:cxnLst/>
            <a:rect l="l" t="t" r="r" b="b"/>
            <a:pathLst>
              <a:path w="227965" h="635">
                <a:moveTo>
                  <a:pt x="0" y="0"/>
                </a:moveTo>
                <a:lnTo>
                  <a:pt x="227444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7728622" y="2463730"/>
            <a:ext cx="226060" cy="635"/>
          </a:xfrm>
          <a:custGeom>
            <a:avLst/>
            <a:gdLst/>
            <a:ahLst/>
            <a:cxnLst/>
            <a:rect l="l" t="t" r="r" b="b"/>
            <a:pathLst>
              <a:path w="226059" h="635">
                <a:moveTo>
                  <a:pt x="0" y="0"/>
                </a:moveTo>
                <a:lnTo>
                  <a:pt x="225501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7954181" y="2237519"/>
            <a:ext cx="635" cy="227329"/>
          </a:xfrm>
          <a:custGeom>
            <a:avLst/>
            <a:gdLst/>
            <a:ahLst/>
            <a:cxnLst/>
            <a:rect l="l" t="t" r="r" b="b"/>
            <a:pathLst>
              <a:path w="634" h="227330">
                <a:moveTo>
                  <a:pt x="0" y="226796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8180094" y="25776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8072477" y="2583176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103593" y="0"/>
                </a:moveTo>
                <a:lnTo>
                  <a:pt x="0" y="10355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8068993" y="268873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8122577" y="2631746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8181567" y="2577682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90" h="53975">
                <a:moveTo>
                  <a:pt x="0" y="0"/>
                </a:moveTo>
                <a:lnTo>
                  <a:pt x="33693" y="16865"/>
                </a:lnTo>
                <a:lnTo>
                  <a:pt x="24091" y="5349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8149268" y="2609756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8156654" y="2612608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4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8204289" y="2630995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8100644" y="2658816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8088107" y="272022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8093401" y="2597925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8213787" y="259454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8041107" y="2635388"/>
            <a:ext cx="81280" cy="89535"/>
          </a:xfrm>
          <a:custGeom>
            <a:avLst/>
            <a:gdLst/>
            <a:ahLst/>
            <a:cxnLst/>
            <a:rect l="l" t="t" r="r" b="b"/>
            <a:pathLst>
              <a:path w="81279" h="89535">
                <a:moveTo>
                  <a:pt x="0" y="0"/>
                </a:moveTo>
                <a:lnTo>
                  <a:pt x="44170" y="89141"/>
                </a:lnTo>
                <a:lnTo>
                  <a:pt x="80784" y="7928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8123459" y="2633041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8068238" y="223732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8073732" y="2242821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0"/>
                </a:moveTo>
                <a:lnTo>
                  <a:pt x="103555" y="10359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8179296" y="234842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8122301" y="2212660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8068333" y="2203625"/>
            <a:ext cx="53975" cy="33655"/>
          </a:xfrm>
          <a:custGeom>
            <a:avLst/>
            <a:gdLst/>
            <a:ahLst/>
            <a:cxnLst/>
            <a:rect l="l" t="t" r="r" b="b"/>
            <a:pathLst>
              <a:path w="53975" h="33655">
                <a:moveTo>
                  <a:pt x="0" y="33197"/>
                </a:moveTo>
                <a:lnTo>
                  <a:pt x="16764" y="0"/>
                </a:lnTo>
                <a:lnTo>
                  <a:pt x="53390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8100315" y="2267680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8103165" y="2217329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0" y="44907"/>
                </a:moveTo>
                <a:lnTo>
                  <a:pt x="17335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8121550" y="2212658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8149373" y="2296314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0" y="21932"/>
                </a:moveTo>
                <a:lnTo>
                  <a:pt x="5654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8210782" y="232931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8088481" y="220701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1184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8085101" y="220363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8123597" y="2254550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32" y="0"/>
                </a:moveTo>
                <a:lnTo>
                  <a:pt x="0" y="408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8205916" y="2296317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7825155" y="2203010"/>
            <a:ext cx="16510" cy="34925"/>
          </a:xfrm>
          <a:custGeom>
            <a:avLst/>
            <a:gdLst/>
            <a:ahLst/>
            <a:cxnLst/>
            <a:rect l="l" t="t" r="r" b="b"/>
            <a:pathLst>
              <a:path w="16509" h="34925">
                <a:moveTo>
                  <a:pt x="16294" y="3431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7728878" y="23483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7734373" y="2240807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103555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7839976" y="22373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7704211" y="2212176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7695185" y="2296363"/>
            <a:ext cx="34290" cy="53975"/>
          </a:xfrm>
          <a:custGeom>
            <a:avLst/>
            <a:gdLst/>
            <a:ahLst/>
            <a:cxnLst/>
            <a:rect l="l" t="t" r="r" b="b"/>
            <a:pathLst>
              <a:path w="34290" h="53975">
                <a:moveTo>
                  <a:pt x="33693" y="53492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7759231" y="2317031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7708880" y="2297595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4" h="17780">
                <a:moveTo>
                  <a:pt x="44907" y="1733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7704211" y="2295794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7787865" y="2212181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21932" y="5654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7820862" y="220584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7698563" y="2211133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0"/>
                </a:moveTo>
                <a:lnTo>
                  <a:pt x="0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7695183" y="233152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7746103" y="2253564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40881" y="40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7787868" y="2203020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5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7694466" y="2578141"/>
            <a:ext cx="33655" cy="16510"/>
          </a:xfrm>
          <a:custGeom>
            <a:avLst/>
            <a:gdLst/>
            <a:ahLst/>
            <a:cxnLst/>
            <a:rect l="l" t="t" r="r" b="b"/>
            <a:pathLst>
              <a:path w="33654" h="16510">
                <a:moveTo>
                  <a:pt x="33515" y="0"/>
                </a:moveTo>
                <a:lnTo>
                  <a:pt x="0" y="161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7839829" y="268908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7731481" y="2581615"/>
            <a:ext cx="104775" cy="103505"/>
          </a:xfrm>
          <a:custGeom>
            <a:avLst/>
            <a:gdLst/>
            <a:ahLst/>
            <a:cxnLst/>
            <a:rect l="l" t="t" r="r" b="b"/>
            <a:pathLst>
              <a:path w="104775" h="103505">
                <a:moveTo>
                  <a:pt x="104292" y="10344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7727987" y="257814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7703622" y="2631551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7787806" y="2634827"/>
            <a:ext cx="82550" cy="89535"/>
          </a:xfrm>
          <a:custGeom>
            <a:avLst/>
            <a:gdLst/>
            <a:ahLst/>
            <a:cxnLst/>
            <a:rect l="l" t="t" r="r" b="b"/>
            <a:pathLst>
              <a:path w="82550" h="89535">
                <a:moveTo>
                  <a:pt x="82092" y="0"/>
                </a:moveTo>
                <a:lnTo>
                  <a:pt x="36626" y="89408"/>
                </a:lnTo>
                <a:lnTo>
                  <a:pt x="0" y="7980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7808478" y="2658242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7789042" y="2665629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17335" y="0"/>
                </a:moveTo>
                <a:lnTo>
                  <a:pt x="0" y="4490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7787240" y="2713263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7703628" y="2609618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56540" y="0"/>
                </a:moveTo>
                <a:lnTo>
                  <a:pt x="0" y="21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7697286" y="259708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7702580" y="2602376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0"/>
                </a:moveTo>
                <a:lnTo>
                  <a:pt x="118478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7822967" y="272276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7745010" y="2632433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0881"/>
                </a:moveTo>
                <a:lnTo>
                  <a:pt x="4093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7694467" y="2594260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7954181" y="2463570"/>
            <a:ext cx="635" cy="171450"/>
          </a:xfrm>
          <a:custGeom>
            <a:avLst/>
            <a:gdLst/>
            <a:ahLst/>
            <a:cxnLst/>
            <a:rect l="l" t="t" r="r" b="b"/>
            <a:pathLst>
              <a:path w="634" h="171450">
                <a:moveTo>
                  <a:pt x="0" y="171094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7841260" y="2351584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0"/>
                </a:moveTo>
                <a:lnTo>
                  <a:pt x="112864" y="11248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7954129" y="2349710"/>
            <a:ext cx="112395" cy="114935"/>
          </a:xfrm>
          <a:custGeom>
            <a:avLst/>
            <a:gdLst/>
            <a:ahLst/>
            <a:cxnLst/>
            <a:rect l="l" t="t" r="r" b="b"/>
            <a:pathLst>
              <a:path w="112395" h="114935">
                <a:moveTo>
                  <a:pt x="0" y="114363"/>
                </a:moveTo>
                <a:lnTo>
                  <a:pt x="11238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7954129" y="2464074"/>
            <a:ext cx="114300" cy="113030"/>
          </a:xfrm>
          <a:custGeom>
            <a:avLst/>
            <a:gdLst/>
            <a:ahLst/>
            <a:cxnLst/>
            <a:rect l="l" t="t" r="r" b="b"/>
            <a:pathLst>
              <a:path w="114300" h="113030">
                <a:moveTo>
                  <a:pt x="0" y="0"/>
                </a:moveTo>
                <a:lnTo>
                  <a:pt x="114109" y="11281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7842094" y="2464315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112890"/>
                </a:moveTo>
                <a:lnTo>
                  <a:pt x="11262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7727924" y="2237326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113525" y="0"/>
                </a:moveTo>
                <a:lnTo>
                  <a:pt x="113334" y="114261"/>
                </a:lnTo>
                <a:lnTo>
                  <a:pt x="0" y="1134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object 382"/>
          <p:cNvSpPr/>
          <p:nvPr/>
        </p:nvSpPr>
        <p:spPr>
          <a:xfrm>
            <a:off x="8066507" y="2236373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114261" y="113525"/>
                </a:moveTo>
                <a:lnTo>
                  <a:pt x="0" y="113334"/>
                </a:lnTo>
                <a:lnTo>
                  <a:pt x="80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8068043" y="2576887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0" y="114261"/>
                </a:moveTo>
                <a:lnTo>
                  <a:pt x="190" y="0"/>
                </a:lnTo>
                <a:lnTo>
                  <a:pt x="113525" y="80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7727836" y="2577016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0" y="0"/>
                </a:moveTo>
                <a:lnTo>
                  <a:pt x="114261" y="190"/>
                </a:lnTo>
                <a:lnTo>
                  <a:pt x="113461" y="11352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7842094" y="2576888"/>
            <a:ext cx="226695" cy="635"/>
          </a:xfrm>
          <a:custGeom>
            <a:avLst/>
            <a:gdLst/>
            <a:ahLst/>
            <a:cxnLst/>
            <a:rect l="l" t="t" r="r" b="b"/>
            <a:pathLst>
              <a:path w="226695" h="635">
                <a:moveTo>
                  <a:pt x="0" y="317"/>
                </a:moveTo>
                <a:lnTo>
                  <a:pt x="22613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7385545" y="1894458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object 387"/>
          <p:cNvSpPr txBox="1"/>
          <p:nvPr/>
        </p:nvSpPr>
        <p:spPr>
          <a:xfrm>
            <a:off x="6062300" y="3096849"/>
            <a:ext cx="2180590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317625" algn="l"/>
              </a:tabLst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41. Lift (A)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fold</a:t>
            </a:r>
            <a:r>
              <a:rPr sz="750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75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(B)...	42. ...to look like</a:t>
            </a:r>
            <a:r>
              <a:rPr sz="75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9000562" y="2207882"/>
            <a:ext cx="521334" cy="521970"/>
          </a:xfrm>
          <a:custGeom>
            <a:avLst/>
            <a:gdLst/>
            <a:ahLst/>
            <a:cxnLst/>
            <a:rect l="l" t="t" r="r" b="b"/>
            <a:pathLst>
              <a:path w="521334" h="521969">
                <a:moveTo>
                  <a:pt x="508697" y="431812"/>
                </a:moveTo>
                <a:lnTo>
                  <a:pt x="175425" y="431812"/>
                </a:lnTo>
                <a:lnTo>
                  <a:pt x="346646" y="432371"/>
                </a:lnTo>
                <a:lnTo>
                  <a:pt x="373583" y="488137"/>
                </a:lnTo>
                <a:lnTo>
                  <a:pt x="390817" y="521512"/>
                </a:lnTo>
                <a:lnTo>
                  <a:pt x="428117" y="512356"/>
                </a:lnTo>
                <a:lnTo>
                  <a:pt x="508697" y="431812"/>
                </a:lnTo>
                <a:close/>
              </a:path>
              <a:path w="521334" h="521969">
                <a:moveTo>
                  <a:pt x="130695" y="0"/>
                </a:moveTo>
                <a:lnTo>
                  <a:pt x="93408" y="9169"/>
                </a:lnTo>
                <a:lnTo>
                  <a:pt x="9740" y="92786"/>
                </a:lnTo>
                <a:lnTo>
                  <a:pt x="723" y="129984"/>
                </a:lnTo>
                <a:lnTo>
                  <a:pt x="33515" y="147789"/>
                </a:lnTo>
                <a:lnTo>
                  <a:pt x="89674" y="174637"/>
                </a:lnTo>
                <a:lnTo>
                  <a:pt x="91567" y="346417"/>
                </a:lnTo>
                <a:lnTo>
                  <a:pt x="33515" y="375132"/>
                </a:lnTo>
                <a:lnTo>
                  <a:pt x="0" y="391248"/>
                </a:lnTo>
                <a:lnTo>
                  <a:pt x="9156" y="428536"/>
                </a:lnTo>
                <a:lnTo>
                  <a:pt x="92786" y="512203"/>
                </a:lnTo>
                <a:lnTo>
                  <a:pt x="129971" y="521233"/>
                </a:lnTo>
                <a:lnTo>
                  <a:pt x="146735" y="488035"/>
                </a:lnTo>
                <a:lnTo>
                  <a:pt x="175425" y="431812"/>
                </a:lnTo>
                <a:lnTo>
                  <a:pt x="508697" y="431812"/>
                </a:lnTo>
                <a:lnTo>
                  <a:pt x="511771" y="428739"/>
                </a:lnTo>
                <a:lnTo>
                  <a:pt x="520801" y="391540"/>
                </a:lnTo>
                <a:lnTo>
                  <a:pt x="487108" y="374675"/>
                </a:lnTo>
                <a:lnTo>
                  <a:pt x="431520" y="343661"/>
                </a:lnTo>
                <a:lnTo>
                  <a:pt x="430326" y="175742"/>
                </a:lnTo>
                <a:lnTo>
                  <a:pt x="487108" y="147053"/>
                </a:lnTo>
                <a:lnTo>
                  <a:pt x="520611" y="130606"/>
                </a:lnTo>
                <a:lnTo>
                  <a:pt x="511454" y="93306"/>
                </a:lnTo>
                <a:lnTo>
                  <a:pt x="510553" y="92417"/>
                </a:lnTo>
                <a:lnTo>
                  <a:pt x="174256" y="92417"/>
                </a:lnTo>
                <a:lnTo>
                  <a:pt x="146977" y="34315"/>
                </a:lnTo>
                <a:lnTo>
                  <a:pt x="130695" y="0"/>
                </a:lnTo>
                <a:close/>
              </a:path>
              <a:path w="521334" h="521969">
                <a:moveTo>
                  <a:pt x="390639" y="622"/>
                </a:moveTo>
                <a:lnTo>
                  <a:pt x="373773" y="34315"/>
                </a:lnTo>
                <a:lnTo>
                  <a:pt x="344817" y="90385"/>
                </a:lnTo>
                <a:lnTo>
                  <a:pt x="174256" y="92417"/>
                </a:lnTo>
                <a:lnTo>
                  <a:pt x="510553" y="92417"/>
                </a:lnTo>
                <a:lnTo>
                  <a:pt x="427266" y="10223"/>
                </a:lnTo>
                <a:lnTo>
                  <a:pt x="390639" y="622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9260879" y="2639540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9147302" y="263954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9372607" y="2354583"/>
            <a:ext cx="1905" cy="227329"/>
          </a:xfrm>
          <a:custGeom>
            <a:avLst/>
            <a:gdLst/>
            <a:ahLst/>
            <a:cxnLst/>
            <a:rect l="l" t="t" r="r" b="b"/>
            <a:pathLst>
              <a:path w="1904" h="227330">
                <a:moveTo>
                  <a:pt x="0" y="0"/>
                </a:moveTo>
                <a:lnTo>
                  <a:pt x="1727" y="22717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9430939" y="2353988"/>
            <a:ext cx="0" cy="227329"/>
          </a:xfrm>
          <a:custGeom>
            <a:avLst/>
            <a:gdLst/>
            <a:ahLst/>
            <a:cxnLst/>
            <a:rect l="l" t="t" r="r" b="b"/>
            <a:pathLst>
              <a:path h="227330">
                <a:moveTo>
                  <a:pt x="0" y="0"/>
                </a:moveTo>
                <a:lnTo>
                  <a:pt x="0" y="22717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9430894" y="2338490"/>
            <a:ext cx="90805" cy="45720"/>
          </a:xfrm>
          <a:custGeom>
            <a:avLst/>
            <a:gdLst/>
            <a:ahLst/>
            <a:cxnLst/>
            <a:rect l="l" t="t" r="r" b="b"/>
            <a:pathLst>
              <a:path w="90804" h="45719">
                <a:moveTo>
                  <a:pt x="0" y="45135"/>
                </a:moveTo>
                <a:lnTo>
                  <a:pt x="9028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9260226" y="2468605"/>
            <a:ext cx="172085" cy="635"/>
          </a:xfrm>
          <a:custGeom>
            <a:avLst/>
            <a:gdLst/>
            <a:ahLst/>
            <a:cxnLst/>
            <a:rect l="l" t="t" r="r" b="b"/>
            <a:pathLst>
              <a:path w="172084" h="635">
                <a:moveTo>
                  <a:pt x="0" y="0"/>
                </a:moveTo>
                <a:lnTo>
                  <a:pt x="172008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9090869" y="2468605"/>
            <a:ext cx="169545" cy="635"/>
          </a:xfrm>
          <a:custGeom>
            <a:avLst/>
            <a:gdLst/>
            <a:ahLst/>
            <a:cxnLst/>
            <a:rect l="l" t="t" r="r" b="b"/>
            <a:pathLst>
              <a:path w="169545" h="635">
                <a:moveTo>
                  <a:pt x="0" y="0"/>
                </a:moveTo>
                <a:lnTo>
                  <a:pt x="169354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9260279" y="2299619"/>
            <a:ext cx="635" cy="170180"/>
          </a:xfrm>
          <a:custGeom>
            <a:avLst/>
            <a:gdLst/>
            <a:ahLst/>
            <a:cxnLst/>
            <a:rect l="l" t="t" r="r" b="b"/>
            <a:pathLst>
              <a:path w="634" h="170180">
                <a:moveTo>
                  <a:pt x="0" y="169570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9486191" y="25825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9378574" y="2588051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103593" y="0"/>
                </a:moveTo>
                <a:lnTo>
                  <a:pt x="0" y="10355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9375092" y="269361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9428675" y="2636620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9432087" y="2551535"/>
            <a:ext cx="89535" cy="85090"/>
          </a:xfrm>
          <a:custGeom>
            <a:avLst/>
            <a:gdLst/>
            <a:ahLst/>
            <a:cxnLst/>
            <a:rect l="l" t="t" r="r" b="b"/>
            <a:pathLst>
              <a:path w="89534" h="85089">
                <a:moveTo>
                  <a:pt x="0" y="0"/>
                </a:moveTo>
                <a:lnTo>
                  <a:pt x="89268" y="47891"/>
                </a:lnTo>
                <a:lnTo>
                  <a:pt x="79667" y="8450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9455367" y="2614631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9462753" y="2617484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4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9510387" y="2635871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9406742" y="2663691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9394206" y="27251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9399498" y="260280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9519885" y="259941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9347206" y="2640262"/>
            <a:ext cx="81280" cy="89535"/>
          </a:xfrm>
          <a:custGeom>
            <a:avLst/>
            <a:gdLst/>
            <a:ahLst/>
            <a:cxnLst/>
            <a:rect l="l" t="t" r="r" b="b"/>
            <a:pathLst>
              <a:path w="81279" h="89535">
                <a:moveTo>
                  <a:pt x="0" y="0"/>
                </a:moveTo>
                <a:lnTo>
                  <a:pt x="44170" y="89141"/>
                </a:lnTo>
                <a:lnTo>
                  <a:pt x="80784" y="7928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9429558" y="2637917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9374336" y="22422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9379829" y="2247696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0"/>
                </a:moveTo>
                <a:lnTo>
                  <a:pt x="103555" y="10359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9485393" y="23533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9428399" y="2217534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9345386" y="2208502"/>
            <a:ext cx="82550" cy="90170"/>
          </a:xfrm>
          <a:custGeom>
            <a:avLst/>
            <a:gdLst/>
            <a:ahLst/>
            <a:cxnLst/>
            <a:rect l="l" t="t" r="r" b="b"/>
            <a:pathLst>
              <a:path w="82550" h="90169">
                <a:moveTo>
                  <a:pt x="0" y="89763"/>
                </a:moveTo>
                <a:lnTo>
                  <a:pt x="45808" y="0"/>
                </a:lnTo>
                <a:lnTo>
                  <a:pt x="82435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9406412" y="2272555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9409262" y="2222205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0" y="44907"/>
                </a:moveTo>
                <a:lnTo>
                  <a:pt x="17335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9427649" y="2217534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0" y="1943"/>
                </a:moveTo>
                <a:lnTo>
                  <a:pt x="749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9455470" y="2301190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0" y="21932"/>
                </a:moveTo>
                <a:lnTo>
                  <a:pt x="5654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9516879" y="233418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9394580" y="2211886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1184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9391200" y="220850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7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9429695" y="2259426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32" y="0"/>
                </a:moveTo>
                <a:lnTo>
                  <a:pt x="0" y="40881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9512013" y="2301193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9131258" y="2207889"/>
            <a:ext cx="43815" cy="92710"/>
          </a:xfrm>
          <a:custGeom>
            <a:avLst/>
            <a:gdLst/>
            <a:ahLst/>
            <a:cxnLst/>
            <a:rect l="l" t="t" r="r" b="b"/>
            <a:pathLst>
              <a:path w="43815" h="92710">
                <a:moveTo>
                  <a:pt x="43560" y="9240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9034975" y="23532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9040470" y="2245682"/>
            <a:ext cx="104139" cy="104139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0" y="103555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9146075" y="22422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9010308" y="2217051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9001286" y="2301238"/>
            <a:ext cx="89535" cy="81280"/>
          </a:xfrm>
          <a:custGeom>
            <a:avLst/>
            <a:gdLst/>
            <a:ahLst/>
            <a:cxnLst/>
            <a:rect l="l" t="t" r="r" b="b"/>
            <a:pathLst>
              <a:path w="89534" h="81280">
                <a:moveTo>
                  <a:pt x="88950" y="81279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9065329" y="2321906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9014979" y="2302469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4" h="17780">
                <a:moveTo>
                  <a:pt x="44907" y="1733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9010309" y="2300668"/>
            <a:ext cx="2540" cy="1270"/>
          </a:xfrm>
          <a:custGeom>
            <a:avLst/>
            <a:gdLst/>
            <a:ahLst/>
            <a:cxnLst/>
            <a:rect l="l" t="t" r="r" b="b"/>
            <a:pathLst>
              <a:path w="2540" h="1269">
                <a:moveTo>
                  <a:pt x="1943" y="749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9093964" y="2217056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21932" y="5654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9126960" y="221071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9004661" y="2216010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118478" y="0"/>
                </a:moveTo>
                <a:lnTo>
                  <a:pt x="0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9001280" y="233639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9052200" y="225843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40881" y="40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9093967" y="2207896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5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9000553" y="2554297"/>
            <a:ext cx="92075" cy="45085"/>
          </a:xfrm>
          <a:custGeom>
            <a:avLst/>
            <a:gdLst/>
            <a:ahLst/>
            <a:cxnLst/>
            <a:rect l="l" t="t" r="r" b="b"/>
            <a:pathLst>
              <a:path w="92075" h="45085">
                <a:moveTo>
                  <a:pt x="91579" y="0"/>
                </a:moveTo>
                <a:lnTo>
                  <a:pt x="0" y="4483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9145927" y="269395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9037580" y="2586490"/>
            <a:ext cx="104775" cy="103505"/>
          </a:xfrm>
          <a:custGeom>
            <a:avLst/>
            <a:gdLst/>
            <a:ahLst/>
            <a:cxnLst/>
            <a:rect l="l" t="t" r="r" b="b"/>
            <a:pathLst>
              <a:path w="104775" h="103505">
                <a:moveTo>
                  <a:pt x="104292" y="10344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9034085" y="258302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1473" y="146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9009721" y="263642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20" h="83819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9093904" y="2639702"/>
            <a:ext cx="82550" cy="89535"/>
          </a:xfrm>
          <a:custGeom>
            <a:avLst/>
            <a:gdLst/>
            <a:ahLst/>
            <a:cxnLst/>
            <a:rect l="l" t="t" r="r" b="b"/>
            <a:pathLst>
              <a:path w="82550" h="89535">
                <a:moveTo>
                  <a:pt x="82092" y="0"/>
                </a:moveTo>
                <a:lnTo>
                  <a:pt x="36626" y="89408"/>
                </a:lnTo>
                <a:lnTo>
                  <a:pt x="0" y="7980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9114576" y="2663117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9095139" y="2670503"/>
            <a:ext cx="17780" cy="45085"/>
          </a:xfrm>
          <a:custGeom>
            <a:avLst/>
            <a:gdLst/>
            <a:ahLst/>
            <a:cxnLst/>
            <a:rect l="l" t="t" r="r" b="b"/>
            <a:pathLst>
              <a:path w="17779" h="45085">
                <a:moveTo>
                  <a:pt x="17335" y="0"/>
                </a:moveTo>
                <a:lnTo>
                  <a:pt x="0" y="44907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object 448"/>
          <p:cNvSpPr/>
          <p:nvPr/>
        </p:nvSpPr>
        <p:spPr>
          <a:xfrm>
            <a:off x="9093338" y="2718139"/>
            <a:ext cx="1270" cy="2540"/>
          </a:xfrm>
          <a:custGeom>
            <a:avLst/>
            <a:gdLst/>
            <a:ahLst/>
            <a:cxnLst/>
            <a:rect l="l" t="t" r="r" b="b"/>
            <a:pathLst>
              <a:path w="1270" h="2539">
                <a:moveTo>
                  <a:pt x="749" y="0"/>
                </a:moveTo>
                <a:lnTo>
                  <a:pt x="0" y="194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9009726" y="2614494"/>
            <a:ext cx="57150" cy="22225"/>
          </a:xfrm>
          <a:custGeom>
            <a:avLst/>
            <a:gdLst/>
            <a:ahLst/>
            <a:cxnLst/>
            <a:rect l="l" t="t" r="r" b="b"/>
            <a:pathLst>
              <a:path w="57150" h="22225">
                <a:moveTo>
                  <a:pt x="56540" y="0"/>
                </a:moveTo>
                <a:lnTo>
                  <a:pt x="0" y="2193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9003384" y="260195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9008678" y="260725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5" h="118744">
                <a:moveTo>
                  <a:pt x="0" y="0"/>
                </a:moveTo>
                <a:lnTo>
                  <a:pt x="118478" y="118478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9129064" y="272763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4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9051109" y="2637308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0881"/>
                </a:moveTo>
                <a:lnTo>
                  <a:pt x="4093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9000564" y="2599136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9260279" y="2468445"/>
            <a:ext cx="635" cy="171450"/>
          </a:xfrm>
          <a:custGeom>
            <a:avLst/>
            <a:gdLst/>
            <a:ahLst/>
            <a:cxnLst/>
            <a:rect l="l" t="t" r="r" b="b"/>
            <a:pathLst>
              <a:path w="634" h="171450">
                <a:moveTo>
                  <a:pt x="0" y="171094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9147357" y="2356459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0"/>
                </a:moveTo>
                <a:lnTo>
                  <a:pt x="112864" y="112483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9260226" y="2354586"/>
            <a:ext cx="112395" cy="114935"/>
          </a:xfrm>
          <a:custGeom>
            <a:avLst/>
            <a:gdLst/>
            <a:ahLst/>
            <a:cxnLst/>
            <a:rect l="l" t="t" r="r" b="b"/>
            <a:pathLst>
              <a:path w="112395" h="114935">
                <a:moveTo>
                  <a:pt x="0" y="114363"/>
                </a:moveTo>
                <a:lnTo>
                  <a:pt x="112382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9260226" y="2468949"/>
            <a:ext cx="114300" cy="113030"/>
          </a:xfrm>
          <a:custGeom>
            <a:avLst/>
            <a:gdLst/>
            <a:ahLst/>
            <a:cxnLst/>
            <a:rect l="l" t="t" r="r" b="b"/>
            <a:pathLst>
              <a:path w="114300" h="113030">
                <a:moveTo>
                  <a:pt x="0" y="0"/>
                </a:moveTo>
                <a:lnTo>
                  <a:pt x="114109" y="11281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9148191" y="2469191"/>
            <a:ext cx="113030" cy="113030"/>
          </a:xfrm>
          <a:custGeom>
            <a:avLst/>
            <a:gdLst/>
            <a:ahLst/>
            <a:cxnLst/>
            <a:rect l="l" t="t" r="r" b="b"/>
            <a:pathLst>
              <a:path w="113029" h="113030">
                <a:moveTo>
                  <a:pt x="0" y="112890"/>
                </a:moveTo>
                <a:lnTo>
                  <a:pt x="112623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9034022" y="2242201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113525" y="0"/>
                </a:moveTo>
                <a:lnTo>
                  <a:pt x="113334" y="114261"/>
                </a:lnTo>
                <a:lnTo>
                  <a:pt x="0" y="1134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9372605" y="2241249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114261" y="113525"/>
                </a:moveTo>
                <a:lnTo>
                  <a:pt x="0" y="113334"/>
                </a:lnTo>
                <a:lnTo>
                  <a:pt x="80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9374140" y="2581762"/>
            <a:ext cx="113664" cy="114300"/>
          </a:xfrm>
          <a:custGeom>
            <a:avLst/>
            <a:gdLst/>
            <a:ahLst/>
            <a:cxnLst/>
            <a:rect l="l" t="t" r="r" b="b"/>
            <a:pathLst>
              <a:path w="113665" h="114300">
                <a:moveTo>
                  <a:pt x="0" y="114261"/>
                </a:moveTo>
                <a:lnTo>
                  <a:pt x="190" y="0"/>
                </a:lnTo>
                <a:lnTo>
                  <a:pt x="113525" y="80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object 463"/>
          <p:cNvSpPr/>
          <p:nvPr/>
        </p:nvSpPr>
        <p:spPr>
          <a:xfrm>
            <a:off x="9033933" y="2581892"/>
            <a:ext cx="114300" cy="113664"/>
          </a:xfrm>
          <a:custGeom>
            <a:avLst/>
            <a:gdLst/>
            <a:ahLst/>
            <a:cxnLst/>
            <a:rect l="l" t="t" r="r" b="b"/>
            <a:pathLst>
              <a:path w="114300" h="113664">
                <a:moveTo>
                  <a:pt x="0" y="0"/>
                </a:moveTo>
                <a:lnTo>
                  <a:pt x="114261" y="190"/>
                </a:lnTo>
                <a:lnTo>
                  <a:pt x="113461" y="11352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9148191" y="2581763"/>
            <a:ext cx="226695" cy="635"/>
          </a:xfrm>
          <a:custGeom>
            <a:avLst/>
            <a:gdLst/>
            <a:ahLst/>
            <a:cxnLst/>
            <a:rect l="l" t="t" r="r" b="b"/>
            <a:pathLst>
              <a:path w="226695" h="635">
                <a:moveTo>
                  <a:pt x="0" y="317"/>
                </a:moveTo>
                <a:lnTo>
                  <a:pt x="22613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9147357" y="2354579"/>
            <a:ext cx="225425" cy="1905"/>
          </a:xfrm>
          <a:custGeom>
            <a:avLst/>
            <a:gdLst/>
            <a:ahLst/>
            <a:cxnLst/>
            <a:rect l="l" t="t" r="r" b="b"/>
            <a:pathLst>
              <a:path w="225425" h="1905">
                <a:moveTo>
                  <a:pt x="0" y="1879"/>
                </a:moveTo>
                <a:lnTo>
                  <a:pt x="2252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9147357" y="2298024"/>
            <a:ext cx="225425" cy="1905"/>
          </a:xfrm>
          <a:custGeom>
            <a:avLst/>
            <a:gdLst/>
            <a:ahLst/>
            <a:cxnLst/>
            <a:rect l="l" t="t" r="r" b="b"/>
            <a:pathLst>
              <a:path w="225425" h="1905">
                <a:moveTo>
                  <a:pt x="0" y="1879"/>
                </a:moveTo>
                <a:lnTo>
                  <a:pt x="2252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object 467"/>
          <p:cNvSpPr/>
          <p:nvPr/>
        </p:nvSpPr>
        <p:spPr>
          <a:xfrm>
            <a:off x="9147357" y="2356459"/>
            <a:ext cx="1270" cy="226060"/>
          </a:xfrm>
          <a:custGeom>
            <a:avLst/>
            <a:gdLst/>
            <a:ahLst/>
            <a:cxnLst/>
            <a:rect l="l" t="t" r="r" b="b"/>
            <a:pathLst>
              <a:path w="1270" h="226060">
                <a:moveTo>
                  <a:pt x="0" y="0"/>
                </a:moveTo>
                <a:lnTo>
                  <a:pt x="838" y="22561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9090745" y="2356459"/>
            <a:ext cx="1270" cy="226060"/>
          </a:xfrm>
          <a:custGeom>
            <a:avLst/>
            <a:gdLst/>
            <a:ahLst/>
            <a:cxnLst/>
            <a:rect l="l" t="t" r="r" b="b"/>
            <a:pathLst>
              <a:path w="1270" h="226060">
                <a:moveTo>
                  <a:pt x="0" y="0"/>
                </a:moveTo>
                <a:lnTo>
                  <a:pt x="838" y="22561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8691638" y="189933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90" h="1139189">
                <a:moveTo>
                  <a:pt x="0" y="1138631"/>
                </a:moveTo>
                <a:lnTo>
                  <a:pt x="1138631" y="1138631"/>
                </a:lnTo>
                <a:lnTo>
                  <a:pt x="1138631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1519548" y="4305056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129971" y="0"/>
                </a:moveTo>
                <a:lnTo>
                  <a:pt x="74688" y="4508"/>
                </a:lnTo>
                <a:lnTo>
                  <a:pt x="4610" y="74574"/>
                </a:lnTo>
                <a:lnTo>
                  <a:pt x="0" y="129984"/>
                </a:lnTo>
                <a:lnTo>
                  <a:pt x="37287" y="120815"/>
                </a:lnTo>
                <a:lnTo>
                  <a:pt x="120942" y="37198"/>
                </a:lnTo>
                <a:lnTo>
                  <a:pt x="129971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object 471"/>
          <p:cNvSpPr/>
          <p:nvPr/>
        </p:nvSpPr>
        <p:spPr>
          <a:xfrm>
            <a:off x="1519362" y="3914149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0"/>
                </a:moveTo>
                <a:lnTo>
                  <a:pt x="4508" y="55270"/>
                </a:lnTo>
                <a:lnTo>
                  <a:pt x="74574" y="125348"/>
                </a:lnTo>
                <a:lnTo>
                  <a:pt x="129971" y="129971"/>
                </a:lnTo>
                <a:lnTo>
                  <a:pt x="120815" y="92684"/>
                </a:lnTo>
                <a:lnTo>
                  <a:pt x="37198" y="9029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object 472"/>
          <p:cNvSpPr/>
          <p:nvPr/>
        </p:nvSpPr>
        <p:spPr>
          <a:xfrm>
            <a:off x="1129445" y="3913523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129984" y="0"/>
                </a:moveTo>
                <a:lnTo>
                  <a:pt x="92684" y="9169"/>
                </a:lnTo>
                <a:lnTo>
                  <a:pt x="9029" y="92773"/>
                </a:lnTo>
                <a:lnTo>
                  <a:pt x="0" y="129984"/>
                </a:lnTo>
                <a:lnTo>
                  <a:pt x="55270" y="125475"/>
                </a:lnTo>
                <a:lnTo>
                  <a:pt x="125349" y="55410"/>
                </a:lnTo>
                <a:lnTo>
                  <a:pt x="129984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object 473"/>
          <p:cNvSpPr/>
          <p:nvPr/>
        </p:nvSpPr>
        <p:spPr>
          <a:xfrm>
            <a:off x="1128722" y="4304760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0"/>
                </a:moveTo>
                <a:lnTo>
                  <a:pt x="9156" y="37299"/>
                </a:lnTo>
                <a:lnTo>
                  <a:pt x="92773" y="120954"/>
                </a:lnTo>
                <a:lnTo>
                  <a:pt x="129971" y="129984"/>
                </a:lnTo>
                <a:lnTo>
                  <a:pt x="125463" y="74714"/>
                </a:lnTo>
                <a:lnTo>
                  <a:pt x="55397" y="4635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object 474"/>
          <p:cNvSpPr/>
          <p:nvPr/>
        </p:nvSpPr>
        <p:spPr>
          <a:xfrm>
            <a:off x="1389042" y="4345175"/>
            <a:ext cx="86360" cy="0"/>
          </a:xfrm>
          <a:custGeom>
            <a:avLst/>
            <a:gdLst/>
            <a:ahLst/>
            <a:cxnLst/>
            <a:rect l="l" t="t" r="r" b="b"/>
            <a:pathLst>
              <a:path w="86359">
                <a:moveTo>
                  <a:pt x="0" y="0"/>
                </a:moveTo>
                <a:lnTo>
                  <a:pt x="8632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object 475"/>
          <p:cNvSpPr/>
          <p:nvPr/>
        </p:nvSpPr>
        <p:spPr>
          <a:xfrm>
            <a:off x="1304155" y="4345175"/>
            <a:ext cx="85090" cy="0"/>
          </a:xfrm>
          <a:custGeom>
            <a:avLst/>
            <a:gdLst/>
            <a:ahLst/>
            <a:cxnLst/>
            <a:rect l="l" t="t" r="r" b="b"/>
            <a:pathLst>
              <a:path w="85090">
                <a:moveTo>
                  <a:pt x="8488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object 476"/>
          <p:cNvSpPr/>
          <p:nvPr/>
        </p:nvSpPr>
        <p:spPr>
          <a:xfrm>
            <a:off x="1500770" y="4060219"/>
            <a:ext cx="1905" cy="227329"/>
          </a:xfrm>
          <a:custGeom>
            <a:avLst/>
            <a:gdLst/>
            <a:ahLst/>
            <a:cxnLst/>
            <a:rect l="l" t="t" r="r" b="b"/>
            <a:pathLst>
              <a:path w="1905" h="227329">
                <a:moveTo>
                  <a:pt x="0" y="0"/>
                </a:moveTo>
                <a:lnTo>
                  <a:pt x="1727" y="22717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1559102" y="4089261"/>
            <a:ext cx="0" cy="168275"/>
          </a:xfrm>
          <a:custGeom>
            <a:avLst/>
            <a:gdLst/>
            <a:ahLst/>
            <a:cxnLst/>
            <a:rect l="l" t="t" r="r" b="b"/>
            <a:pathLst>
              <a:path h="168275">
                <a:moveTo>
                  <a:pt x="0" y="0"/>
                </a:moveTo>
                <a:lnTo>
                  <a:pt x="0" y="16790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object 478"/>
          <p:cNvSpPr/>
          <p:nvPr/>
        </p:nvSpPr>
        <p:spPr>
          <a:xfrm>
            <a:off x="1501900" y="4044113"/>
            <a:ext cx="147955" cy="73025"/>
          </a:xfrm>
          <a:custGeom>
            <a:avLst/>
            <a:gdLst/>
            <a:ahLst/>
            <a:cxnLst/>
            <a:rect l="l" t="t" r="r" b="b"/>
            <a:pathLst>
              <a:path w="147955" h="73025">
                <a:moveTo>
                  <a:pt x="0" y="72415"/>
                </a:moveTo>
                <a:lnTo>
                  <a:pt x="1474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9" name="object 479"/>
          <p:cNvSpPr/>
          <p:nvPr/>
        </p:nvSpPr>
        <p:spPr>
          <a:xfrm>
            <a:off x="1524163" y="4309562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70078" y="0"/>
                </a:moveTo>
                <a:lnTo>
                  <a:pt x="0" y="7006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object 480"/>
          <p:cNvSpPr/>
          <p:nvPr/>
        </p:nvSpPr>
        <p:spPr>
          <a:xfrm>
            <a:off x="1556837" y="4342257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83654" y="0"/>
                </a:moveTo>
                <a:lnTo>
                  <a:pt x="0" y="8361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object 481"/>
          <p:cNvSpPr/>
          <p:nvPr/>
        </p:nvSpPr>
        <p:spPr>
          <a:xfrm>
            <a:off x="1501900" y="4225328"/>
            <a:ext cx="147955" cy="116839"/>
          </a:xfrm>
          <a:custGeom>
            <a:avLst/>
            <a:gdLst/>
            <a:ahLst/>
            <a:cxnLst/>
            <a:rect l="l" t="t" r="r" b="b"/>
            <a:pathLst>
              <a:path w="147955" h="116839">
                <a:moveTo>
                  <a:pt x="0" y="0"/>
                </a:moveTo>
                <a:lnTo>
                  <a:pt x="147624" y="79730"/>
                </a:lnTo>
                <a:lnTo>
                  <a:pt x="138023" y="11635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object 482"/>
          <p:cNvSpPr/>
          <p:nvPr/>
        </p:nvSpPr>
        <p:spPr>
          <a:xfrm>
            <a:off x="1445135" y="4286821"/>
            <a:ext cx="111125" cy="148590"/>
          </a:xfrm>
          <a:custGeom>
            <a:avLst/>
            <a:gdLst/>
            <a:ahLst/>
            <a:cxnLst/>
            <a:rect l="l" t="t" r="r" b="b"/>
            <a:pathLst>
              <a:path w="111125" h="148589">
                <a:moveTo>
                  <a:pt x="0" y="0"/>
                </a:moveTo>
                <a:lnTo>
                  <a:pt x="74409" y="148209"/>
                </a:lnTo>
                <a:lnTo>
                  <a:pt x="111010" y="13836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object 483"/>
          <p:cNvSpPr/>
          <p:nvPr/>
        </p:nvSpPr>
        <p:spPr>
          <a:xfrm>
            <a:off x="1502496" y="4287404"/>
            <a:ext cx="57785" cy="56515"/>
          </a:xfrm>
          <a:custGeom>
            <a:avLst/>
            <a:gdLst/>
            <a:ahLst/>
            <a:cxnLst/>
            <a:rect l="l" t="t" r="r" b="b"/>
            <a:pathLst>
              <a:path w="57784" h="56514">
                <a:moveTo>
                  <a:pt x="57454" y="5640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object 484"/>
          <p:cNvSpPr/>
          <p:nvPr/>
        </p:nvSpPr>
        <p:spPr>
          <a:xfrm>
            <a:off x="1523869" y="3969420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0" y="0"/>
                </a:moveTo>
                <a:lnTo>
                  <a:pt x="70065" y="7007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object 485"/>
          <p:cNvSpPr/>
          <p:nvPr/>
        </p:nvSpPr>
        <p:spPr>
          <a:xfrm>
            <a:off x="1556561" y="3923170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object 486"/>
          <p:cNvSpPr/>
          <p:nvPr/>
        </p:nvSpPr>
        <p:spPr>
          <a:xfrm>
            <a:off x="1443954" y="3914146"/>
            <a:ext cx="112395" cy="146050"/>
          </a:xfrm>
          <a:custGeom>
            <a:avLst/>
            <a:gdLst/>
            <a:ahLst/>
            <a:cxnLst/>
            <a:rect l="l" t="t" r="r" b="b"/>
            <a:pathLst>
              <a:path w="112394" h="146050">
                <a:moveTo>
                  <a:pt x="0" y="145618"/>
                </a:moveTo>
                <a:lnTo>
                  <a:pt x="75412" y="0"/>
                </a:lnTo>
                <a:lnTo>
                  <a:pt x="112039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7" name="object 487"/>
          <p:cNvSpPr/>
          <p:nvPr/>
        </p:nvSpPr>
        <p:spPr>
          <a:xfrm>
            <a:off x="1500774" y="4002628"/>
            <a:ext cx="57785" cy="57785"/>
          </a:xfrm>
          <a:custGeom>
            <a:avLst/>
            <a:gdLst/>
            <a:ahLst/>
            <a:cxnLst/>
            <a:rect l="l" t="t" r="r" b="b"/>
            <a:pathLst>
              <a:path w="57784" h="57785">
                <a:moveTo>
                  <a:pt x="57391" y="0"/>
                </a:moveTo>
                <a:lnTo>
                  <a:pt x="0" y="5759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object 488"/>
          <p:cNvSpPr/>
          <p:nvPr/>
        </p:nvSpPr>
        <p:spPr>
          <a:xfrm>
            <a:off x="1640177" y="4006828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0" y="0"/>
                </a:moveTo>
                <a:lnTo>
                  <a:pt x="9169" y="3728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object 489"/>
          <p:cNvSpPr/>
          <p:nvPr/>
        </p:nvSpPr>
        <p:spPr>
          <a:xfrm>
            <a:off x="1259419" y="3913528"/>
            <a:ext cx="71120" cy="149860"/>
          </a:xfrm>
          <a:custGeom>
            <a:avLst/>
            <a:gdLst/>
            <a:ahLst/>
            <a:cxnLst/>
            <a:rect l="l" t="t" r="r" b="b"/>
            <a:pathLst>
              <a:path w="71119" h="149860">
                <a:moveTo>
                  <a:pt x="71005" y="149783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object 490"/>
          <p:cNvSpPr/>
          <p:nvPr/>
        </p:nvSpPr>
        <p:spPr>
          <a:xfrm>
            <a:off x="1184722" y="3968932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0" y="70065"/>
                </a:moveTo>
                <a:lnTo>
                  <a:pt x="70078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1138471" y="3922686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0" y="83616"/>
                </a:moveTo>
                <a:lnTo>
                  <a:pt x="8365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object 492"/>
          <p:cNvSpPr/>
          <p:nvPr/>
        </p:nvSpPr>
        <p:spPr>
          <a:xfrm>
            <a:off x="1129444" y="4006880"/>
            <a:ext cx="147955" cy="112395"/>
          </a:xfrm>
          <a:custGeom>
            <a:avLst/>
            <a:gdLst/>
            <a:ahLst/>
            <a:cxnLst/>
            <a:rect l="l" t="t" r="r" b="b"/>
            <a:pathLst>
              <a:path w="147955" h="112395">
                <a:moveTo>
                  <a:pt x="147764" y="112013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object 493"/>
          <p:cNvSpPr/>
          <p:nvPr/>
        </p:nvSpPr>
        <p:spPr>
          <a:xfrm>
            <a:off x="1218774" y="4004414"/>
            <a:ext cx="57150" cy="57785"/>
          </a:xfrm>
          <a:custGeom>
            <a:avLst/>
            <a:gdLst/>
            <a:ahLst/>
            <a:cxnLst/>
            <a:rect l="l" t="t" r="r" b="b"/>
            <a:pathLst>
              <a:path w="57150" h="57785">
                <a:moveTo>
                  <a:pt x="0" y="0"/>
                </a:moveTo>
                <a:lnTo>
                  <a:pt x="56743" y="5768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1222129" y="3913531"/>
            <a:ext cx="37465" cy="9525"/>
          </a:xfrm>
          <a:custGeom>
            <a:avLst/>
            <a:gdLst/>
            <a:ahLst/>
            <a:cxnLst/>
            <a:rect l="l" t="t" r="r" b="b"/>
            <a:pathLst>
              <a:path w="37465" h="9525">
                <a:moveTo>
                  <a:pt x="0" y="9156"/>
                </a:moveTo>
                <a:lnTo>
                  <a:pt x="3728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1128718" y="4232422"/>
            <a:ext cx="147320" cy="72390"/>
          </a:xfrm>
          <a:custGeom>
            <a:avLst/>
            <a:gdLst/>
            <a:ahLst/>
            <a:cxnLst/>
            <a:rect l="l" t="t" r="r" b="b"/>
            <a:pathLst>
              <a:path w="147319" h="72389">
                <a:moveTo>
                  <a:pt x="147307" y="0"/>
                </a:moveTo>
                <a:lnTo>
                  <a:pt x="0" y="7233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1184127" y="4309388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70065" y="70078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object 497"/>
          <p:cNvSpPr/>
          <p:nvPr/>
        </p:nvSpPr>
        <p:spPr>
          <a:xfrm>
            <a:off x="1137883" y="4342064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20">
                <a:moveTo>
                  <a:pt x="83616" y="8365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object 498"/>
          <p:cNvSpPr/>
          <p:nvPr/>
        </p:nvSpPr>
        <p:spPr>
          <a:xfrm>
            <a:off x="1222074" y="4286821"/>
            <a:ext cx="113664" cy="147955"/>
          </a:xfrm>
          <a:custGeom>
            <a:avLst/>
            <a:gdLst/>
            <a:ahLst/>
            <a:cxnLst/>
            <a:rect l="l" t="t" r="r" b="b"/>
            <a:pathLst>
              <a:path w="113665" h="147954">
                <a:moveTo>
                  <a:pt x="113080" y="0"/>
                </a:moveTo>
                <a:lnTo>
                  <a:pt x="36626" y="147929"/>
                </a:lnTo>
                <a:lnTo>
                  <a:pt x="0" y="13832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object 499"/>
          <p:cNvSpPr/>
          <p:nvPr/>
        </p:nvSpPr>
        <p:spPr>
          <a:xfrm>
            <a:off x="1219667" y="4287722"/>
            <a:ext cx="57150" cy="56515"/>
          </a:xfrm>
          <a:custGeom>
            <a:avLst/>
            <a:gdLst/>
            <a:ahLst/>
            <a:cxnLst/>
            <a:rect l="l" t="t" r="r" b="b"/>
            <a:pathLst>
              <a:path w="57150" h="56514">
                <a:moveTo>
                  <a:pt x="0" y="56083"/>
                </a:moveTo>
                <a:lnTo>
                  <a:pt x="5669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1128727" y="4304771"/>
            <a:ext cx="9525" cy="37465"/>
          </a:xfrm>
          <a:custGeom>
            <a:avLst/>
            <a:gdLst/>
            <a:ahLst/>
            <a:cxnLst/>
            <a:rect l="l" t="t" r="r" b="b"/>
            <a:pathLst>
              <a:path w="9525" h="37464">
                <a:moveTo>
                  <a:pt x="9156" y="37287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1276355" y="4287399"/>
            <a:ext cx="226695" cy="635"/>
          </a:xfrm>
          <a:custGeom>
            <a:avLst/>
            <a:gdLst/>
            <a:ahLst/>
            <a:cxnLst/>
            <a:rect l="l" t="t" r="r" b="b"/>
            <a:pathLst>
              <a:path w="226694" h="635">
                <a:moveTo>
                  <a:pt x="0" y="317"/>
                </a:moveTo>
                <a:lnTo>
                  <a:pt x="226136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2" name="object 502"/>
          <p:cNvSpPr/>
          <p:nvPr/>
        </p:nvSpPr>
        <p:spPr>
          <a:xfrm>
            <a:off x="1275520" y="4060215"/>
            <a:ext cx="225425" cy="1905"/>
          </a:xfrm>
          <a:custGeom>
            <a:avLst/>
            <a:gdLst/>
            <a:ahLst/>
            <a:cxnLst/>
            <a:rect l="l" t="t" r="r" b="b"/>
            <a:pathLst>
              <a:path w="225425" h="1904">
                <a:moveTo>
                  <a:pt x="0" y="1879"/>
                </a:moveTo>
                <a:lnTo>
                  <a:pt x="225247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3" name="object 503"/>
          <p:cNvSpPr/>
          <p:nvPr/>
        </p:nvSpPr>
        <p:spPr>
          <a:xfrm>
            <a:off x="1302981" y="4003659"/>
            <a:ext cx="170815" cy="1905"/>
          </a:xfrm>
          <a:custGeom>
            <a:avLst/>
            <a:gdLst/>
            <a:ahLst/>
            <a:cxnLst/>
            <a:rect l="l" t="t" r="r" b="b"/>
            <a:pathLst>
              <a:path w="170815" h="1904">
                <a:moveTo>
                  <a:pt x="0" y="1879"/>
                </a:moveTo>
                <a:lnTo>
                  <a:pt x="17056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4" name="object 504"/>
          <p:cNvSpPr/>
          <p:nvPr/>
        </p:nvSpPr>
        <p:spPr>
          <a:xfrm>
            <a:off x="1275520" y="4062095"/>
            <a:ext cx="1270" cy="226060"/>
          </a:xfrm>
          <a:custGeom>
            <a:avLst/>
            <a:gdLst/>
            <a:ahLst/>
            <a:cxnLst/>
            <a:rect l="l" t="t" r="r" b="b"/>
            <a:pathLst>
              <a:path w="1269" h="226060">
                <a:moveTo>
                  <a:pt x="0" y="0"/>
                </a:moveTo>
                <a:lnTo>
                  <a:pt x="838" y="22562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5" name="object 505"/>
          <p:cNvSpPr/>
          <p:nvPr/>
        </p:nvSpPr>
        <p:spPr>
          <a:xfrm>
            <a:off x="1218906" y="4089329"/>
            <a:ext cx="1270" cy="170815"/>
          </a:xfrm>
          <a:custGeom>
            <a:avLst/>
            <a:gdLst/>
            <a:ahLst/>
            <a:cxnLst/>
            <a:rect l="l" t="t" r="r" b="b"/>
            <a:pathLst>
              <a:path w="1269" h="170814">
                <a:moveTo>
                  <a:pt x="0" y="0"/>
                </a:moveTo>
                <a:lnTo>
                  <a:pt x="838" y="17059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6" name="object 506"/>
          <p:cNvSpPr/>
          <p:nvPr/>
        </p:nvSpPr>
        <p:spPr>
          <a:xfrm>
            <a:off x="1254798" y="3913525"/>
            <a:ext cx="5080" cy="55880"/>
          </a:xfrm>
          <a:custGeom>
            <a:avLst/>
            <a:gdLst/>
            <a:ahLst/>
            <a:cxnLst/>
            <a:rect l="l" t="t" r="r" b="b"/>
            <a:pathLst>
              <a:path w="5080" h="55879">
                <a:moveTo>
                  <a:pt x="2311" y="-692"/>
                </a:moveTo>
                <a:lnTo>
                  <a:pt x="2311" y="56089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7" name="object 507"/>
          <p:cNvSpPr/>
          <p:nvPr/>
        </p:nvSpPr>
        <p:spPr>
          <a:xfrm>
            <a:off x="1129444" y="4038996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80" h="5079">
                <a:moveTo>
                  <a:pt x="-692" y="2254"/>
                </a:moveTo>
                <a:lnTo>
                  <a:pt x="55975" y="2254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8" name="object 508"/>
          <p:cNvSpPr/>
          <p:nvPr/>
        </p:nvSpPr>
        <p:spPr>
          <a:xfrm>
            <a:off x="1519362" y="3914142"/>
            <a:ext cx="5080" cy="55880"/>
          </a:xfrm>
          <a:custGeom>
            <a:avLst/>
            <a:gdLst/>
            <a:ahLst/>
            <a:cxnLst/>
            <a:rect l="l" t="t" r="r" b="b"/>
            <a:pathLst>
              <a:path w="5080" h="55879">
                <a:moveTo>
                  <a:pt x="2254" y="-692"/>
                </a:moveTo>
                <a:lnTo>
                  <a:pt x="2254" y="55975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9" name="object 509"/>
          <p:cNvSpPr/>
          <p:nvPr/>
        </p:nvSpPr>
        <p:spPr>
          <a:xfrm>
            <a:off x="1593938" y="4039499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80" h="5079">
                <a:moveTo>
                  <a:pt x="-692" y="2311"/>
                </a:moveTo>
                <a:lnTo>
                  <a:pt x="56089" y="2311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1594242" y="4305053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80" h="5079">
                <a:moveTo>
                  <a:pt x="-692" y="2254"/>
                </a:moveTo>
                <a:lnTo>
                  <a:pt x="55975" y="2254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object 511"/>
          <p:cNvSpPr/>
          <p:nvPr/>
        </p:nvSpPr>
        <p:spPr>
          <a:xfrm>
            <a:off x="1519541" y="4379633"/>
            <a:ext cx="5080" cy="55880"/>
          </a:xfrm>
          <a:custGeom>
            <a:avLst/>
            <a:gdLst/>
            <a:ahLst/>
            <a:cxnLst/>
            <a:rect l="l" t="t" r="r" b="b"/>
            <a:pathLst>
              <a:path w="5080" h="55879">
                <a:moveTo>
                  <a:pt x="2311" y="-692"/>
                </a:moveTo>
                <a:lnTo>
                  <a:pt x="2311" y="56089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" name="object 512"/>
          <p:cNvSpPr/>
          <p:nvPr/>
        </p:nvSpPr>
        <p:spPr>
          <a:xfrm>
            <a:off x="1254193" y="4379466"/>
            <a:ext cx="5080" cy="55880"/>
          </a:xfrm>
          <a:custGeom>
            <a:avLst/>
            <a:gdLst/>
            <a:ahLst/>
            <a:cxnLst/>
            <a:rect l="l" t="t" r="r" b="b"/>
            <a:pathLst>
              <a:path w="5080" h="55879">
                <a:moveTo>
                  <a:pt x="2254" y="-692"/>
                </a:moveTo>
                <a:lnTo>
                  <a:pt x="2254" y="55975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1128725" y="4304765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80" h="5079">
                <a:moveTo>
                  <a:pt x="-692" y="2311"/>
                </a:moveTo>
                <a:lnTo>
                  <a:pt x="56089" y="2311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" name="object 514"/>
          <p:cNvSpPr/>
          <p:nvPr/>
        </p:nvSpPr>
        <p:spPr>
          <a:xfrm>
            <a:off x="819797" y="3604971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5" name="object 515"/>
          <p:cNvSpPr txBox="1"/>
          <p:nvPr/>
        </p:nvSpPr>
        <p:spPr>
          <a:xfrm>
            <a:off x="8673383" y="3101724"/>
            <a:ext cx="1175385" cy="130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43.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</a:t>
            </a:r>
            <a:r>
              <a:rPr sz="75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6" name="object 516"/>
          <p:cNvSpPr txBox="1"/>
          <p:nvPr/>
        </p:nvSpPr>
        <p:spPr>
          <a:xfrm>
            <a:off x="801582" y="4807377"/>
            <a:ext cx="970915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44. </a:t>
            </a:r>
            <a:r>
              <a:rPr sz="7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to</a:t>
            </a:r>
            <a:r>
              <a:rPr sz="75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sz="75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drone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object 517"/>
          <p:cNvSpPr txBox="1"/>
          <p:nvPr/>
        </p:nvSpPr>
        <p:spPr>
          <a:xfrm>
            <a:off x="2124378" y="3832965"/>
            <a:ext cx="2401570" cy="4237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Throwing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advice: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1099"/>
              </a:lnSpc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general, the drone will fly successfully if it is  held 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thrown at </a:t>
            </a:r>
            <a:r>
              <a:rPr sz="9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20°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30°.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8" name="object 518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81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15900" marR="2107565">
              <a:lnSpc>
                <a:spcPct val="101200"/>
              </a:lnSpc>
              <a:spcBef>
                <a:spcPts val="5"/>
              </a:spcBef>
            </a:pPr>
            <a:r>
              <a:rPr spc="10" dirty="0">
                <a:latin typeface="Poppins" panose="00000500000000000000" pitchFamily="2" charset="0"/>
                <a:cs typeface="Poppins" panose="00000500000000000000" pitchFamily="2" charset="0"/>
              </a:rPr>
              <a:t>Tech for </a:t>
            </a:r>
            <a:r>
              <a:rPr spc="10">
                <a:latin typeface="Poppins" panose="00000500000000000000" pitchFamily="2" charset="0"/>
                <a:cs typeface="Poppins" panose="00000500000000000000" pitchFamily="2" charset="0"/>
              </a:rPr>
              <a:t>the</a:t>
            </a:r>
            <a:r>
              <a:rPr spc="-5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pc="10">
                <a:latin typeface="Poppins" panose="00000500000000000000" pitchFamily="2" charset="0"/>
                <a:cs typeface="Poppins" panose="00000500000000000000" pitchFamily="2" charset="0"/>
              </a:rPr>
              <a:t>Environment  </a:t>
            </a:r>
            <a:r>
              <a:rPr spc="15" dirty="0">
                <a:latin typeface="Poppins" panose="00000500000000000000" pitchFamily="2" charset="0"/>
                <a:cs typeface="Poppins" panose="00000500000000000000" pitchFamily="2" charset="0"/>
              </a:rPr>
              <a:t>Homework</a:t>
            </a:r>
          </a:p>
        </p:txBody>
      </p:sp>
      <p:sp>
        <p:nvSpPr>
          <p:cNvPr id="519" name="object 519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1158821" y="2233175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340258" y="0"/>
                </a:moveTo>
                <a:lnTo>
                  <a:pt x="113474" y="0"/>
                </a:lnTo>
                <a:lnTo>
                  <a:pt x="0" y="113474"/>
                </a:lnTo>
                <a:lnTo>
                  <a:pt x="0" y="340817"/>
                </a:lnTo>
                <a:lnTo>
                  <a:pt x="113233" y="453720"/>
                </a:lnTo>
                <a:lnTo>
                  <a:pt x="340347" y="453593"/>
                </a:lnTo>
                <a:lnTo>
                  <a:pt x="453580" y="340360"/>
                </a:lnTo>
                <a:lnTo>
                  <a:pt x="453580" y="112725"/>
                </a:lnTo>
                <a:lnTo>
                  <a:pt x="340258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1" name="object 521"/>
          <p:cNvSpPr/>
          <p:nvPr/>
        </p:nvSpPr>
        <p:spPr>
          <a:xfrm>
            <a:off x="1384975" y="2155910"/>
            <a:ext cx="305435" cy="304165"/>
          </a:xfrm>
          <a:custGeom>
            <a:avLst/>
            <a:gdLst/>
            <a:ahLst/>
            <a:cxnLst/>
            <a:rect l="l" t="t" r="r" b="b"/>
            <a:pathLst>
              <a:path w="305435" h="304164">
                <a:moveTo>
                  <a:pt x="304850" y="0"/>
                </a:moveTo>
                <a:lnTo>
                  <a:pt x="130962" y="43573"/>
                </a:lnTo>
                <a:lnTo>
                  <a:pt x="0" y="304012"/>
                </a:lnTo>
                <a:lnTo>
                  <a:pt x="260946" y="173545"/>
                </a:lnTo>
                <a:lnTo>
                  <a:pt x="304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1385568" y="2460172"/>
            <a:ext cx="304165" cy="304165"/>
          </a:xfrm>
          <a:custGeom>
            <a:avLst/>
            <a:gdLst/>
            <a:ahLst/>
            <a:cxnLst/>
            <a:rect l="l" t="t" r="r" b="b"/>
            <a:pathLst>
              <a:path w="304164" h="304164">
                <a:moveTo>
                  <a:pt x="0" y="0"/>
                </a:moveTo>
                <a:lnTo>
                  <a:pt x="115087" y="226720"/>
                </a:lnTo>
                <a:lnTo>
                  <a:pt x="304101" y="304101"/>
                </a:lnTo>
                <a:lnTo>
                  <a:pt x="226834" y="113360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1385653" y="2459424"/>
            <a:ext cx="304165" cy="305435"/>
          </a:xfrm>
          <a:custGeom>
            <a:avLst/>
            <a:gdLst/>
            <a:ahLst/>
            <a:cxnLst/>
            <a:rect l="l" t="t" r="r" b="b"/>
            <a:pathLst>
              <a:path w="304164" h="305435">
                <a:moveTo>
                  <a:pt x="0" y="0"/>
                </a:moveTo>
                <a:lnTo>
                  <a:pt x="130467" y="260946"/>
                </a:lnTo>
                <a:lnTo>
                  <a:pt x="304025" y="304850"/>
                </a:lnTo>
                <a:lnTo>
                  <a:pt x="260451" y="13096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1385608" y="2233175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1272286" y="2233175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1612408" y="234590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object 527"/>
          <p:cNvSpPr/>
          <p:nvPr/>
        </p:nvSpPr>
        <p:spPr>
          <a:xfrm>
            <a:off x="1612408" y="2459976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1158803" y="2346650"/>
            <a:ext cx="635" cy="113664"/>
          </a:xfrm>
          <a:custGeom>
            <a:avLst/>
            <a:gdLst/>
            <a:ahLst/>
            <a:cxnLst/>
            <a:rect l="l" t="t" r="r" b="b"/>
            <a:pathLst>
              <a:path w="634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9" name="object 529"/>
          <p:cNvSpPr/>
          <p:nvPr/>
        </p:nvSpPr>
        <p:spPr>
          <a:xfrm>
            <a:off x="1385623" y="2686893"/>
            <a:ext cx="115570" cy="0"/>
          </a:xfrm>
          <a:custGeom>
            <a:avLst/>
            <a:gdLst/>
            <a:ahLst/>
            <a:cxnLst/>
            <a:rect l="l" t="t" r="r" b="b"/>
            <a:pathLst>
              <a:path w="115569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1272047" y="2686893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5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1158822" y="2459907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1385608" y="2233175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3" name="object 533"/>
          <p:cNvSpPr/>
          <p:nvPr/>
        </p:nvSpPr>
        <p:spPr>
          <a:xfrm>
            <a:off x="1385567" y="2460170"/>
            <a:ext cx="168910" cy="168910"/>
          </a:xfrm>
          <a:custGeom>
            <a:avLst/>
            <a:gdLst/>
            <a:ahLst/>
            <a:cxnLst/>
            <a:rect l="l" t="t" r="r" b="b"/>
            <a:pathLst>
              <a:path w="168909" h="168910">
                <a:moveTo>
                  <a:pt x="168706" y="16874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1610935" y="257353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1594441" y="2579117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12369" y="0"/>
                </a:moveTo>
                <a:lnTo>
                  <a:pt x="0" y="1234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6" name="object 536"/>
          <p:cNvSpPr/>
          <p:nvPr/>
        </p:nvSpPr>
        <p:spPr>
          <a:xfrm>
            <a:off x="1590911" y="259351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7" name="object 537"/>
          <p:cNvSpPr/>
          <p:nvPr/>
        </p:nvSpPr>
        <p:spPr>
          <a:xfrm>
            <a:off x="1385658" y="2232676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5" h="227330">
                <a:moveTo>
                  <a:pt x="0" y="226745"/>
                </a:moveTo>
                <a:lnTo>
                  <a:pt x="11351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1385658" y="2329463"/>
            <a:ext cx="260350" cy="130175"/>
          </a:xfrm>
          <a:custGeom>
            <a:avLst/>
            <a:gdLst/>
            <a:ahLst/>
            <a:cxnLst/>
            <a:rect l="l" t="t" r="r" b="b"/>
            <a:pathLst>
              <a:path w="260350" h="130175">
                <a:moveTo>
                  <a:pt x="0" y="129959"/>
                </a:moveTo>
                <a:lnTo>
                  <a:pt x="26026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9" name="object 539"/>
          <p:cNvSpPr/>
          <p:nvPr/>
        </p:nvSpPr>
        <p:spPr>
          <a:xfrm>
            <a:off x="1158118" y="2231591"/>
            <a:ext cx="463933" cy="4628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1159463" y="2459579"/>
            <a:ext cx="453390" cy="635"/>
          </a:xfrm>
          <a:custGeom>
            <a:avLst/>
            <a:gdLst/>
            <a:ahLst/>
            <a:cxnLst/>
            <a:rect l="l" t="t" r="r" b="b"/>
            <a:pathLst>
              <a:path w="453390" h="635">
                <a:moveTo>
                  <a:pt x="0" y="0"/>
                </a:moveTo>
                <a:lnTo>
                  <a:pt x="452945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1" name="object 541"/>
          <p:cNvSpPr/>
          <p:nvPr/>
        </p:nvSpPr>
        <p:spPr>
          <a:xfrm>
            <a:off x="1385022" y="2233363"/>
            <a:ext cx="635" cy="453390"/>
          </a:xfrm>
          <a:custGeom>
            <a:avLst/>
            <a:gdLst/>
            <a:ahLst/>
            <a:cxnLst/>
            <a:rect l="l" t="t" r="r" b="b"/>
            <a:pathLst>
              <a:path w="634" h="453389">
                <a:moveTo>
                  <a:pt x="0" y="452945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1499144" y="2590394"/>
            <a:ext cx="146956" cy="129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1385658" y="2459422"/>
            <a:ext cx="260985" cy="167640"/>
          </a:xfrm>
          <a:custGeom>
            <a:avLst/>
            <a:gdLst/>
            <a:ahLst/>
            <a:cxnLst/>
            <a:rect l="l" t="t" r="r" b="b"/>
            <a:pathLst>
              <a:path w="260985" h="167639">
                <a:moveTo>
                  <a:pt x="0" y="0"/>
                </a:moveTo>
                <a:lnTo>
                  <a:pt x="260438" y="130975"/>
                </a:lnTo>
                <a:lnTo>
                  <a:pt x="250837" y="167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1515432" y="2589701"/>
            <a:ext cx="131362" cy="1313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1385241" y="2459840"/>
            <a:ext cx="167640" cy="260985"/>
          </a:xfrm>
          <a:custGeom>
            <a:avLst/>
            <a:gdLst/>
            <a:ahLst/>
            <a:cxnLst/>
            <a:rect l="l" t="t" r="r" b="b"/>
            <a:pathLst>
              <a:path w="167640" h="260985">
                <a:moveTo>
                  <a:pt x="0" y="0"/>
                </a:moveTo>
                <a:lnTo>
                  <a:pt x="130886" y="260527"/>
                </a:lnTo>
                <a:lnTo>
                  <a:pt x="167487" y="25068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1384873" y="2199481"/>
            <a:ext cx="261053" cy="4710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object 547"/>
          <p:cNvSpPr/>
          <p:nvPr/>
        </p:nvSpPr>
        <p:spPr>
          <a:xfrm>
            <a:off x="1384970" y="2199485"/>
            <a:ext cx="167640" cy="260985"/>
          </a:xfrm>
          <a:custGeom>
            <a:avLst/>
            <a:gdLst/>
            <a:ahLst/>
            <a:cxnLst/>
            <a:rect l="l" t="t" r="r" b="b"/>
            <a:pathLst>
              <a:path w="167640" h="260985">
                <a:moveTo>
                  <a:pt x="0" y="260438"/>
                </a:moveTo>
                <a:lnTo>
                  <a:pt x="130975" y="0"/>
                </a:lnTo>
                <a:lnTo>
                  <a:pt x="167601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1385021" y="2198787"/>
            <a:ext cx="261598" cy="2619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1082455" y="2154964"/>
            <a:ext cx="304165" cy="305435"/>
          </a:xfrm>
          <a:custGeom>
            <a:avLst/>
            <a:gdLst/>
            <a:ahLst/>
            <a:cxnLst/>
            <a:rect l="l" t="t" r="r" b="b"/>
            <a:pathLst>
              <a:path w="304165" h="305435">
                <a:moveTo>
                  <a:pt x="0" y="0"/>
                </a:moveTo>
                <a:lnTo>
                  <a:pt x="43573" y="173888"/>
                </a:lnTo>
                <a:lnTo>
                  <a:pt x="304012" y="304850"/>
                </a:lnTo>
                <a:lnTo>
                  <a:pt x="173558" y="439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1159219" y="2345615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object 551"/>
          <p:cNvSpPr/>
          <p:nvPr/>
        </p:nvSpPr>
        <p:spPr>
          <a:xfrm>
            <a:off x="1256005" y="2198866"/>
            <a:ext cx="130175" cy="260350"/>
          </a:xfrm>
          <a:custGeom>
            <a:avLst/>
            <a:gdLst/>
            <a:ahLst/>
            <a:cxnLst/>
            <a:rect l="l" t="t" r="r" b="b"/>
            <a:pathLst>
              <a:path w="130175" h="260350">
                <a:moveTo>
                  <a:pt x="129959" y="26026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1126025" y="2198859"/>
            <a:ext cx="261225" cy="2609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1126028" y="2292214"/>
            <a:ext cx="260985" cy="167640"/>
          </a:xfrm>
          <a:custGeom>
            <a:avLst/>
            <a:gdLst/>
            <a:ahLst/>
            <a:cxnLst/>
            <a:rect l="l" t="t" r="r" b="b"/>
            <a:pathLst>
              <a:path w="260984" h="167639">
                <a:moveTo>
                  <a:pt x="260438" y="167601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4" name="object 554"/>
          <p:cNvSpPr/>
          <p:nvPr/>
        </p:nvSpPr>
        <p:spPr>
          <a:xfrm>
            <a:off x="1125331" y="2198171"/>
            <a:ext cx="261922" cy="26159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5" name="object 555"/>
          <p:cNvSpPr/>
          <p:nvPr/>
        </p:nvSpPr>
        <p:spPr>
          <a:xfrm>
            <a:off x="1081402" y="2459636"/>
            <a:ext cx="305435" cy="304165"/>
          </a:xfrm>
          <a:custGeom>
            <a:avLst/>
            <a:gdLst/>
            <a:ahLst/>
            <a:cxnLst/>
            <a:rect l="l" t="t" r="r" b="b"/>
            <a:pathLst>
              <a:path w="305434" h="304164">
                <a:moveTo>
                  <a:pt x="304850" y="0"/>
                </a:moveTo>
                <a:lnTo>
                  <a:pt x="43903" y="130467"/>
                </a:lnTo>
                <a:lnTo>
                  <a:pt x="0" y="304025"/>
                </a:lnTo>
                <a:lnTo>
                  <a:pt x="173875" y="260451"/>
                </a:lnTo>
                <a:lnTo>
                  <a:pt x="304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6" name="object 556"/>
          <p:cNvSpPr/>
          <p:nvPr/>
        </p:nvSpPr>
        <p:spPr>
          <a:xfrm>
            <a:off x="1272053" y="2460143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5" h="227330">
                <a:moveTo>
                  <a:pt x="113512" y="0"/>
                </a:moveTo>
                <a:lnTo>
                  <a:pt x="0" y="226745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7" name="object 557"/>
          <p:cNvSpPr/>
          <p:nvPr/>
        </p:nvSpPr>
        <p:spPr>
          <a:xfrm>
            <a:off x="1125305" y="2460143"/>
            <a:ext cx="260350" cy="130175"/>
          </a:xfrm>
          <a:custGeom>
            <a:avLst/>
            <a:gdLst/>
            <a:ahLst/>
            <a:cxnLst/>
            <a:rect l="l" t="t" r="r" b="b"/>
            <a:pathLst>
              <a:path w="260350" h="130175">
                <a:moveTo>
                  <a:pt x="260261" y="0"/>
                </a:moveTo>
                <a:lnTo>
                  <a:pt x="0" y="12995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8" name="object 558"/>
          <p:cNvSpPr/>
          <p:nvPr/>
        </p:nvSpPr>
        <p:spPr>
          <a:xfrm>
            <a:off x="1125308" y="2458858"/>
            <a:ext cx="260888" cy="26122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1218652" y="2459640"/>
            <a:ext cx="167640" cy="260985"/>
          </a:xfrm>
          <a:custGeom>
            <a:avLst/>
            <a:gdLst/>
            <a:ahLst/>
            <a:cxnLst/>
            <a:rect l="l" t="t" r="r" b="b"/>
            <a:pathLst>
              <a:path w="167640" h="260985">
                <a:moveTo>
                  <a:pt x="167601" y="0"/>
                </a:moveTo>
                <a:lnTo>
                  <a:pt x="36626" y="260438"/>
                </a:lnTo>
                <a:lnTo>
                  <a:pt x="0" y="250837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object 560"/>
          <p:cNvSpPr/>
          <p:nvPr/>
        </p:nvSpPr>
        <p:spPr>
          <a:xfrm>
            <a:off x="1124610" y="2452442"/>
            <a:ext cx="271024" cy="26833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1" name="object 561"/>
          <p:cNvSpPr/>
          <p:nvPr/>
        </p:nvSpPr>
        <p:spPr>
          <a:xfrm>
            <a:off x="1394943" y="2462391"/>
            <a:ext cx="253365" cy="54610"/>
          </a:xfrm>
          <a:custGeom>
            <a:avLst/>
            <a:gdLst/>
            <a:ahLst/>
            <a:cxnLst/>
            <a:rect l="l" t="t" r="r" b="b"/>
            <a:pathLst>
              <a:path w="253364" h="54610">
                <a:moveTo>
                  <a:pt x="253288" y="54114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2" name="object 562"/>
          <p:cNvSpPr/>
          <p:nvPr/>
        </p:nvSpPr>
        <p:spPr>
          <a:xfrm>
            <a:off x="1388338" y="2582690"/>
            <a:ext cx="66675" cy="135255"/>
          </a:xfrm>
          <a:custGeom>
            <a:avLst/>
            <a:gdLst/>
            <a:ahLst/>
            <a:cxnLst/>
            <a:rect l="l" t="t" r="r" b="b"/>
            <a:pathLst>
              <a:path w="66675" h="135255">
                <a:moveTo>
                  <a:pt x="66636" y="134708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" name="object 563"/>
          <p:cNvSpPr/>
          <p:nvPr/>
        </p:nvSpPr>
        <p:spPr>
          <a:xfrm>
            <a:off x="1384964" y="2696455"/>
            <a:ext cx="1270" cy="43815"/>
          </a:xfrm>
          <a:custGeom>
            <a:avLst/>
            <a:gdLst/>
            <a:ahLst/>
            <a:cxnLst/>
            <a:rect l="l" t="t" r="r" b="b"/>
            <a:pathLst>
              <a:path w="1269" h="43814">
                <a:moveTo>
                  <a:pt x="762" y="436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4" name="object 564"/>
          <p:cNvSpPr txBox="1"/>
          <p:nvPr/>
        </p:nvSpPr>
        <p:spPr>
          <a:xfrm>
            <a:off x="820915" y="1894458"/>
            <a:ext cx="1139190" cy="913070"/>
          </a:xfrm>
          <a:prstGeom prst="rect">
            <a:avLst/>
          </a:prstGeom>
          <a:ln w="8889">
            <a:solidFill>
              <a:srgbClr val="636466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4480" algn="r">
              <a:lnSpc>
                <a:spcPct val="100000"/>
              </a:lnSpc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sz="1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sz="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7160" algn="ctr">
              <a:lnSpc>
                <a:spcPct val="100000"/>
              </a:lnSpc>
              <a:spcBef>
                <a:spcPts val="85"/>
              </a:spcBef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sz="1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50" b="1" dirty="0">
                <a:solidFill>
                  <a:srgbClr val="00AE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sz="1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5" name="object 565"/>
          <p:cNvSpPr txBox="1"/>
          <p:nvPr/>
        </p:nvSpPr>
        <p:spPr>
          <a:xfrm>
            <a:off x="802656" y="3096849"/>
            <a:ext cx="1163320" cy="242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marR="5080" indent="-163195">
              <a:lnSpc>
                <a:spcPct val="102699"/>
              </a:lnSpc>
              <a:spcBef>
                <a:spcPts val="95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37. </a:t>
            </a:r>
            <a:r>
              <a:rPr sz="75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(A)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fold 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75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(C)...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6" name="object 566"/>
          <p:cNvSpPr/>
          <p:nvPr/>
        </p:nvSpPr>
        <p:spPr>
          <a:xfrm>
            <a:off x="2486263" y="2242196"/>
            <a:ext cx="454025" cy="454025"/>
          </a:xfrm>
          <a:custGeom>
            <a:avLst/>
            <a:gdLst/>
            <a:ahLst/>
            <a:cxnLst/>
            <a:rect l="l" t="t" r="r" b="b"/>
            <a:pathLst>
              <a:path w="454025" h="454025">
                <a:moveTo>
                  <a:pt x="340271" y="0"/>
                </a:moveTo>
                <a:lnTo>
                  <a:pt x="113474" y="0"/>
                </a:lnTo>
                <a:lnTo>
                  <a:pt x="0" y="113474"/>
                </a:lnTo>
                <a:lnTo>
                  <a:pt x="12" y="340817"/>
                </a:lnTo>
                <a:lnTo>
                  <a:pt x="113233" y="453720"/>
                </a:lnTo>
                <a:lnTo>
                  <a:pt x="340360" y="453593"/>
                </a:lnTo>
                <a:lnTo>
                  <a:pt x="441617" y="352336"/>
                </a:lnTo>
                <a:lnTo>
                  <a:pt x="144487" y="352336"/>
                </a:lnTo>
                <a:lnTo>
                  <a:pt x="226161" y="226758"/>
                </a:lnTo>
                <a:lnTo>
                  <a:pt x="453593" y="226758"/>
                </a:lnTo>
                <a:lnTo>
                  <a:pt x="453593" y="112737"/>
                </a:lnTo>
                <a:lnTo>
                  <a:pt x="340271" y="0"/>
                </a:lnTo>
                <a:close/>
              </a:path>
              <a:path w="454025" h="454025">
                <a:moveTo>
                  <a:pt x="453593" y="226758"/>
                </a:moveTo>
                <a:lnTo>
                  <a:pt x="226161" y="226758"/>
                </a:lnTo>
                <a:lnTo>
                  <a:pt x="239915" y="244510"/>
                </a:lnTo>
                <a:lnTo>
                  <a:pt x="322414" y="352336"/>
                </a:lnTo>
                <a:lnTo>
                  <a:pt x="441617" y="352336"/>
                </a:lnTo>
                <a:lnTo>
                  <a:pt x="453593" y="340359"/>
                </a:lnTo>
                <a:lnTo>
                  <a:pt x="453593" y="226758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7" name="object 567"/>
          <p:cNvSpPr/>
          <p:nvPr/>
        </p:nvSpPr>
        <p:spPr>
          <a:xfrm>
            <a:off x="2712421" y="2164937"/>
            <a:ext cx="305435" cy="304165"/>
          </a:xfrm>
          <a:custGeom>
            <a:avLst/>
            <a:gdLst/>
            <a:ahLst/>
            <a:cxnLst/>
            <a:rect l="l" t="t" r="r" b="b"/>
            <a:pathLst>
              <a:path w="305435" h="304164">
                <a:moveTo>
                  <a:pt x="304850" y="0"/>
                </a:moveTo>
                <a:lnTo>
                  <a:pt x="130975" y="43573"/>
                </a:lnTo>
                <a:lnTo>
                  <a:pt x="0" y="304012"/>
                </a:lnTo>
                <a:lnTo>
                  <a:pt x="260946" y="173545"/>
                </a:lnTo>
                <a:lnTo>
                  <a:pt x="304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2713014" y="2469184"/>
            <a:ext cx="304165" cy="304165"/>
          </a:xfrm>
          <a:custGeom>
            <a:avLst/>
            <a:gdLst/>
            <a:ahLst/>
            <a:cxnLst/>
            <a:rect l="l" t="t" r="r" b="b"/>
            <a:pathLst>
              <a:path w="304164" h="304164">
                <a:moveTo>
                  <a:pt x="0" y="0"/>
                </a:moveTo>
                <a:lnTo>
                  <a:pt x="115087" y="226733"/>
                </a:lnTo>
                <a:lnTo>
                  <a:pt x="304114" y="304114"/>
                </a:lnTo>
                <a:lnTo>
                  <a:pt x="226847" y="113372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9" name="object 569"/>
          <p:cNvSpPr/>
          <p:nvPr/>
        </p:nvSpPr>
        <p:spPr>
          <a:xfrm>
            <a:off x="2713108" y="2468452"/>
            <a:ext cx="304165" cy="305435"/>
          </a:xfrm>
          <a:custGeom>
            <a:avLst/>
            <a:gdLst/>
            <a:ahLst/>
            <a:cxnLst/>
            <a:rect l="l" t="t" r="r" b="b"/>
            <a:pathLst>
              <a:path w="304164" h="305435">
                <a:moveTo>
                  <a:pt x="0" y="0"/>
                </a:moveTo>
                <a:lnTo>
                  <a:pt x="130467" y="260946"/>
                </a:lnTo>
                <a:lnTo>
                  <a:pt x="304012" y="304850"/>
                </a:lnTo>
                <a:lnTo>
                  <a:pt x="260438" y="13096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0" name="object 570"/>
          <p:cNvSpPr/>
          <p:nvPr/>
        </p:nvSpPr>
        <p:spPr>
          <a:xfrm>
            <a:off x="2713059" y="224220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47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1" name="object 571"/>
          <p:cNvSpPr/>
          <p:nvPr/>
        </p:nvSpPr>
        <p:spPr>
          <a:xfrm>
            <a:off x="2599737" y="2242200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32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2" name="object 572"/>
          <p:cNvSpPr/>
          <p:nvPr/>
        </p:nvSpPr>
        <p:spPr>
          <a:xfrm>
            <a:off x="2939859" y="2354931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3" name="object 573"/>
          <p:cNvSpPr/>
          <p:nvPr/>
        </p:nvSpPr>
        <p:spPr>
          <a:xfrm>
            <a:off x="2939859" y="2469000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55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4" name="object 574"/>
          <p:cNvSpPr/>
          <p:nvPr/>
        </p:nvSpPr>
        <p:spPr>
          <a:xfrm>
            <a:off x="2486254" y="2355675"/>
            <a:ext cx="635" cy="113664"/>
          </a:xfrm>
          <a:custGeom>
            <a:avLst/>
            <a:gdLst/>
            <a:ahLst/>
            <a:cxnLst/>
            <a:rect l="l" t="t" r="r" b="b"/>
            <a:pathLst>
              <a:path w="635" h="113664">
                <a:moveTo>
                  <a:pt x="12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5" name="object 575"/>
          <p:cNvSpPr/>
          <p:nvPr/>
        </p:nvSpPr>
        <p:spPr>
          <a:xfrm>
            <a:off x="2713075" y="2695918"/>
            <a:ext cx="115570" cy="0"/>
          </a:xfrm>
          <a:custGeom>
            <a:avLst/>
            <a:gdLst/>
            <a:ahLst/>
            <a:cxnLst/>
            <a:rect l="l" t="t" r="r" b="b"/>
            <a:pathLst>
              <a:path w="115569">
                <a:moveTo>
                  <a:pt x="0" y="0"/>
                </a:moveTo>
                <a:lnTo>
                  <a:pt x="11502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6" name="object 576"/>
          <p:cNvSpPr/>
          <p:nvPr/>
        </p:nvSpPr>
        <p:spPr>
          <a:xfrm>
            <a:off x="2599499" y="2695918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113576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7" name="object 577"/>
          <p:cNvSpPr/>
          <p:nvPr/>
        </p:nvSpPr>
        <p:spPr>
          <a:xfrm>
            <a:off x="2486275" y="2468932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114084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8" name="object 578"/>
          <p:cNvSpPr/>
          <p:nvPr/>
        </p:nvSpPr>
        <p:spPr>
          <a:xfrm>
            <a:off x="2713059" y="2242200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0" y="0"/>
                </a:moveTo>
                <a:lnTo>
                  <a:pt x="112534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9" name="object 579"/>
          <p:cNvSpPr/>
          <p:nvPr/>
        </p:nvSpPr>
        <p:spPr>
          <a:xfrm>
            <a:off x="2938386" y="2582557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0" name="object 580"/>
          <p:cNvSpPr/>
          <p:nvPr/>
        </p:nvSpPr>
        <p:spPr>
          <a:xfrm>
            <a:off x="2921894" y="2588141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12369" y="0"/>
                </a:moveTo>
                <a:lnTo>
                  <a:pt x="0" y="1234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1" name="object 581"/>
          <p:cNvSpPr/>
          <p:nvPr/>
        </p:nvSpPr>
        <p:spPr>
          <a:xfrm>
            <a:off x="2918362" y="260254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1473" y="0"/>
                </a:moveTo>
                <a:lnTo>
                  <a:pt x="0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2" name="object 582"/>
          <p:cNvSpPr/>
          <p:nvPr/>
        </p:nvSpPr>
        <p:spPr>
          <a:xfrm>
            <a:off x="2713109" y="2241701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30">
                <a:moveTo>
                  <a:pt x="0" y="226745"/>
                </a:moveTo>
                <a:lnTo>
                  <a:pt x="113512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3" name="object 583"/>
          <p:cNvSpPr/>
          <p:nvPr/>
        </p:nvSpPr>
        <p:spPr>
          <a:xfrm>
            <a:off x="2713109" y="2338487"/>
            <a:ext cx="260350" cy="130175"/>
          </a:xfrm>
          <a:custGeom>
            <a:avLst/>
            <a:gdLst/>
            <a:ahLst/>
            <a:cxnLst/>
            <a:rect l="l" t="t" r="r" b="b"/>
            <a:pathLst>
              <a:path w="260350" h="130175">
                <a:moveTo>
                  <a:pt x="0" y="129959"/>
                </a:moveTo>
                <a:lnTo>
                  <a:pt x="26026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2713109" y="2469042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0" y="0"/>
                </a:moveTo>
                <a:lnTo>
                  <a:pt x="226745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2486271" y="2469168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226745" y="0"/>
                </a:moveTo>
                <a:lnTo>
                  <a:pt x="0" y="113512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object 586"/>
          <p:cNvSpPr/>
          <p:nvPr/>
        </p:nvSpPr>
        <p:spPr>
          <a:xfrm>
            <a:off x="2486262" y="2354543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2599495" y="2241309"/>
            <a:ext cx="113664" cy="227329"/>
          </a:xfrm>
          <a:custGeom>
            <a:avLst/>
            <a:gdLst/>
            <a:ahLst/>
            <a:cxnLst/>
            <a:rect l="l" t="t" r="r" b="b"/>
            <a:pathLst>
              <a:path w="113664" h="227330">
                <a:moveTo>
                  <a:pt x="113512" y="226745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8" name="object 588"/>
          <p:cNvSpPr/>
          <p:nvPr/>
        </p:nvSpPr>
        <p:spPr>
          <a:xfrm>
            <a:off x="2826529" y="2695940"/>
            <a:ext cx="19685" cy="6985"/>
          </a:xfrm>
          <a:custGeom>
            <a:avLst/>
            <a:gdLst/>
            <a:ahLst/>
            <a:cxnLst/>
            <a:rect l="l" t="t" r="r" b="b"/>
            <a:pathLst>
              <a:path w="19685" h="6985">
                <a:moveTo>
                  <a:pt x="19151" y="68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object 589"/>
          <p:cNvSpPr/>
          <p:nvPr/>
        </p:nvSpPr>
        <p:spPr>
          <a:xfrm>
            <a:off x="2939768" y="2582708"/>
            <a:ext cx="9525" cy="19050"/>
          </a:xfrm>
          <a:custGeom>
            <a:avLst/>
            <a:gdLst/>
            <a:ahLst/>
            <a:cxnLst/>
            <a:rect l="l" t="t" r="r" b="b"/>
            <a:pathLst>
              <a:path w="9525" h="19050">
                <a:moveTo>
                  <a:pt x="9042" y="18656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2939859" y="2354931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6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2486915" y="2468604"/>
            <a:ext cx="453390" cy="635"/>
          </a:xfrm>
          <a:custGeom>
            <a:avLst/>
            <a:gdLst/>
            <a:ahLst/>
            <a:cxnLst/>
            <a:rect l="l" t="t" r="r" b="b"/>
            <a:pathLst>
              <a:path w="453389" h="635">
                <a:moveTo>
                  <a:pt x="0" y="0"/>
                </a:moveTo>
                <a:lnTo>
                  <a:pt x="452945" y="584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2712474" y="2242388"/>
            <a:ext cx="635" cy="226695"/>
          </a:xfrm>
          <a:custGeom>
            <a:avLst/>
            <a:gdLst/>
            <a:ahLst/>
            <a:cxnLst/>
            <a:rect l="l" t="t" r="r" b="b"/>
            <a:pathLst>
              <a:path w="635" h="226694">
                <a:moveTo>
                  <a:pt x="0" y="226085"/>
                </a:moveTo>
                <a:lnTo>
                  <a:pt x="584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2826595" y="2599420"/>
            <a:ext cx="146956" cy="12998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2713109" y="2468447"/>
            <a:ext cx="260985" cy="167640"/>
          </a:xfrm>
          <a:custGeom>
            <a:avLst/>
            <a:gdLst/>
            <a:ahLst/>
            <a:cxnLst/>
            <a:rect l="l" t="t" r="r" b="b"/>
            <a:pathLst>
              <a:path w="260985" h="167639">
                <a:moveTo>
                  <a:pt x="0" y="0"/>
                </a:moveTo>
                <a:lnTo>
                  <a:pt x="260438" y="130975"/>
                </a:lnTo>
                <a:lnTo>
                  <a:pt x="250837" y="167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5" name="object 595"/>
          <p:cNvSpPr/>
          <p:nvPr/>
        </p:nvSpPr>
        <p:spPr>
          <a:xfrm>
            <a:off x="2918269" y="2599420"/>
            <a:ext cx="55880" cy="5080"/>
          </a:xfrm>
          <a:custGeom>
            <a:avLst/>
            <a:gdLst/>
            <a:ahLst/>
            <a:cxnLst/>
            <a:rect l="l" t="t" r="r" b="b"/>
            <a:pathLst>
              <a:path w="55880" h="5080">
                <a:moveTo>
                  <a:pt x="-692" y="2254"/>
                </a:moveTo>
                <a:lnTo>
                  <a:pt x="55975" y="2254"/>
                </a:lnTo>
              </a:path>
            </a:pathLst>
          </a:custGeom>
          <a:ln w="589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2843575" y="2674001"/>
            <a:ext cx="5080" cy="55880"/>
          </a:xfrm>
          <a:custGeom>
            <a:avLst/>
            <a:gdLst/>
            <a:ahLst/>
            <a:cxnLst/>
            <a:rect l="l" t="t" r="r" b="b"/>
            <a:pathLst>
              <a:path w="5080" h="55880">
                <a:moveTo>
                  <a:pt x="2311" y="-692"/>
                </a:moveTo>
                <a:lnTo>
                  <a:pt x="2311" y="56089"/>
                </a:lnTo>
              </a:path>
            </a:pathLst>
          </a:custGeom>
          <a:ln w="600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object 597"/>
          <p:cNvSpPr/>
          <p:nvPr/>
        </p:nvSpPr>
        <p:spPr>
          <a:xfrm>
            <a:off x="2907562" y="261463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object 598"/>
          <p:cNvSpPr/>
          <p:nvPr/>
        </p:nvSpPr>
        <p:spPr>
          <a:xfrm>
            <a:off x="2914948" y="2617484"/>
            <a:ext cx="45085" cy="17780"/>
          </a:xfrm>
          <a:custGeom>
            <a:avLst/>
            <a:gdLst/>
            <a:ahLst/>
            <a:cxnLst/>
            <a:rect l="l" t="t" r="r" b="b"/>
            <a:pathLst>
              <a:path w="45085" h="17780">
                <a:moveTo>
                  <a:pt x="0" y="0"/>
                </a:moveTo>
                <a:lnTo>
                  <a:pt x="44907" y="17335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9" name="object 599"/>
          <p:cNvSpPr/>
          <p:nvPr/>
        </p:nvSpPr>
        <p:spPr>
          <a:xfrm>
            <a:off x="2962582" y="2635869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69">
                <a:moveTo>
                  <a:pt x="0" y="0"/>
                </a:moveTo>
                <a:lnTo>
                  <a:pt x="1943" y="74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2858937" y="2663690"/>
            <a:ext cx="22225" cy="57150"/>
          </a:xfrm>
          <a:custGeom>
            <a:avLst/>
            <a:gdLst/>
            <a:ahLst/>
            <a:cxnLst/>
            <a:rect l="l" t="t" r="r" b="b"/>
            <a:pathLst>
              <a:path w="22225" h="57150">
                <a:moveTo>
                  <a:pt x="0" y="0"/>
                </a:moveTo>
                <a:lnTo>
                  <a:pt x="21932" y="5654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1" name="object 601"/>
          <p:cNvSpPr/>
          <p:nvPr/>
        </p:nvSpPr>
        <p:spPr>
          <a:xfrm>
            <a:off x="2846401" y="272509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2" name="object 602"/>
          <p:cNvSpPr/>
          <p:nvPr/>
        </p:nvSpPr>
        <p:spPr>
          <a:xfrm>
            <a:off x="2851693" y="2602801"/>
            <a:ext cx="118745" cy="118745"/>
          </a:xfrm>
          <a:custGeom>
            <a:avLst/>
            <a:gdLst/>
            <a:ahLst/>
            <a:cxnLst/>
            <a:rect l="l" t="t" r="r" b="b"/>
            <a:pathLst>
              <a:path w="118744" h="118744">
                <a:moveTo>
                  <a:pt x="0" y="118478"/>
                </a:moveTo>
                <a:lnTo>
                  <a:pt x="118478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2972080" y="259941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1473"/>
                </a:moveTo>
                <a:lnTo>
                  <a:pt x="1473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object 604"/>
          <p:cNvSpPr/>
          <p:nvPr/>
        </p:nvSpPr>
        <p:spPr>
          <a:xfrm>
            <a:off x="2776504" y="2594532"/>
            <a:ext cx="104139" cy="135255"/>
          </a:xfrm>
          <a:custGeom>
            <a:avLst/>
            <a:gdLst/>
            <a:ahLst/>
            <a:cxnLst/>
            <a:rect l="l" t="t" r="r" b="b"/>
            <a:pathLst>
              <a:path w="104139" h="135255">
                <a:moveTo>
                  <a:pt x="0" y="0"/>
                </a:moveTo>
                <a:lnTo>
                  <a:pt x="67068" y="134861"/>
                </a:lnTo>
                <a:lnTo>
                  <a:pt x="103682" y="125018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object 605"/>
          <p:cNvSpPr/>
          <p:nvPr/>
        </p:nvSpPr>
        <p:spPr>
          <a:xfrm>
            <a:off x="2848292" y="2604033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091" y="0"/>
                </a:moveTo>
                <a:lnTo>
                  <a:pt x="0" y="7005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object 606"/>
          <p:cNvSpPr/>
          <p:nvPr/>
        </p:nvSpPr>
        <p:spPr>
          <a:xfrm>
            <a:off x="2713017" y="2469189"/>
            <a:ext cx="205740" cy="135255"/>
          </a:xfrm>
          <a:custGeom>
            <a:avLst/>
            <a:gdLst/>
            <a:ahLst/>
            <a:cxnLst/>
            <a:rect l="l" t="t" r="r" b="b"/>
            <a:pathLst>
              <a:path w="205739" h="135255">
                <a:moveTo>
                  <a:pt x="0" y="0"/>
                </a:moveTo>
                <a:lnTo>
                  <a:pt x="205257" y="13473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2795424" y="2594532"/>
            <a:ext cx="53340" cy="80010"/>
          </a:xfrm>
          <a:custGeom>
            <a:avLst/>
            <a:gdLst/>
            <a:ahLst/>
            <a:cxnLst/>
            <a:rect l="l" t="t" r="r" b="b"/>
            <a:pathLst>
              <a:path w="53339" h="80010">
                <a:moveTo>
                  <a:pt x="0" y="0"/>
                </a:moveTo>
                <a:lnTo>
                  <a:pt x="52768" y="7946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2881753" y="2637917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881" y="4093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2713159" y="2300333"/>
            <a:ext cx="168910" cy="168910"/>
          </a:xfrm>
          <a:custGeom>
            <a:avLst/>
            <a:gdLst/>
            <a:ahLst/>
            <a:cxnLst/>
            <a:rect l="l" t="t" r="r" b="b"/>
            <a:pathLst>
              <a:path w="168910" h="168910">
                <a:moveTo>
                  <a:pt x="168757" y="0"/>
                </a:moveTo>
                <a:lnTo>
                  <a:pt x="0" y="168706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2826530" y="22422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2832116" y="2247797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0"/>
                </a:moveTo>
                <a:lnTo>
                  <a:pt x="12344" y="12369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2846515" y="22622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2918084" y="233375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" name="object 614"/>
          <p:cNvSpPr/>
          <p:nvPr/>
        </p:nvSpPr>
        <p:spPr>
          <a:xfrm>
            <a:off x="2923562" y="2339242"/>
            <a:ext cx="12065" cy="12065"/>
          </a:xfrm>
          <a:custGeom>
            <a:avLst/>
            <a:gdLst/>
            <a:ahLst/>
            <a:cxnLst/>
            <a:rect l="l" t="t" r="r" b="b"/>
            <a:pathLst>
              <a:path w="12064" h="12064">
                <a:moveTo>
                  <a:pt x="0" y="0"/>
                </a:moveTo>
                <a:lnTo>
                  <a:pt x="12026" y="12052"/>
                </a:lnTo>
              </a:path>
            </a:pathLst>
          </a:custGeom>
          <a:ln w="3175">
            <a:solidFill>
              <a:srgbClr val="231F20"/>
            </a:solidFill>
            <a:prstDash val="sysDot"/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object 615"/>
          <p:cNvSpPr/>
          <p:nvPr/>
        </p:nvSpPr>
        <p:spPr>
          <a:xfrm>
            <a:off x="2937591" y="235329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5">
                <a:moveTo>
                  <a:pt x="0" y="0"/>
                </a:moveTo>
                <a:lnTo>
                  <a:pt x="1473" y="1473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2843394" y="2208505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0"/>
                </a:moveTo>
                <a:lnTo>
                  <a:pt x="4508" y="55283"/>
                </a:lnTo>
                <a:lnTo>
                  <a:pt x="74574" y="125361"/>
                </a:lnTo>
                <a:lnTo>
                  <a:pt x="129984" y="129984"/>
                </a:lnTo>
                <a:lnTo>
                  <a:pt x="120815" y="92684"/>
                </a:lnTo>
                <a:lnTo>
                  <a:pt x="37198" y="9029"/>
                </a:lnTo>
                <a:lnTo>
                  <a:pt x="0" y="0"/>
                </a:lnTo>
                <a:close/>
              </a:path>
            </a:pathLst>
          </a:custGeom>
          <a:solidFill>
            <a:srgbClr val="F7901E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object 617"/>
          <p:cNvSpPr/>
          <p:nvPr/>
        </p:nvSpPr>
        <p:spPr>
          <a:xfrm>
            <a:off x="2880594" y="2217534"/>
            <a:ext cx="83820" cy="83820"/>
          </a:xfrm>
          <a:custGeom>
            <a:avLst/>
            <a:gdLst/>
            <a:ahLst/>
            <a:cxnLst/>
            <a:rect l="l" t="t" r="r" b="b"/>
            <a:pathLst>
              <a:path w="83819" h="83819">
                <a:moveTo>
                  <a:pt x="0" y="0"/>
                </a:moveTo>
                <a:lnTo>
                  <a:pt x="83616" y="83654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2712421" y="2208510"/>
            <a:ext cx="167640" cy="260985"/>
          </a:xfrm>
          <a:custGeom>
            <a:avLst/>
            <a:gdLst/>
            <a:ahLst/>
            <a:cxnLst/>
            <a:rect l="l" t="t" r="r" b="b"/>
            <a:pathLst>
              <a:path w="167639" h="260985">
                <a:moveTo>
                  <a:pt x="0" y="260438"/>
                </a:moveTo>
                <a:lnTo>
                  <a:pt x="130975" y="0"/>
                </a:lnTo>
                <a:lnTo>
                  <a:pt x="167601" y="9601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9" name="object 619"/>
          <p:cNvSpPr/>
          <p:nvPr/>
        </p:nvSpPr>
        <p:spPr>
          <a:xfrm>
            <a:off x="2712472" y="2207813"/>
            <a:ext cx="261598" cy="2619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2409906" y="2163991"/>
            <a:ext cx="304165" cy="305435"/>
          </a:xfrm>
          <a:custGeom>
            <a:avLst/>
            <a:gdLst/>
            <a:ahLst/>
            <a:cxnLst/>
            <a:rect l="l" t="t" r="r" b="b"/>
            <a:pathLst>
              <a:path w="304164" h="305435">
                <a:moveTo>
                  <a:pt x="0" y="0"/>
                </a:moveTo>
                <a:lnTo>
                  <a:pt x="43573" y="173875"/>
                </a:lnTo>
                <a:lnTo>
                  <a:pt x="304012" y="304850"/>
                </a:lnTo>
                <a:lnTo>
                  <a:pt x="173545" y="439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object 621"/>
          <p:cNvSpPr/>
          <p:nvPr/>
        </p:nvSpPr>
        <p:spPr>
          <a:xfrm>
            <a:off x="2486670" y="2354639"/>
            <a:ext cx="227329" cy="113664"/>
          </a:xfrm>
          <a:custGeom>
            <a:avLst/>
            <a:gdLst/>
            <a:ahLst/>
            <a:cxnLst/>
            <a:rect l="l" t="t" r="r" b="b"/>
            <a:pathLst>
              <a:path w="227330" h="113664">
                <a:moveTo>
                  <a:pt x="226745" y="113512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2583456" y="2207891"/>
            <a:ext cx="130175" cy="260350"/>
          </a:xfrm>
          <a:custGeom>
            <a:avLst/>
            <a:gdLst/>
            <a:ahLst/>
            <a:cxnLst/>
            <a:rect l="l" t="t" r="r" b="b"/>
            <a:pathLst>
              <a:path w="130175" h="260350">
                <a:moveTo>
                  <a:pt x="129959" y="260261"/>
                </a:moveTo>
                <a:lnTo>
                  <a:pt x="0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object 623"/>
          <p:cNvSpPr/>
          <p:nvPr/>
        </p:nvSpPr>
        <p:spPr>
          <a:xfrm>
            <a:off x="2453476" y="2207883"/>
            <a:ext cx="261226" cy="26091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2453479" y="2301239"/>
            <a:ext cx="260985" cy="167640"/>
          </a:xfrm>
          <a:custGeom>
            <a:avLst/>
            <a:gdLst/>
            <a:ahLst/>
            <a:cxnLst/>
            <a:rect l="l" t="t" r="r" b="b"/>
            <a:pathLst>
              <a:path w="260985" h="167639">
                <a:moveTo>
                  <a:pt x="260438" y="167601"/>
                </a:moveTo>
                <a:lnTo>
                  <a:pt x="0" y="36626"/>
                </a:lnTo>
                <a:lnTo>
                  <a:pt x="9601" y="0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5" name="object 625"/>
          <p:cNvSpPr/>
          <p:nvPr/>
        </p:nvSpPr>
        <p:spPr>
          <a:xfrm>
            <a:off x="2452782" y="2207196"/>
            <a:ext cx="261922" cy="26159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2408854" y="2468666"/>
            <a:ext cx="305435" cy="304165"/>
          </a:xfrm>
          <a:custGeom>
            <a:avLst/>
            <a:gdLst/>
            <a:ahLst/>
            <a:cxnLst/>
            <a:rect l="l" t="t" r="r" b="b"/>
            <a:pathLst>
              <a:path w="305435" h="304164">
                <a:moveTo>
                  <a:pt x="304850" y="0"/>
                </a:moveTo>
                <a:lnTo>
                  <a:pt x="43903" y="130467"/>
                </a:lnTo>
                <a:lnTo>
                  <a:pt x="0" y="304012"/>
                </a:lnTo>
                <a:lnTo>
                  <a:pt x="173875" y="260438"/>
                </a:lnTo>
                <a:lnTo>
                  <a:pt x="304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7" name="object 627"/>
          <p:cNvSpPr/>
          <p:nvPr/>
        </p:nvSpPr>
        <p:spPr>
          <a:xfrm>
            <a:off x="2452756" y="2469168"/>
            <a:ext cx="260350" cy="130175"/>
          </a:xfrm>
          <a:custGeom>
            <a:avLst/>
            <a:gdLst/>
            <a:ahLst/>
            <a:cxnLst/>
            <a:rect l="l" t="t" r="r" b="b"/>
            <a:pathLst>
              <a:path w="260350" h="130175">
                <a:moveTo>
                  <a:pt x="260261" y="0"/>
                </a:moveTo>
                <a:lnTo>
                  <a:pt x="0" y="129959"/>
                </a:lnTo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8" name="object 628"/>
          <p:cNvSpPr/>
          <p:nvPr/>
        </p:nvSpPr>
        <p:spPr>
          <a:xfrm>
            <a:off x="2452062" y="2467881"/>
            <a:ext cx="430354" cy="26192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9" name="object 629"/>
          <p:cNvSpPr/>
          <p:nvPr/>
        </p:nvSpPr>
        <p:spPr>
          <a:xfrm>
            <a:off x="2143747" y="1899335"/>
            <a:ext cx="1139190" cy="1139190"/>
          </a:xfrm>
          <a:custGeom>
            <a:avLst/>
            <a:gdLst/>
            <a:ahLst/>
            <a:cxnLst/>
            <a:rect l="l" t="t" r="r" b="b"/>
            <a:pathLst>
              <a:path w="1139189" h="1139189">
                <a:moveTo>
                  <a:pt x="0" y="1138631"/>
                </a:moveTo>
                <a:lnTo>
                  <a:pt x="1138643" y="1138631"/>
                </a:lnTo>
                <a:lnTo>
                  <a:pt x="1138643" y="0"/>
                </a:lnTo>
                <a:lnTo>
                  <a:pt x="0" y="0"/>
                </a:lnTo>
                <a:lnTo>
                  <a:pt x="0" y="1138631"/>
                </a:lnTo>
                <a:close/>
              </a:path>
            </a:pathLst>
          </a:custGeom>
          <a:ln w="8890">
            <a:solidFill>
              <a:srgbClr val="636466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0" name="object 630"/>
          <p:cNvSpPr txBox="1"/>
          <p:nvPr/>
        </p:nvSpPr>
        <p:spPr>
          <a:xfrm>
            <a:off x="2125489" y="3101724"/>
            <a:ext cx="2438400" cy="24622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38. ...by </a:t>
            </a:r>
            <a:r>
              <a:rPr sz="75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pushing under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</a:t>
            </a:r>
            <a:r>
              <a:rPr sz="1125" spc="7" baseline="3703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39. </a:t>
            </a:r>
            <a:r>
              <a:rPr sz="1125" spc="15" baseline="3703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</a:t>
            </a:r>
            <a:r>
              <a:rPr sz="1125" spc="7" baseline="3703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</a:t>
            </a:r>
            <a:r>
              <a:rPr sz="1125" spc="-135" baseline="3703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25" spc="7" baseline="3703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endParaRPr sz="1125" baseline="3703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5260">
              <a:lnSpc>
                <a:spcPct val="100000"/>
              </a:lnSpc>
              <a:spcBef>
                <a:spcPts val="20"/>
              </a:spcBef>
            </a:pP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to look like</a:t>
            </a:r>
            <a:r>
              <a:rPr sz="7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endParaRPr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454</Words>
  <Application>Microsoft Macintosh PowerPoint</Application>
  <PresentationFormat>Custom</PresentationFormat>
  <Paragraphs>226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Poppins</vt:lpstr>
      <vt:lpstr>Times New Roman</vt:lpstr>
      <vt:lpstr>Calibri</vt:lpstr>
      <vt:lpstr>Arial</vt:lpstr>
      <vt:lpstr>Helvetica Neue</vt:lpstr>
      <vt:lpstr>Office Theme</vt:lpstr>
      <vt:lpstr> Tech for the Environment  Homework</vt:lpstr>
      <vt:lpstr> Tech for the Environment  Homework</vt:lpstr>
      <vt:lpstr> Tech for the Environment  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HW_Tech for Environment_297x210_IR_17.12.19.indd</dc:title>
  <cp:lastModifiedBy>Patel, Hitz</cp:lastModifiedBy>
  <cp:revision>6</cp:revision>
  <dcterms:created xsi:type="dcterms:W3CDTF">2019-12-17T17:34:21Z</dcterms:created>
  <dcterms:modified xsi:type="dcterms:W3CDTF">2022-06-09T12:56:22Z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2019-12-17T00:00:00Z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2019-12-17T00:00:00Z</vt:filetime>
  </property>
</Properties>
</file>