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6" r:id="rId1"/>
    <p:sldMasterId id="2147483687" r:id="rId2"/>
    <p:sldMasterId id="2147483688" r:id="rId3"/>
  </p:sldMasterIdLst>
  <p:notesMasterIdLst>
    <p:notesMasterId r:id="rId18"/>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61446" autoAdjust="0"/>
  </p:normalViewPr>
  <p:slideViewPr>
    <p:cSldViewPr snapToGrid="0">
      <p:cViewPr varScale="1">
        <p:scale>
          <a:sx n="75" d="100"/>
          <a:sy n="75" d="100"/>
        </p:scale>
        <p:origin x="2634" y="72"/>
      </p:cViewPr>
      <p:guideLst>
        <p:guide orient="horz" pos="1620"/>
        <p:guide pos="2880"/>
      </p:guideLst>
    </p:cSldViewPr>
  </p:slideViewPr>
  <p:notesTextViewPr>
    <p:cViewPr>
      <p:scale>
        <a:sx n="1" d="1"/>
        <a:sy n="1" d="1"/>
      </p:scale>
      <p:origin x="0" y="0"/>
    </p:cViewPr>
  </p:notesTextViewPr>
  <p:notesViewPr>
    <p:cSldViewPr snapToGrid="0">
      <p:cViewPr varScale="1">
        <p:scale>
          <a:sx n="71" d="100"/>
          <a:sy n="71" d="100"/>
        </p:scale>
        <p:origin x="4182" y="5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youtube.com/watch?v=ibJpUkTdgTY"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vimeo.com/techshecan/review/687204984/cb9b1f37ae"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vimeo.com/514261409"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vimeo.com/techshecan/review/687203041/d980155c36"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youtube.com/watch?v=Zh3-Mvrp1Lc"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vimeo.com/techshecan/review/687203661/8e47eb50b7"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vimeo.com/514264939"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youtube.com/watch?v=NKE39Tg9oQY"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youtube.com/watch?v=m4WC2PLlcqo"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bd2942c90f_0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pl-PL" sz="1100" b="0" i="0" u="none" strike="noStrike" cap="none" dirty="0">
                <a:solidFill>
                  <a:srgbClr val="000000"/>
                </a:solidFill>
                <a:effectLst/>
                <a:latin typeface="Arial"/>
                <a:ea typeface="Arial"/>
                <a:cs typeface="Arial"/>
                <a:sym typeface="Arial"/>
              </a:rPr>
              <a:t>Cześć/Witam wszystkich, mam na imię ???????? i te zajęcia będą dotyczyły technologii w świętowaniu. </a:t>
            </a:r>
          </a:p>
          <a:p>
            <a:pPr marL="0" lvl="0" indent="0" algn="l" rtl="0">
              <a:spcBef>
                <a:spcPts val="0"/>
              </a:spcBef>
              <a:spcAft>
                <a:spcPts val="0"/>
              </a:spcAft>
              <a:buNone/>
            </a:pPr>
            <a:endParaRPr lang="pl-PL"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pl-PL" sz="1100" b="0" i="0" u="none" strike="noStrike" cap="none" dirty="0">
                <a:solidFill>
                  <a:srgbClr val="000000"/>
                </a:solidFill>
                <a:effectLst/>
                <a:latin typeface="Arial"/>
                <a:ea typeface="Arial"/>
                <a:cs typeface="Arial"/>
                <a:sym typeface="Arial"/>
              </a:rPr>
              <a:t>Naszym dzisiejszym celem jest pokazanie Wam wielu różnych i interesujących sposobów, jak technologia jest wykorzystywana w świętowaniu na całym świecie, w różnych krajach, kulturach i religiach. Chcemy podkreślić rolę ludzi, którzy stoją za takimi technologiami i pokazać rodzaje pracy jaką wykonują. Mamy nadzieję zwrócić waszą uwagę na te zawody i być może zachęcić was do ich wykonywania w przyszłości. </a:t>
            </a:r>
            <a:endParaRPr dirty="0"/>
          </a:p>
        </p:txBody>
      </p:sp>
      <p:sp>
        <p:nvSpPr>
          <p:cNvPr id="177" name="Google Shape;177;gbd2942c90f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bd2942c90f_0_103: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l-PL" dirty="0"/>
              <a:t>Ludzie często świętują razem podczas dużych spotkań z rodziną i przyjaciółmi. Mogą to być wesela, przyjęcia urodzinowe czy święta religijne. Na tym slajdzie przyjrzymy się w jaki sposób technologia jest używana podczas tych wydarzeń, np. do fotografowania, dekoracji czy organizacji tychże spotkań.  </a:t>
            </a:r>
          </a:p>
          <a:p>
            <a:pPr marL="0" lvl="0" indent="0" algn="l" rtl="0">
              <a:spcBef>
                <a:spcPts val="0"/>
              </a:spcBef>
              <a:spcAft>
                <a:spcPts val="0"/>
              </a:spcAft>
              <a:buNone/>
            </a:pPr>
            <a:r>
              <a:rPr lang="pl-PL" dirty="0"/>
              <a:t>Zdjęcie w lewym górnym rogu pokazuje panią rejestrującą się na wydarzenie poprzez oprogramowanie do rozpoznawania twarzy. Zamiast tradycyjnego podpisywania się organizatorzy dużych imprez używają teraz tego typu programów, żeby rejestrować uczestników po przyjeździe. </a:t>
            </a:r>
          </a:p>
          <a:p>
            <a:pPr marL="0" lvl="0" indent="0" algn="l" rtl="0">
              <a:spcBef>
                <a:spcPts val="0"/>
              </a:spcBef>
              <a:spcAft>
                <a:spcPts val="0"/>
              </a:spcAft>
              <a:buNone/>
            </a:pPr>
            <a:endParaRPr lang="pl-PL" dirty="0"/>
          </a:p>
          <a:p>
            <a:pPr marL="0" lvl="0" indent="0" algn="l" rtl="0">
              <a:spcBef>
                <a:spcPts val="0"/>
              </a:spcBef>
              <a:spcAft>
                <a:spcPts val="0"/>
              </a:spcAft>
              <a:buNone/>
            </a:pPr>
            <a:r>
              <a:rPr lang="pl-PL" dirty="0"/>
              <a:t>Górne, środkowe zdjęcie przedstawia tort weselny, jednak inny niż zwykle. Ten tort posiada na sobie kod QR. Mogliście widzieć już kody QR na opakowaniach albo listach. Skanujecie kody swoim telefonem i określony kod przenosi was do konkretnej strony www. Kody QR są stosowane podczas wesel i urodzin, żeby przekazać gościom szczegóły wydarzenia albo wysłać im środki pieniężne jako prezent. </a:t>
            </a:r>
          </a:p>
          <a:p>
            <a:pPr marL="0" lvl="0" indent="0" algn="l" rtl="0">
              <a:spcBef>
                <a:spcPts val="0"/>
              </a:spcBef>
              <a:spcAft>
                <a:spcPts val="0"/>
              </a:spcAft>
              <a:buNone/>
            </a:pPr>
            <a:endParaRPr lang="pl-PL" dirty="0"/>
          </a:p>
          <a:p>
            <a:pPr marL="0" lvl="0" indent="0" algn="l" rtl="0">
              <a:spcBef>
                <a:spcPts val="0"/>
              </a:spcBef>
              <a:spcAft>
                <a:spcPts val="0"/>
              </a:spcAft>
              <a:buNone/>
            </a:pPr>
            <a:r>
              <a:rPr lang="pl-PL" dirty="0"/>
              <a:t>Zdjęcie w prawym górnym rogu zostało zrobione z użyciem </a:t>
            </a:r>
            <a:r>
              <a:rPr lang="pl-PL" dirty="0" err="1"/>
              <a:t>drona</a:t>
            </a:r>
            <a:r>
              <a:rPr lang="pl-PL" dirty="0"/>
              <a:t>. Fotografowie i kamerzyści używają teraz dronów podczas uroczystości i imprez żeby móc zrobić zdjęcia i wideo, których w normalnych warunkach nie byliby w stanie zrobić (chyba że z </a:t>
            </a:r>
            <a:r>
              <a:rPr lang="pl-PL" dirty="0" err="1"/>
              <a:t>wieeelką</a:t>
            </a:r>
            <a:r>
              <a:rPr lang="pl-PL" dirty="0"/>
              <a:t> drabiną). Drony pozwalają na bycie jeszcze bardziej kreatywnym i wykonać takie ujęcia</a:t>
            </a:r>
          </a:p>
          <a:p>
            <a:pPr marL="0" lvl="0" indent="0" algn="l" rtl="0">
              <a:spcBef>
                <a:spcPts val="0"/>
              </a:spcBef>
              <a:spcAft>
                <a:spcPts val="0"/>
              </a:spcAft>
              <a:buNone/>
            </a:pPr>
            <a:endParaRPr lang="pl-PL" dirty="0"/>
          </a:p>
          <a:p>
            <a:pPr marL="0" lvl="0" indent="0" algn="l" rtl="0">
              <a:spcBef>
                <a:spcPts val="0"/>
              </a:spcBef>
              <a:spcAft>
                <a:spcPts val="0"/>
              </a:spcAft>
              <a:buNone/>
            </a:pPr>
            <a:r>
              <a:rPr lang="pl-PL" dirty="0"/>
              <a:t>[WŁĄCZ VIDEO ]:  </a:t>
            </a:r>
            <a:r>
              <a:rPr lang="pl-PL" dirty="0">
                <a:hlinkClick r:id="rId3"/>
              </a:rPr>
              <a:t>Ślub z </a:t>
            </a:r>
            <a:r>
              <a:rPr lang="pl-PL" dirty="0" err="1">
                <a:hlinkClick r:id="rId3"/>
              </a:rPr>
              <a:t>drona</a:t>
            </a:r>
            <a:r>
              <a:rPr lang="pl-PL" dirty="0">
                <a:hlinkClick r:id="rId3"/>
              </a:rPr>
              <a:t> Bielik-Studio 2017 | Filmowanie wesel z powietrza/lotu ptaka </a:t>
            </a:r>
            <a:r>
              <a:rPr lang="en-CH" dirty="0">
                <a:hlinkClick r:id="rId3"/>
              </a:rPr>
              <a:t>–</a:t>
            </a:r>
            <a:r>
              <a:rPr lang="pl-PL" dirty="0">
                <a:hlinkClick r:id="rId3"/>
              </a:rPr>
              <a:t> YouTube</a:t>
            </a:r>
            <a:r>
              <a:rPr lang="pl-PL" dirty="0"/>
              <a:t> lub kliknij zdjęcie w prawym górnym rogu.</a:t>
            </a:r>
          </a:p>
          <a:p>
            <a:pPr marL="0" lvl="0" indent="0" algn="l" rtl="0">
              <a:spcBef>
                <a:spcPts val="0"/>
              </a:spcBef>
              <a:spcAft>
                <a:spcPts val="0"/>
              </a:spcAft>
              <a:buNone/>
            </a:pPr>
            <a:endParaRPr lang="pl-PL" dirty="0"/>
          </a:p>
          <a:p>
            <a:pPr marL="0" lvl="0" indent="0" algn="l" rtl="0">
              <a:spcBef>
                <a:spcPts val="0"/>
              </a:spcBef>
              <a:spcAft>
                <a:spcPts val="0"/>
              </a:spcAft>
              <a:buNone/>
            </a:pPr>
            <a:r>
              <a:rPr lang="pl-PL" dirty="0"/>
              <a:t>W przypadku wielu uroczystości ludzie z różnych kultur używają świateł w celu przyozdobienia swoich pokoi i domów. Tyczy się to także lampek choinkowych, które możesz zobaczyć na środkowym zdjęciu dolnego rzędu oraz światełka zapalane z okazji </a:t>
            </a:r>
            <a:r>
              <a:rPr lang="pl-PL" dirty="0" err="1"/>
              <a:t>Eid</a:t>
            </a:r>
            <a:r>
              <a:rPr lang="pl-PL" dirty="0"/>
              <a:t> i Ramadanu widoczne w lewym dolnym rogu. Zamiast fizycznie dekorować dom czy pokój niektórzy decydują się na użycie projektorów, które dają iluzję, że coś jest faktycznie pokryte dekoracjami, podczas gdy jest to tylko wyświetlone zdjęcie. Co trzeba zapamiętać to fakt, że zawsze ktoś jest odpowiedzialny za zaprojektowanie i stworzenie tego typu narzędzi. Niektórzy z Was mogą mieć w domu światełka, których światło można zmienić z błyskającego na efekt ścigania się czy kilka innych wzorów. </a:t>
            </a:r>
          </a:p>
          <a:p>
            <a:pPr marL="0" lvl="0" indent="0" algn="l" rtl="0">
              <a:spcBef>
                <a:spcPts val="0"/>
              </a:spcBef>
              <a:spcAft>
                <a:spcPts val="0"/>
              </a:spcAft>
              <a:buNone/>
            </a:pPr>
            <a:r>
              <a:rPr lang="pl-PL" dirty="0"/>
              <a:t>Zapamiętajcie, że tego typu efekty zostały zaprogramowane po to, żeby sprawiać jak najlepsze wrażenie. Podobnie jak z projekcjami, ktoś musiał zaprojektować jak mają wyglądać i zaprogramować wyświetlacz, który stwarza tego typu efekt. </a:t>
            </a:r>
            <a:endParaRPr dirty="0"/>
          </a:p>
        </p:txBody>
      </p:sp>
      <p:sp>
        <p:nvSpPr>
          <p:cNvPr id="294" name="Google Shape;294;gbd2942c90f_0_10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bd2942c90f_0_11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l-PL" dirty="0"/>
              <a:t>Jeśli jesteście zainteresowani używaniem technologii do planowania, projektowania czy ozdabiania przyszłych uroczystości i imprez, to jest kilka zawodów z tym związanych. </a:t>
            </a:r>
          </a:p>
          <a:p>
            <a:pPr marL="0" lvl="0" indent="0" algn="l" rtl="0">
              <a:spcBef>
                <a:spcPts val="0"/>
              </a:spcBef>
              <a:spcAft>
                <a:spcPts val="0"/>
              </a:spcAft>
              <a:buNone/>
            </a:pPr>
            <a:r>
              <a:rPr lang="pl-PL" dirty="0"/>
              <a:t>Możecie być programistami oświetlenia. Jako programiści oświetlenia będziecie odpowiedzialni za decydowanie o tym jak i kiedy użyć oświetlenia podczas imprez, żeby uzyskać jak najciekawszy efekt. Programista oświetlenia pracuje przy wydarzeniach takich jak produkcje teatralne, imprezy sportowe, koncerty czy wielkie imprezy. Myślę, że to całkiem fajne połączenie miłości do sztuki i technologii w jednym zawodzie. </a:t>
            </a:r>
          </a:p>
          <a:p>
            <a:pPr marL="0" lvl="0" indent="0" algn="l" rtl="0">
              <a:spcBef>
                <a:spcPts val="0"/>
              </a:spcBef>
              <a:spcAft>
                <a:spcPts val="0"/>
              </a:spcAft>
              <a:buNone/>
            </a:pPr>
            <a:r>
              <a:rPr lang="pl-PL" dirty="0"/>
              <a:t>Jako koordynatorzy imprez możecie być odpowiedzialni za organizację i nadzorowanie wszystkich technicznych aspektów wydarzeń. Musicie być na bieżąco ze wszystkimi nowinkami technologicznymi w branży i być w stanie doradzić, jak kiedy i gdzie można użyć nowo wymyślone technologie podczas imprez czy uroczystości.</a:t>
            </a:r>
          </a:p>
          <a:p>
            <a:pPr marL="0" lvl="0" indent="0" algn="l" rtl="0">
              <a:spcBef>
                <a:spcPts val="0"/>
              </a:spcBef>
              <a:spcAft>
                <a:spcPts val="0"/>
              </a:spcAft>
              <a:buNone/>
            </a:pPr>
            <a:endParaRPr dirty="0"/>
          </a:p>
        </p:txBody>
      </p:sp>
      <p:sp>
        <p:nvSpPr>
          <p:cNvPr id="309" name="Google Shape;309;gbd2942c90f_0_1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bd2942c90f_0_13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l-PL" dirty="0"/>
              <a:t>Na koniec poznamy kolejny wzór do naśladowania w ramach Tech dla Świętowania. Poznamy Jan, która jest założycielką i dyrektorką firmy </a:t>
            </a:r>
            <a:r>
              <a:rPr lang="pl-PL" dirty="0" err="1"/>
              <a:t>Autumn</a:t>
            </a:r>
            <a:r>
              <a:rPr lang="pl-PL" dirty="0"/>
              <a:t> Live. Jan i jej zespół organizują wydarzenia zarówno online jak i stacjonarne, więc używają dużo nowinek technologicznych w swojej pracy, bowiem Jan zbudowała swoją firmę w oparciu o użycie technologii na potrzeby imprez. </a:t>
            </a:r>
          </a:p>
          <a:p>
            <a:pPr marL="0" lvl="0" indent="0" algn="l" rtl="0">
              <a:spcBef>
                <a:spcPts val="0"/>
              </a:spcBef>
              <a:spcAft>
                <a:spcPts val="0"/>
              </a:spcAft>
              <a:buNone/>
            </a:pPr>
            <a:r>
              <a:rPr lang="pl-PL" dirty="0" err="1"/>
              <a:t>Katie</a:t>
            </a:r>
            <a:r>
              <a:rPr lang="pl-PL" dirty="0"/>
              <a:t> rozmawia z Jan, żeby dowiedzieć się więcej na temat jej firmy i pracy. Posłuchajmy, co ma do powiedzenia...</a:t>
            </a:r>
          </a:p>
          <a:p>
            <a:pPr marL="0" lvl="0" indent="0" algn="l" rtl="0">
              <a:spcBef>
                <a:spcPts val="0"/>
              </a:spcBef>
              <a:spcAft>
                <a:spcPts val="0"/>
              </a:spcAft>
              <a:buNone/>
            </a:pPr>
            <a:endParaRPr lang="pl-PL" dirty="0"/>
          </a:p>
          <a:p>
            <a:pPr marL="0" lvl="0" indent="0" algn="l" rtl="0">
              <a:spcBef>
                <a:spcPts val="0"/>
              </a:spcBef>
              <a:spcAft>
                <a:spcPts val="0"/>
              </a:spcAft>
              <a:buNone/>
            </a:pPr>
            <a:r>
              <a:rPr lang="pl-PL" dirty="0"/>
              <a:t>[WŁĄCZ VIDEO ]: </a:t>
            </a:r>
            <a:r>
              <a:rPr lang="en-GB" dirty="0">
                <a:hlinkClick r:id="rId3"/>
              </a:rPr>
              <a:t>Tech for Celebrations - role model video (Jan) (Polish version) on Vimeo</a:t>
            </a:r>
            <a:r>
              <a:rPr lang="pl-PL" dirty="0"/>
              <a:t> lub kliknij na zdjęcie.</a:t>
            </a:r>
          </a:p>
          <a:p>
            <a:pPr marL="0" lvl="0" indent="0" algn="l" rtl="0">
              <a:spcBef>
                <a:spcPts val="0"/>
              </a:spcBef>
              <a:spcAft>
                <a:spcPts val="0"/>
              </a:spcAft>
              <a:buNone/>
            </a:pPr>
            <a:endParaRPr lang="pl-PL" dirty="0"/>
          </a:p>
          <a:p>
            <a:pPr marL="0" lvl="0" indent="0" algn="l" rtl="0">
              <a:spcBef>
                <a:spcPts val="0"/>
              </a:spcBef>
              <a:spcAft>
                <a:spcPts val="0"/>
              </a:spcAft>
              <a:buNone/>
            </a:pPr>
            <a:r>
              <a:rPr lang="pl-PL" dirty="0"/>
              <a:t>Interesująca wydała mi się historia, kiedy Jan pracowała z deweloperami Pokemon Go w celu stworzenia wydarzenia uczącego historii Chester. Jaki fajny sposób użycia technologii! Zarówno Jan jak i Jonathan wspominali jak ważne jest, aby podążać za swoją pasją w kontekście rozwoju zawodowego. Ja również uważam, że to bardzo dobra rada. </a:t>
            </a:r>
          </a:p>
          <a:p>
            <a:pPr marL="0" lvl="0" indent="0" algn="l" rtl="0">
              <a:spcBef>
                <a:spcPts val="0"/>
              </a:spcBef>
              <a:spcAft>
                <a:spcPts val="0"/>
              </a:spcAft>
              <a:buNone/>
            </a:pPr>
            <a:endParaRPr lang="pl-PL" dirty="0"/>
          </a:p>
          <a:p>
            <a:pPr marL="0" lvl="0" indent="0" algn="l" rtl="0">
              <a:spcBef>
                <a:spcPts val="0"/>
              </a:spcBef>
              <a:spcAft>
                <a:spcPts val="0"/>
              </a:spcAft>
              <a:buNone/>
            </a:pPr>
            <a:r>
              <a:rPr lang="pl-PL" dirty="0"/>
              <a:t>Jak dowiedzieliśmy się dzisiaj uroczystości i imprezy wykorzystują technologie na wiele różnych sposobów. Jest też wiele różnych zawodów wspierających te wydarzenia. Następnym razem, kiedy będziecie na weselu czy innej dużej imprezie, pomyślcie o tym, jakie technologie zostały wykorzystane do zorganizowania ich i o wszystkich ludziach, którzy starali się by to wydarzenie było przyjemne zarówno dla was jak i dla innych gości. </a:t>
            </a:r>
          </a:p>
          <a:p>
            <a:pPr marL="0" lvl="0" indent="0" algn="l" rtl="0">
              <a:spcBef>
                <a:spcPts val="0"/>
              </a:spcBef>
              <a:spcAft>
                <a:spcPts val="0"/>
              </a:spcAft>
              <a:buNone/>
            </a:pPr>
            <a:endParaRPr lang="pl-PL" dirty="0"/>
          </a:p>
          <a:p>
            <a:pPr marL="0" lvl="0" indent="0" algn="l" rtl="0">
              <a:spcBef>
                <a:spcPts val="0"/>
              </a:spcBef>
              <a:spcAft>
                <a:spcPts val="0"/>
              </a:spcAft>
              <a:buNone/>
            </a:pPr>
            <a:r>
              <a:rPr lang="pl-PL" dirty="0"/>
              <a:t>Video w wersji bez napisów dostępne jest pod linkiem: </a:t>
            </a:r>
            <a:r>
              <a:rPr lang="en-US" dirty="0" err="1">
                <a:hlinkClick r:id="rId4"/>
              </a:rPr>
              <a:t>janlow</a:t>
            </a:r>
            <a:r>
              <a:rPr lang="en-US" dirty="0">
                <a:hlinkClick r:id="rId4"/>
              </a:rPr>
              <a:t> on Vimeo</a:t>
            </a:r>
            <a:endParaRPr lang="pl-PL" dirty="0"/>
          </a:p>
          <a:p>
            <a:pPr marL="0" lvl="0" indent="0" algn="l" rtl="0">
              <a:spcBef>
                <a:spcPts val="0"/>
              </a:spcBef>
              <a:spcAft>
                <a:spcPts val="0"/>
              </a:spcAft>
              <a:buNone/>
            </a:pPr>
            <a:endParaRPr dirty="0"/>
          </a:p>
        </p:txBody>
      </p:sp>
      <p:sp>
        <p:nvSpPr>
          <p:cNvPr id="324" name="Google Shape;324;gbd2942c90f_0_1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bd2942c90f_0_143: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l-PL" dirty="0"/>
              <a:t>A teraz czas na wyzwanie w ramach Tech dla Świętowania. Chcemy, żebyście zaprojektowali zabawkę przyszłości. Pomyślcie jakie zabawki będą dawane dzieciom za 10 lat. Jak myślicie czym będą się bawić dzieci w przyszłości? Pomyślcie o technologiach, które mogą być wtedy dostępne. </a:t>
            </a:r>
          </a:p>
          <a:p>
            <a:pPr marL="0" lvl="0" indent="0" algn="l" rtl="0">
              <a:spcBef>
                <a:spcPts val="0"/>
              </a:spcBef>
              <a:spcAft>
                <a:spcPts val="0"/>
              </a:spcAft>
              <a:buNone/>
            </a:pPr>
            <a:r>
              <a:rPr lang="pl-PL" dirty="0"/>
              <a:t>Pamiętajcie, że nie ma dobrych i złych odpowiedzi na to pytanie. Nie ma głupich propozycji, jako że nikt nie jest w stanie przewidzieć, jak szybki będzie postęp technologiczny i co będzie dla nas dostępne.</a:t>
            </a:r>
          </a:p>
          <a:p>
            <a:pPr marL="0" lvl="0" indent="0" algn="l" rtl="0">
              <a:spcBef>
                <a:spcPts val="0"/>
              </a:spcBef>
              <a:spcAft>
                <a:spcPts val="0"/>
              </a:spcAft>
              <a:buNone/>
            </a:pPr>
            <a:r>
              <a:rPr lang="pl-PL" dirty="0"/>
              <a:t>Myślę o deskorolkach elektrycznych oraz o wirtualnej rzeczywistości, która może ewoluować. Może elektroniczne zwierzaki będą miały niedługo całkiem fajną sztuczną inteligencję. </a:t>
            </a:r>
          </a:p>
          <a:p>
            <a:pPr marL="0" lvl="0" indent="0" algn="l" rtl="0">
              <a:spcBef>
                <a:spcPts val="0"/>
              </a:spcBef>
              <a:spcAft>
                <a:spcPts val="0"/>
              </a:spcAft>
              <a:buNone/>
            </a:pPr>
            <a:endParaRPr lang="pl-PL" dirty="0"/>
          </a:p>
          <a:p>
            <a:pPr marL="0" lvl="0" indent="0" algn="l" rtl="0">
              <a:spcBef>
                <a:spcPts val="0"/>
              </a:spcBef>
              <a:spcAft>
                <a:spcPts val="0"/>
              </a:spcAft>
              <a:buNone/>
            </a:pPr>
            <a:r>
              <a:rPr lang="pl-PL" dirty="0"/>
              <a:t>Narysujcie i oznaczcie swoje projekty czy to na papierze, czy w programie komputerowym z informacjami na temat wszystkich funkcji, które będą posiadały przyszłe zabawki i jak można będzie się nimi bawić. </a:t>
            </a:r>
          </a:p>
          <a:p>
            <a:pPr marL="0" lvl="0" indent="0" algn="l" rtl="0">
              <a:spcBef>
                <a:spcPts val="0"/>
              </a:spcBef>
              <a:spcAft>
                <a:spcPts val="0"/>
              </a:spcAft>
              <a:buNone/>
            </a:pPr>
            <a:r>
              <a:rPr lang="pl-PL" dirty="0"/>
              <a:t>Nie możemy doczekać się, żeby zobaczyć wasze projekty, więc jeśli chcielibyście podzielić się z nami efektami waszej pracy, wyślijcie do nas e-mail lub poproście rodziców o opublikowanie ich w mediach społecznościowych z hasztagiem #TechWeCan.</a:t>
            </a:r>
          </a:p>
          <a:p>
            <a:pPr marL="0" lvl="0" indent="0" algn="l" rtl="0">
              <a:spcBef>
                <a:spcPts val="0"/>
              </a:spcBef>
              <a:spcAft>
                <a:spcPts val="0"/>
              </a:spcAft>
              <a:buNone/>
            </a:pPr>
            <a:endParaRPr lang="pl-PL" dirty="0"/>
          </a:p>
          <a:p>
            <a:pPr marL="0" lvl="0" indent="0" algn="l" rtl="0">
              <a:spcBef>
                <a:spcPts val="0"/>
              </a:spcBef>
              <a:spcAft>
                <a:spcPts val="0"/>
              </a:spcAft>
              <a:buNone/>
            </a:pPr>
            <a:r>
              <a:rPr lang="pl-PL" dirty="0"/>
              <a:t>Czekamy z niecierpliwością na wasze pomysły. Nigdy nie wiadomo, może okaże się, że twój projekt zostanie wyprodukowany w niedalekiej przyszłości. Jak super byłoby, gdybyście wręczyli komuś zabawkę którą sami zaprojektowaliście. </a:t>
            </a:r>
          </a:p>
          <a:p>
            <a:pPr marL="0" lvl="0" indent="0" algn="l" rtl="0">
              <a:spcBef>
                <a:spcPts val="0"/>
              </a:spcBef>
              <a:spcAft>
                <a:spcPts val="0"/>
              </a:spcAft>
              <a:buNone/>
            </a:pPr>
            <a:endParaRPr dirty="0"/>
          </a:p>
        </p:txBody>
      </p:sp>
      <p:sp>
        <p:nvSpPr>
          <p:cNvPr id="335" name="Google Shape;335;gbd2942c90f_0_1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bbe16c47ae_0_14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5" name="Google Shape;315;gbbe16c47ae_0_146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0073636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bd2942c90f_0_2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bd2942c90f_0_233:notes"/>
          <p:cNvSpPr txBox="1">
            <a:spLocks noGrp="1"/>
          </p:cNvSpPr>
          <p:nvPr>
            <p:ph type="body" idx="1"/>
          </p:nvPr>
        </p:nvSpPr>
        <p:spPr>
          <a:xfrm>
            <a:off x="685800" y="4343406"/>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l-PL" dirty="0"/>
              <a:t>Dzisiaj skupimy się na technologii w świętowaniu, ale mamy wiele innych lekcji Tech We </a:t>
            </a:r>
            <a:r>
              <a:rPr lang="pl-PL" dirty="0" err="1"/>
              <a:t>Can</a:t>
            </a:r>
            <a:r>
              <a:rPr lang="pl-PL" dirty="0"/>
              <a:t> dostępnych do wyboru. Chcemy pokazać Wam, jak Wasze zainteresowania i pasje mogą poprowadzić do kariery w branży technologicznej.</a:t>
            </a:r>
          </a:p>
          <a:p>
            <a:pPr marL="0" lvl="0" indent="0" algn="l" rtl="0">
              <a:spcBef>
                <a:spcPts val="0"/>
              </a:spcBef>
              <a:spcAft>
                <a:spcPts val="0"/>
              </a:spcAft>
              <a:buNone/>
            </a:pPr>
            <a:endParaRPr lang="pl-PL" dirty="0"/>
          </a:p>
          <a:p>
            <a:pPr marL="0" lvl="0" indent="0" algn="l" rtl="0">
              <a:spcBef>
                <a:spcPts val="0"/>
              </a:spcBef>
              <a:spcAft>
                <a:spcPts val="0"/>
              </a:spcAft>
              <a:buNone/>
            </a:pPr>
            <a:r>
              <a:rPr lang="pl-PL" dirty="0"/>
              <a:t>Oto kilka osób, naszych wzorów do naśladowania, które opowiadają o swojej pracy w branży technologicznej. Posłuchajcie uważnie, jak różnorodne mają wykształcenie, zainteresowania i umiejętności. </a:t>
            </a:r>
          </a:p>
          <a:p>
            <a:pPr marL="0" lvl="0" indent="0" algn="l" rtl="0">
              <a:spcBef>
                <a:spcPts val="0"/>
              </a:spcBef>
              <a:spcAft>
                <a:spcPts val="0"/>
              </a:spcAft>
              <a:buNone/>
            </a:pPr>
            <a:endParaRPr lang="pl-PL"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pl-PL" dirty="0"/>
              <a:t>[WŁĄCZ VIDEO]: </a:t>
            </a:r>
            <a:r>
              <a:rPr lang="en-GB" dirty="0">
                <a:hlinkClick r:id="rId3"/>
              </a:rPr>
              <a:t>Tech We Can - role models (Polish version) on Vimeo</a:t>
            </a:r>
            <a:r>
              <a:rPr lang="pl-PL" dirty="0"/>
              <a:t> lub kliknij w zdjęcie.</a:t>
            </a:r>
          </a:p>
          <a:p>
            <a:pPr marL="0" lvl="0" indent="0" algn="l" rtl="0">
              <a:spcBef>
                <a:spcPts val="0"/>
              </a:spcBef>
              <a:spcAft>
                <a:spcPts val="0"/>
              </a:spcAft>
              <a:buNone/>
            </a:pPr>
            <a:endParaRPr dirty="0"/>
          </a:p>
        </p:txBody>
      </p:sp>
      <p:sp>
        <p:nvSpPr>
          <p:cNvPr id="188" name="Google Shape;188;gbd2942c90f_0_233:notes"/>
          <p:cNvSpPr txBox="1">
            <a:spLocks noGrp="1"/>
          </p:cNvSpPr>
          <p:nvPr>
            <p:ph type="sldNum" idx="12"/>
          </p:nvPr>
        </p:nvSpPr>
        <p:spPr>
          <a:xfrm>
            <a:off x="3884612" y="8685224"/>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bd2942c90f_0_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l-PL" dirty="0"/>
              <a:t>Zaczniemy od przyjrzenia się technologii używanej w wystawach, karnawałach i wystąpieniach.</a:t>
            </a:r>
          </a:p>
          <a:p>
            <a:pPr marL="0" lvl="0" indent="0" algn="l" rtl="0">
              <a:spcBef>
                <a:spcPts val="0"/>
              </a:spcBef>
              <a:spcAft>
                <a:spcPts val="0"/>
              </a:spcAft>
              <a:buNone/>
            </a:pPr>
            <a:endParaRPr lang="pl-PL" dirty="0"/>
          </a:p>
          <a:p>
            <a:pPr marL="0" lvl="0" indent="0" algn="l" rtl="0">
              <a:spcBef>
                <a:spcPts val="0"/>
              </a:spcBef>
              <a:spcAft>
                <a:spcPts val="0"/>
              </a:spcAft>
              <a:buNone/>
            </a:pPr>
            <a:r>
              <a:rPr lang="pl-PL" dirty="0"/>
              <a:t>Na obrazku w lewym górnym rogu widzimy pokaz fajerwerków nad Taj </a:t>
            </a:r>
            <a:r>
              <a:rPr lang="pl-PL" dirty="0" err="1"/>
              <a:t>Mahal</a:t>
            </a:r>
            <a:r>
              <a:rPr lang="pl-PL" dirty="0"/>
              <a:t> w czasie obchodów święta </a:t>
            </a:r>
            <a:r>
              <a:rPr lang="pl-PL" dirty="0" err="1"/>
              <a:t>Diwali</a:t>
            </a:r>
            <a:r>
              <a:rPr lang="pl-PL" dirty="0"/>
              <a:t>. Fajerwerki zostały wynalezione w VI wieku i od tego czasu przeszły przez wiele ulepszeń. Mimo, z</a:t>
            </a:r>
          </a:p>
          <a:p>
            <a:pPr marL="0" lvl="0" indent="0" algn="l" rtl="0">
              <a:spcBef>
                <a:spcPts val="0"/>
              </a:spcBef>
              <a:spcAft>
                <a:spcPts val="0"/>
              </a:spcAft>
              <a:buNone/>
            </a:pPr>
            <a:r>
              <a:rPr lang="pl-PL" dirty="0"/>
              <a:t>że wyglądają po prostu jak piękne kolory na tle nieba, kryje się za nimi wiele technologii. Fajerwerki łączą w sobie chemie, fizykę, elektronikę, a nawet symulacje komputerowe. W duże pokazy, takie jak ten na obrazku angażuje się cały zespól inżynierów i techników, którzy pracują za kulisami, żeby umożliwić pokaz. Dla dużych pokazów fajerwerków, tak samo jak dla pokazów tanecznych, ustalana jest choreografia. Technicy używają programów komputerowych, żeby każdy fajerwerk został wystrzelony w odpowiednim czasie. Następnym razem gdy będziecie oglądać pokaz fajerwerków, pomyślcie o inżynierach i technikach, którzy tworzą to wspaniale widowisko.</a:t>
            </a:r>
          </a:p>
          <a:p>
            <a:pPr marL="0" lvl="0" indent="0" algn="l" rtl="0">
              <a:spcBef>
                <a:spcPts val="0"/>
              </a:spcBef>
              <a:spcAft>
                <a:spcPts val="0"/>
              </a:spcAft>
              <a:buNone/>
            </a:pPr>
            <a:endParaRPr lang="pl-PL" dirty="0"/>
          </a:p>
          <a:p>
            <a:pPr marL="0" lvl="0" indent="0" algn="l" rtl="0">
              <a:spcBef>
                <a:spcPts val="0"/>
              </a:spcBef>
              <a:spcAft>
                <a:spcPts val="0"/>
              </a:spcAft>
              <a:buNone/>
            </a:pPr>
            <a:r>
              <a:rPr lang="pl-PL" dirty="0"/>
              <a:t>Obrazek w prawym górnym rogu, był wspomniany wcześniej podczas lekcji na temat technologii w sztuce (możecie sprawdzić ten rodzaj technologii, jeżeli was interesuje). Technologia do tego pokazu była użyta w Chinach przy świętowaniu Nowego roku 2020. Zamiast użyć fajerwerków w niebo wystrzelono prawie 2000 dronów, aby stworzyć ten wzór na niebie. Moją ulubioną częścią pokazu był moment, w którym sprawiono, że drony wyglądały jak człowiek biegnący po niebie (tak jak widać na obrazku). Zamiast pojedynczych pilotów prowadzących każdego </a:t>
            </a:r>
            <a:r>
              <a:rPr lang="pl-PL" dirty="0" err="1"/>
              <a:t>drona</a:t>
            </a:r>
            <a:r>
              <a:rPr lang="pl-PL" dirty="0"/>
              <a:t>, użyto programu komputerowego, żeby kontrolować urządzenia. Sprawdźmy jak to wygląda </a:t>
            </a:r>
          </a:p>
          <a:p>
            <a:pPr marL="0" lvl="0" indent="0" algn="l" rtl="0">
              <a:spcBef>
                <a:spcPts val="0"/>
              </a:spcBef>
              <a:spcAft>
                <a:spcPts val="0"/>
              </a:spcAft>
              <a:buNone/>
            </a:pPr>
            <a:r>
              <a:rPr lang="pl-PL" dirty="0"/>
              <a:t>[WŁĄCZ VIDEO ]: </a:t>
            </a:r>
            <a:r>
              <a:rPr lang="en-GB" dirty="0">
                <a:hlinkClick r:id="rId3"/>
              </a:rPr>
              <a:t>2,000 drones light up night sky in Shanghai to welcome new year </a:t>
            </a:r>
            <a:r>
              <a:rPr lang="en-CH" dirty="0">
                <a:hlinkClick r:id="rId3"/>
              </a:rPr>
              <a:t>–</a:t>
            </a:r>
            <a:r>
              <a:rPr lang="en-GB" dirty="0">
                <a:hlinkClick r:id="rId3"/>
              </a:rPr>
              <a:t> YouTube</a:t>
            </a:r>
            <a:r>
              <a:rPr lang="pl-PL" dirty="0"/>
              <a:t> lub kliknij w zdjęcie w prawym górnym rogu.</a:t>
            </a:r>
          </a:p>
          <a:p>
            <a:pPr marL="0" lvl="0" indent="0" algn="l" rtl="0">
              <a:spcBef>
                <a:spcPts val="0"/>
              </a:spcBef>
              <a:spcAft>
                <a:spcPts val="0"/>
              </a:spcAft>
              <a:buNone/>
            </a:pPr>
            <a:r>
              <a:rPr lang="pl-PL" dirty="0"/>
              <a:t>Nie mogę się doczekać, co przygotują w tym roku i w kolejnych latach! </a:t>
            </a:r>
          </a:p>
          <a:p>
            <a:pPr marL="0" lvl="0" indent="0" algn="l" rtl="0">
              <a:spcBef>
                <a:spcPts val="0"/>
              </a:spcBef>
              <a:spcAft>
                <a:spcPts val="0"/>
              </a:spcAft>
              <a:buNone/>
            </a:pPr>
            <a:endParaRPr lang="pl-PL" dirty="0"/>
          </a:p>
          <a:p>
            <a:pPr marL="0" lvl="0" indent="0" algn="l" rtl="0">
              <a:spcBef>
                <a:spcPts val="0"/>
              </a:spcBef>
              <a:spcAft>
                <a:spcPts val="0"/>
              </a:spcAft>
              <a:buNone/>
            </a:pPr>
            <a:r>
              <a:rPr lang="pl-PL" dirty="0"/>
              <a:t>Obrazek w lewym dolnym rogu pokazuje platformę podczas parady w parku rozrywki Disney World. Platformy to duże pojazdy, które można prowadzić lub nimi sterować, żeby przemieszczały się po ulicy – często stoją lub tańczą na nich ludzie. Technologia używana w platformach jest bardzo zaawansowana. Przykład na obrazku pokazuje platformę z filmu ‘W głowie się nie mieści’, każdy z bohaterów filmu umieszczony na platformie może się poruszać i mówić. Zaprogramował je inżynier </a:t>
            </a:r>
            <a:r>
              <a:rPr lang="pl-PL" dirty="0" err="1"/>
              <a:t>animatroniki</a:t>
            </a:r>
            <a:r>
              <a:rPr lang="pl-PL" dirty="0"/>
              <a:t> (połączenie animacji, mechaniki i elektroniki) tak, żeby wyglądały, jakby były naprawdę żywe. Technologia, która stoi za magią </a:t>
            </a:r>
            <a:r>
              <a:rPr lang="pl-PL" dirty="0" err="1"/>
              <a:t>Disney’a</a:t>
            </a:r>
            <a:r>
              <a:rPr lang="pl-PL" dirty="0"/>
              <a:t>, jest naprawdę niesamowita. </a:t>
            </a:r>
          </a:p>
          <a:p>
            <a:pPr marL="0" lvl="0" indent="0" algn="l" rtl="0">
              <a:spcBef>
                <a:spcPts val="0"/>
              </a:spcBef>
              <a:spcAft>
                <a:spcPts val="0"/>
              </a:spcAft>
              <a:buNone/>
            </a:pPr>
            <a:endParaRPr lang="pl-PL" dirty="0"/>
          </a:p>
          <a:p>
            <a:pPr marL="0" lvl="0" indent="0" algn="l" rtl="0">
              <a:spcBef>
                <a:spcPts val="0"/>
              </a:spcBef>
              <a:spcAft>
                <a:spcPts val="0"/>
              </a:spcAft>
              <a:buNone/>
            </a:pPr>
            <a:r>
              <a:rPr lang="pl-PL" dirty="0"/>
              <a:t>Ostatni obrazek pokazuje olbrzyma, którego stworzyła firma </a:t>
            </a:r>
            <a:r>
              <a:rPr lang="pl-PL" dirty="0" err="1"/>
              <a:t>Imagine</a:t>
            </a:r>
            <a:r>
              <a:rPr lang="pl-PL" dirty="0"/>
              <a:t> </a:t>
            </a:r>
            <a:r>
              <a:rPr lang="pl-PL" dirty="0" err="1"/>
              <a:t>Theatre</a:t>
            </a:r>
            <a:r>
              <a:rPr lang="pl-PL" dirty="0"/>
              <a:t>. Ich specjalnością są efekty specjalne używane w teatrze. Tak jak na platformie, efekty takie jak ten na obrazku ukrywają w sobie mnóstwo technologii, która sprawia, że postacie wyglądają jak żywe i tworzą magię teatru. </a:t>
            </a:r>
          </a:p>
          <a:p>
            <a:pPr marL="0" lvl="0" indent="0" algn="l" rtl="0">
              <a:spcBef>
                <a:spcPts val="0"/>
              </a:spcBef>
              <a:spcAft>
                <a:spcPts val="0"/>
              </a:spcAft>
              <a:buNone/>
            </a:pPr>
            <a:endParaRPr dirty="0"/>
          </a:p>
        </p:txBody>
      </p:sp>
      <p:sp>
        <p:nvSpPr>
          <p:cNvPr id="196" name="Google Shape;196;gbd2942c90f_0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bd2942c90f_0_2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l-PL" dirty="0"/>
              <a:t>Tutaj widzimy parę zawodów, które mogą was zainteresować, jeśli chcielibyście w przyszłości używać technologii do tworzenia pokazów i przedstawień. </a:t>
            </a:r>
          </a:p>
          <a:p>
            <a:pPr marL="0" lvl="0" indent="0" algn="l" rtl="0">
              <a:spcBef>
                <a:spcPts val="0"/>
              </a:spcBef>
              <a:spcAft>
                <a:spcPts val="0"/>
              </a:spcAft>
              <a:buNone/>
            </a:pPr>
            <a:endParaRPr lang="pl-PL" dirty="0"/>
          </a:p>
          <a:p>
            <a:pPr marL="0" lvl="0" indent="0" algn="l" rtl="0">
              <a:spcBef>
                <a:spcPts val="0"/>
              </a:spcBef>
              <a:spcAft>
                <a:spcPts val="0"/>
              </a:spcAft>
              <a:buNone/>
            </a:pPr>
            <a:r>
              <a:rPr lang="pl-PL" dirty="0"/>
              <a:t>Moglibyście zostać pirotechnikami. Pirotechnicy zajmują się planowaniem, projektowaniem i choreografią pokazów fajerwerków. Potrzebna Ci będzie wiedza na temat działania środków chemicznych używanych w fajerwerkach, oraz jak sprawdzić, żeby pokaz był widowiskowy, ale tez bezpieczny dla widzów.</a:t>
            </a:r>
          </a:p>
          <a:p>
            <a:pPr marL="0" lvl="0" indent="0" algn="l" rtl="0">
              <a:spcBef>
                <a:spcPts val="0"/>
              </a:spcBef>
              <a:spcAft>
                <a:spcPts val="0"/>
              </a:spcAft>
              <a:buNone/>
            </a:pPr>
            <a:endParaRPr lang="pl-PL" dirty="0"/>
          </a:p>
          <a:p>
            <a:pPr marL="0" lvl="0" indent="0" algn="l" rtl="0">
              <a:spcBef>
                <a:spcPts val="0"/>
              </a:spcBef>
              <a:spcAft>
                <a:spcPts val="0"/>
              </a:spcAft>
              <a:buNone/>
            </a:pPr>
            <a:r>
              <a:rPr lang="pl-PL" dirty="0"/>
              <a:t>Możecie też zostać inżynierem </a:t>
            </a:r>
            <a:r>
              <a:rPr lang="pl-PL" dirty="0" err="1"/>
              <a:t>animatroniki</a:t>
            </a:r>
            <a:r>
              <a:rPr lang="pl-PL" dirty="0"/>
              <a:t>. Jako inżynierowie będziecie tworzyć roboty, które są zaprojektowanie tak by wyglądały i zachowywały się jak żywe stworzenia albo bajkowe postacie. Takie roboty można wykorzystywać w parkach rozrywki, na paradach albo w czasie festiwali.</a:t>
            </a:r>
          </a:p>
          <a:p>
            <a:pPr marL="0" lvl="0" indent="0" algn="l" rtl="0">
              <a:spcBef>
                <a:spcPts val="0"/>
              </a:spcBef>
              <a:spcAft>
                <a:spcPts val="0"/>
              </a:spcAft>
              <a:buNone/>
            </a:pPr>
            <a:endParaRPr dirty="0"/>
          </a:p>
        </p:txBody>
      </p:sp>
      <p:sp>
        <p:nvSpPr>
          <p:cNvPr id="208" name="Google Shape;208;gbd2942c90f_0_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bd2942c90f_0_3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l-PL" dirty="0"/>
              <a:t>Teraz poznamy naszego pierwszego bohatera. Posłuchamy Jonathana, który jest dyrektorem w firmie o nazwie The </a:t>
            </a:r>
            <a:r>
              <a:rPr lang="pl-PL" dirty="0" err="1"/>
              <a:t>Clear</a:t>
            </a:r>
            <a:r>
              <a:rPr lang="pl-PL" dirty="0"/>
              <a:t> Idea. Firma Jonathana specjalizuje się w projektowaniu i tworzeniu technicznych rozwiązań używanych w rożnego rodzaju wydarzeniach, które zachwycają jak dzielą sztuki. Wliczają się w to pojazdy z dużymi przezroczystymi pudelkami, platformy i mnóstwo innych rozwiązań wykorzystywanych podczas świętowania. </a:t>
            </a:r>
          </a:p>
          <a:p>
            <a:pPr marL="0" lvl="0" indent="0" algn="l" rtl="0">
              <a:spcBef>
                <a:spcPts val="0"/>
              </a:spcBef>
              <a:spcAft>
                <a:spcPts val="0"/>
              </a:spcAft>
              <a:buNone/>
            </a:pPr>
            <a:r>
              <a:rPr lang="pl-PL" dirty="0" err="1"/>
              <a:t>Katie</a:t>
            </a:r>
            <a:r>
              <a:rPr lang="pl-PL" dirty="0"/>
              <a:t> rozmawiała z Jonathanem aby dowiedzieć się więcej na temat jego firmy i tego jak tam używa się technologii do tworzenia produktów dla klientów. Posłuchajmy, co powiedział Jonathan </a:t>
            </a:r>
          </a:p>
          <a:p>
            <a:pPr marL="0" lvl="0" indent="0" algn="l" rtl="0">
              <a:spcBef>
                <a:spcPts val="0"/>
              </a:spcBef>
              <a:spcAft>
                <a:spcPts val="0"/>
              </a:spcAft>
              <a:buNone/>
            </a:pPr>
            <a:endParaRPr lang="pl-PL" dirty="0"/>
          </a:p>
          <a:p>
            <a:pPr marL="0" lvl="0" indent="0" algn="l" rtl="0">
              <a:spcBef>
                <a:spcPts val="0"/>
              </a:spcBef>
              <a:spcAft>
                <a:spcPts val="0"/>
              </a:spcAft>
              <a:buNone/>
            </a:pPr>
            <a:r>
              <a:rPr lang="pl-PL" dirty="0"/>
              <a:t>[WŁĄCZ VIDEO ]: </a:t>
            </a:r>
            <a:r>
              <a:rPr lang="en-GB" dirty="0">
                <a:hlinkClick r:id="rId3"/>
              </a:rPr>
              <a:t>Tech for Celebrations - role model video (Jonathan) (Polish version) on Vimeo</a:t>
            </a:r>
            <a:r>
              <a:rPr lang="pl-PL" dirty="0"/>
              <a:t> lub kliknij na zdjęcie.</a:t>
            </a:r>
          </a:p>
          <a:p>
            <a:pPr marL="0" lvl="0" indent="0" algn="l" rtl="0">
              <a:spcBef>
                <a:spcPts val="0"/>
              </a:spcBef>
              <a:spcAft>
                <a:spcPts val="0"/>
              </a:spcAft>
              <a:buNone/>
            </a:pPr>
            <a:endParaRPr lang="pl-PL" dirty="0"/>
          </a:p>
          <a:p>
            <a:pPr marL="0" lvl="0" indent="0" algn="l" rtl="0">
              <a:spcBef>
                <a:spcPts val="0"/>
              </a:spcBef>
              <a:spcAft>
                <a:spcPts val="0"/>
              </a:spcAft>
              <a:buNone/>
            </a:pPr>
            <a:r>
              <a:rPr lang="pl-PL" dirty="0"/>
              <a:t>Zainteresował mnie moment, w którym Jonathan wymienia wszystkie fantastyczne rzeczy, które stworzył dla swoich klientów. Zdziwiłam się jak wiele różnych stanowisk można znaleźć w tak dużej firmie. Praca w takiej firmie wygląda jak świetna zabawa! </a:t>
            </a:r>
          </a:p>
          <a:p>
            <a:pPr marL="0" lvl="0" indent="0" algn="l" rtl="0">
              <a:spcBef>
                <a:spcPts val="0"/>
              </a:spcBef>
              <a:spcAft>
                <a:spcPts val="0"/>
              </a:spcAft>
              <a:buNone/>
            </a:pPr>
            <a:endParaRPr lang="pl-PL"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pl-PL" dirty="0"/>
              <a:t>Film w wersji bez napisów dostępny jest pod tym linkiem  </a:t>
            </a:r>
            <a:r>
              <a:rPr lang="en-US" dirty="0" err="1">
                <a:hlinkClick r:id="rId4"/>
              </a:rPr>
              <a:t>jonathanlow</a:t>
            </a:r>
            <a:r>
              <a:rPr lang="en-US" dirty="0">
                <a:hlinkClick r:id="rId4"/>
              </a:rPr>
              <a:t> on Vimeo</a:t>
            </a:r>
            <a:endParaRPr lang="pl-PL" dirty="0"/>
          </a:p>
          <a:p>
            <a:pPr marL="0" lvl="0" indent="0" algn="l" rtl="0">
              <a:spcBef>
                <a:spcPts val="0"/>
              </a:spcBef>
              <a:spcAft>
                <a:spcPts val="0"/>
              </a:spcAft>
              <a:buNone/>
            </a:pPr>
            <a:endParaRPr dirty="0"/>
          </a:p>
        </p:txBody>
      </p:sp>
      <p:sp>
        <p:nvSpPr>
          <p:cNvPr id="223" name="Google Shape;223;gbd2942c90f_0_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bd2942c90f_0_48: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l-PL" dirty="0"/>
              <a:t>Podczas niektórych świąt ludzie dają sobie prezenty. Dzieci najczęściej dostają zabawki. </a:t>
            </a:r>
          </a:p>
          <a:p>
            <a:pPr marL="0" lvl="0" indent="0" algn="l" rtl="0">
              <a:spcBef>
                <a:spcPts val="0"/>
              </a:spcBef>
              <a:spcAft>
                <a:spcPts val="0"/>
              </a:spcAft>
              <a:buNone/>
            </a:pPr>
            <a:r>
              <a:rPr lang="pl-PL" dirty="0"/>
              <a:t>Ja nadal uwielbiam tradycyjne zabawki i gry planszowe, ale rozwój technologii przyniósł też duże zmiany w wyglądzie dzisiejszych zabawek.</a:t>
            </a:r>
          </a:p>
          <a:p>
            <a:pPr marL="0" lvl="0" indent="0" algn="l" rtl="0">
              <a:spcBef>
                <a:spcPts val="0"/>
              </a:spcBef>
              <a:spcAft>
                <a:spcPts val="0"/>
              </a:spcAft>
              <a:buNone/>
            </a:pPr>
            <a:r>
              <a:rPr lang="pl-PL" dirty="0"/>
              <a:t>Popatrzmy teraz na przykłady zabawek, w których wykorzystano nowinki techniczne.</a:t>
            </a:r>
          </a:p>
          <a:p>
            <a:pPr marL="0" lvl="0" indent="0" algn="l" rtl="0">
              <a:spcBef>
                <a:spcPts val="0"/>
              </a:spcBef>
              <a:spcAft>
                <a:spcPts val="0"/>
              </a:spcAft>
              <a:buNone/>
            </a:pPr>
            <a:endParaRPr lang="pl-PL" dirty="0"/>
          </a:p>
          <a:p>
            <a:pPr marL="0" lvl="0" indent="0" algn="l" rtl="0">
              <a:spcBef>
                <a:spcPts val="0"/>
              </a:spcBef>
              <a:spcAft>
                <a:spcPts val="0"/>
              </a:spcAft>
              <a:buNone/>
            </a:pPr>
            <a:r>
              <a:rPr lang="pl-PL" dirty="0"/>
              <a:t>W lewym górnym rogu widzimy coś co wygląda jak zwyczajny tor wyścigowy Hot </a:t>
            </a:r>
            <a:r>
              <a:rPr lang="pl-PL" dirty="0" err="1"/>
              <a:t>Wheels</a:t>
            </a:r>
            <a:r>
              <a:rPr lang="pl-PL" dirty="0"/>
              <a:t>, ale każdy z tych samochodzików ma wewnątrz ukryte małe urządzenie, które nazywa się NFC </a:t>
            </a:r>
            <a:r>
              <a:rPr lang="pl-PL" dirty="0" err="1"/>
              <a:t>czip</a:t>
            </a:r>
            <a:r>
              <a:rPr lang="pl-PL" dirty="0"/>
              <a:t>. Z angielskiego NFC to skrót od </a:t>
            </a:r>
            <a:r>
              <a:rPr lang="pl-PL" dirty="0" err="1"/>
              <a:t>near</a:t>
            </a:r>
            <a:r>
              <a:rPr lang="pl-PL" dirty="0"/>
              <a:t> field </a:t>
            </a:r>
            <a:r>
              <a:rPr lang="pl-PL" dirty="0" err="1"/>
              <a:t>communication</a:t>
            </a:r>
            <a:r>
              <a:rPr lang="pl-PL" dirty="0"/>
              <a:t> – po polsku komunikacja zbliżeniowa.  </a:t>
            </a:r>
            <a:r>
              <a:rPr lang="pl-PL" dirty="0" err="1"/>
              <a:t>Czip</a:t>
            </a:r>
            <a:r>
              <a:rPr lang="pl-PL" dirty="0"/>
              <a:t> łączy się z aplikacja na telefonie lub tablecie i zbiera bardzo dokładne informacje na temat czasu </a:t>
            </a:r>
            <a:r>
              <a:rPr lang="pl-PL" dirty="0" err="1"/>
              <a:t>okrążeń</a:t>
            </a:r>
            <a:r>
              <a:rPr lang="pl-PL" dirty="0"/>
              <a:t>. Ma tez inteligentną funkcje, która pozwala na granie w obrębie aplikacji. Po jakimś czasie przypomni Ci, że trzeba się naładować i poprosi o zagranie używając toru i samochodzików. To zachęca do używania i zabawki i technologii. Dokładne pomiary pozwalają tez ustalić kto wygrał wyścig! </a:t>
            </a:r>
          </a:p>
          <a:p>
            <a:pPr marL="0" lvl="0" indent="0" algn="l" rtl="0">
              <a:spcBef>
                <a:spcPts val="0"/>
              </a:spcBef>
              <a:spcAft>
                <a:spcPts val="0"/>
              </a:spcAft>
              <a:buNone/>
            </a:pPr>
            <a:endParaRPr lang="pl-PL" dirty="0"/>
          </a:p>
          <a:p>
            <a:pPr marL="0" lvl="0" indent="0" algn="l" rtl="0">
              <a:spcBef>
                <a:spcPts val="0"/>
              </a:spcBef>
              <a:spcAft>
                <a:spcPts val="0"/>
              </a:spcAft>
              <a:buNone/>
            </a:pPr>
            <a:r>
              <a:rPr lang="pl-PL" dirty="0"/>
              <a:t>Środkowe zdjęcie w górnym rzędzie pokazuje zabawki </a:t>
            </a:r>
            <a:r>
              <a:rPr lang="pl-PL" dirty="0" err="1"/>
              <a:t>FurReal</a:t>
            </a:r>
            <a:r>
              <a:rPr lang="pl-PL" dirty="0"/>
              <a:t> firmy </a:t>
            </a:r>
            <a:r>
              <a:rPr lang="pl-PL" dirty="0" err="1"/>
              <a:t>Hasbro</a:t>
            </a:r>
            <a:r>
              <a:rPr lang="pl-PL" dirty="0"/>
              <a:t>. Są to interaktywne zwierzątka, które poruszają się i wydają odgłosy zupełnie jak te żywe! Ten duży, brązowy miś nazywa się </a:t>
            </a:r>
            <a:r>
              <a:rPr lang="pl-PL" dirty="0" err="1"/>
              <a:t>Cubby</a:t>
            </a:r>
            <a:r>
              <a:rPr lang="pl-PL" dirty="0"/>
              <a:t>. Ma czujniki rozmieszczone na całym ciele, które wykrywają kiedy go łaskoczesz albo karmisz. </a:t>
            </a:r>
            <a:r>
              <a:rPr lang="pl-PL" dirty="0" err="1"/>
              <a:t>Cubby</a:t>
            </a:r>
            <a:r>
              <a:rPr lang="pl-PL" dirty="0"/>
              <a:t> ma tez funkcję nocną, która wyłącza wszystkie czujnik, ale za to wydaje odgłosy, które pomagają dzieciom w zasypianiu. </a:t>
            </a:r>
          </a:p>
          <a:p>
            <a:pPr marL="0" lvl="0" indent="0" algn="l" rtl="0">
              <a:spcBef>
                <a:spcPts val="0"/>
              </a:spcBef>
              <a:spcAft>
                <a:spcPts val="0"/>
              </a:spcAft>
              <a:buNone/>
            </a:pPr>
            <a:endParaRPr lang="pl-PL" dirty="0"/>
          </a:p>
          <a:p>
            <a:pPr marL="0" lvl="0" indent="0" algn="l" rtl="0">
              <a:spcBef>
                <a:spcPts val="0"/>
              </a:spcBef>
              <a:spcAft>
                <a:spcPts val="0"/>
              </a:spcAft>
              <a:buNone/>
            </a:pPr>
            <a:r>
              <a:rPr lang="pl-PL" dirty="0"/>
              <a:t>W prawym górnym rogu widzimy grę Mario Kart. Ta gra używa wymieszanych rzeczywistości i pozwala zamienić Twój dom w tor wyścigowy dla Mario. Grając używasz swojej konsoli, która zdalnie steruje samochodzikiem, jeżdżącym dokoła twojego domu. Na ekranie dalej widzisz normalną rozgrywkę Mario Kart i możesz wykonywać wszystkie czynności (np. rzucać skórkami bananów w przeciwnika). Jeśli w domu rozłożysz strzałki, zamienią się one w ruchome strzałki na ekranie gry. Teraz obejrzymy klip, który nam to wszystko zademonstruje.</a:t>
            </a:r>
          </a:p>
          <a:p>
            <a:pPr marL="0" lvl="0" indent="0" algn="l" rtl="0">
              <a:spcBef>
                <a:spcPts val="0"/>
              </a:spcBef>
              <a:spcAft>
                <a:spcPts val="0"/>
              </a:spcAft>
              <a:buNone/>
            </a:pPr>
            <a:r>
              <a:rPr lang="pl-PL" dirty="0"/>
              <a:t>[WŁĄCZ VIDEO ]: </a:t>
            </a:r>
            <a:r>
              <a:rPr lang="en-GB" dirty="0">
                <a:hlinkClick r:id="rId3"/>
              </a:rPr>
              <a:t>Mario Kart Live: Home Circuit - Official Trailer | Nintendo Direct – YouTube</a:t>
            </a:r>
            <a:r>
              <a:rPr lang="pl-PL" dirty="0"/>
              <a:t> lub kliknij w zdjęcie w prawym górnym rogu.</a:t>
            </a:r>
          </a:p>
          <a:p>
            <a:pPr marL="0" lvl="0" indent="0" algn="l" rtl="0">
              <a:spcBef>
                <a:spcPts val="0"/>
              </a:spcBef>
              <a:spcAft>
                <a:spcPts val="0"/>
              </a:spcAft>
              <a:buNone/>
            </a:pPr>
            <a:endParaRPr lang="pl-PL" dirty="0"/>
          </a:p>
          <a:p>
            <a:pPr marL="0" lvl="0" indent="0" algn="l" rtl="0">
              <a:spcBef>
                <a:spcPts val="0"/>
              </a:spcBef>
              <a:spcAft>
                <a:spcPts val="0"/>
              </a:spcAft>
              <a:buNone/>
            </a:pPr>
            <a:r>
              <a:rPr lang="pl-PL" dirty="0"/>
              <a:t>Obrazek w lewym dolnym rogu pokazuje grę, która nazywa się </a:t>
            </a:r>
            <a:r>
              <a:rPr lang="pl-PL" dirty="0" err="1"/>
              <a:t>Pictionary</a:t>
            </a:r>
            <a:r>
              <a:rPr lang="pl-PL" dirty="0"/>
              <a:t> Art. By zagrać otrzymujesz specjalny długopis, ale zamiast rysować na papierze rysujesz w powietrzu. Twoi koledzy z drużyny używają aplikacji, żeby zobaczyć co rysujesz. </a:t>
            </a:r>
          </a:p>
          <a:p>
            <a:pPr marL="0" lvl="0" indent="0" algn="l" rtl="0">
              <a:spcBef>
                <a:spcPts val="0"/>
              </a:spcBef>
              <a:spcAft>
                <a:spcPts val="0"/>
              </a:spcAft>
              <a:buNone/>
            </a:pPr>
            <a:endParaRPr lang="pl-PL" dirty="0"/>
          </a:p>
          <a:p>
            <a:pPr marL="0" lvl="0" indent="0" algn="l" rtl="0">
              <a:spcBef>
                <a:spcPts val="0"/>
              </a:spcBef>
              <a:spcAft>
                <a:spcPts val="0"/>
              </a:spcAft>
              <a:buNone/>
            </a:pPr>
            <a:r>
              <a:rPr lang="pl-PL" dirty="0"/>
              <a:t>I na koniec obrazek w prawym dolnym rogu. Widać na nim dzieci, które mają na sobie koszulki ‘Interactive Green </a:t>
            </a:r>
            <a:r>
              <a:rPr lang="pl-PL" dirty="0" err="1"/>
              <a:t>Glow</a:t>
            </a:r>
            <a:r>
              <a:rPr lang="pl-PL" dirty="0"/>
              <a:t> T-shirt’. Razem z koszulką otrzymujesz świecącą latarkę. Przy jej użyciu możesz rysować na koszulce. Wzór będzie widoczny przez 5 do 10 minut, potem zniknie, a Ty możesz narysować coś nowego.</a:t>
            </a:r>
          </a:p>
        </p:txBody>
      </p:sp>
      <p:sp>
        <p:nvSpPr>
          <p:cNvPr id="236" name="Google Shape;236;gbd2942c90f_0_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bd2942c90f_0_6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l-PL" dirty="0"/>
              <a:t>Jeżeli interesuje was praca z technologią i zabawkami, jest kilka różnych zawodów które możecie wykonywać.</a:t>
            </a:r>
          </a:p>
          <a:p>
            <a:pPr marL="0" lvl="0" indent="0" algn="l" rtl="0">
              <a:spcBef>
                <a:spcPts val="0"/>
              </a:spcBef>
              <a:spcAft>
                <a:spcPts val="0"/>
              </a:spcAft>
              <a:buNone/>
            </a:pPr>
            <a:r>
              <a:rPr lang="pl-PL" dirty="0"/>
              <a:t>Możecie zostać projektantem zabawek. Jako projektant zabawek będziecie odpowiedzialni za wyszukiwanie nowych pomysłów i projektowanie zabawek przyszłości. Badalibyście, jak dzieci bawią się zabawkami, tworzyli prototypy i projektowali zabawki, które są bezpieczne i dostarczają dzieciom mnóstwo uciechy. Możecie też próbować użyć do tego zaawansowanej technologii. </a:t>
            </a:r>
          </a:p>
          <a:p>
            <a:pPr marL="0" lvl="0" indent="0" algn="l" rtl="0">
              <a:spcBef>
                <a:spcPts val="0"/>
              </a:spcBef>
              <a:spcAft>
                <a:spcPts val="0"/>
              </a:spcAft>
              <a:buNone/>
            </a:pPr>
            <a:r>
              <a:rPr lang="pl-PL" dirty="0"/>
              <a:t>Moglibyście też programować gry. Zabawki, które zawierają technologie, jak te które oglądaliśmy przed chwilą, muszą być zaprogramowane, żeby wiedzieć jak reagować i co robić, kiedy dzieci się nimi bawią. Programiści gier piszą kod, żeby technologia użyta w zabawce wiedziała co robić.</a:t>
            </a:r>
          </a:p>
          <a:p>
            <a:pPr marL="0" lvl="0" indent="0" algn="l" rtl="0">
              <a:spcBef>
                <a:spcPts val="0"/>
              </a:spcBef>
              <a:spcAft>
                <a:spcPts val="0"/>
              </a:spcAft>
              <a:buNone/>
            </a:pPr>
            <a:endParaRPr dirty="0"/>
          </a:p>
        </p:txBody>
      </p:sp>
      <p:sp>
        <p:nvSpPr>
          <p:cNvPr id="248" name="Google Shape;248;gbd2942c90f_0_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bd2942c90f_0_7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l-PL" dirty="0"/>
              <a:t>Teraz opowiemy sobie, jak technologia jest używana do kupowania i wysyłania prezentów i życzeń podczas różnych uroczystości. </a:t>
            </a:r>
          </a:p>
          <a:p>
            <a:pPr marL="0" lvl="0" indent="0" algn="l" rtl="0">
              <a:spcBef>
                <a:spcPts val="0"/>
              </a:spcBef>
              <a:spcAft>
                <a:spcPts val="0"/>
              </a:spcAft>
              <a:buNone/>
            </a:pPr>
            <a:r>
              <a:rPr lang="pl-PL" dirty="0"/>
              <a:t>Myślę, że kluczowym jest wspomnienie, jak ważna jest technologia i jak istotną rolę pełni w czasach izolacji, kiedy nie możemy spotkać się i świętować wspólnie z rodziną i przyjaciółmi. Wielu z was mogło być zmuszonych do obchodzenia swoich urodzin i świąt z dala od rodziny. </a:t>
            </a:r>
          </a:p>
          <a:p>
            <a:pPr marL="0" lvl="0" indent="0" algn="l" rtl="0">
              <a:spcBef>
                <a:spcPts val="0"/>
              </a:spcBef>
              <a:spcAft>
                <a:spcPts val="0"/>
              </a:spcAft>
              <a:buNone/>
            </a:pPr>
            <a:endParaRPr lang="pl-PL" dirty="0"/>
          </a:p>
          <a:p>
            <a:pPr marL="0" lvl="0" indent="0" algn="l" rtl="0">
              <a:spcBef>
                <a:spcPts val="0"/>
              </a:spcBef>
              <a:spcAft>
                <a:spcPts val="0"/>
              </a:spcAft>
              <a:buNone/>
            </a:pPr>
            <a:r>
              <a:rPr lang="pl-PL" dirty="0"/>
              <a:t>Jak możecie zobaczyć na zdjęciu w lewym górnym rogu na szczęście technologia wciąż pozwala nam zobaczyć się i porozmawiać z rodziną i przyjaciółmi nawet w sytuacjach, kiedy jesteśmy daleko. Służą do tego takie aplikacje jak Zoom czy </a:t>
            </a:r>
            <a:r>
              <a:rPr lang="pl-PL" dirty="0" err="1"/>
              <a:t>FaceTime</a:t>
            </a:r>
            <a:r>
              <a:rPr lang="pl-PL" dirty="0"/>
              <a:t>. Firmy technologiczne w 2020 roku musiały działać szybko, żeby zaspokoić potrzeby wszystkich użytkowników tych platform.  Dlatego twórcy dodawali cały czas nowe funkcje. Zastanawiam się, jaka będzie przyszłość tego typu technologii komunikacyjnych? Może małe hologramy wyskakujące z twojego telefonu – kto wie? Czy jesteście w stanie zaprojektować taka technologię przyszłości? </a:t>
            </a:r>
          </a:p>
          <a:p>
            <a:pPr marL="0" lvl="0" indent="0" algn="l" rtl="0">
              <a:spcBef>
                <a:spcPts val="0"/>
              </a:spcBef>
              <a:spcAft>
                <a:spcPts val="0"/>
              </a:spcAft>
              <a:buNone/>
            </a:pPr>
            <a:endParaRPr lang="pl-PL" dirty="0"/>
          </a:p>
          <a:p>
            <a:pPr marL="0" lvl="0" indent="0" algn="l" rtl="0">
              <a:spcBef>
                <a:spcPts val="0"/>
              </a:spcBef>
              <a:spcAft>
                <a:spcPts val="0"/>
              </a:spcAft>
              <a:buNone/>
            </a:pPr>
            <a:r>
              <a:rPr lang="pl-PL" dirty="0"/>
              <a:t>Zdjęcie w prawym górnym rogu pokazuje chińską czerwoną kopertę. Tradycyjnie podczas Chińskiego Nowego Roku Księżycowego wręcza się rodzinie i przyjaciołom czerwone koperty z pieniędzmi. W 2014 czerwone koperty zostały </a:t>
            </a:r>
            <a:r>
              <a:rPr lang="pl-PL" dirty="0" err="1"/>
              <a:t>zdigitalizowane</a:t>
            </a:r>
            <a:r>
              <a:rPr lang="pl-PL" dirty="0"/>
              <a:t> i ludzie byli w stanie wysyłać je poprzez wiadomości elektroniczne. Każdego roku miliardy chińskich juanów wysyłanych jest w elektronicznych czerwonych kopertach. </a:t>
            </a:r>
          </a:p>
          <a:p>
            <a:pPr marL="0" lvl="0" indent="0" algn="l" rtl="0">
              <a:spcBef>
                <a:spcPts val="0"/>
              </a:spcBef>
              <a:spcAft>
                <a:spcPts val="0"/>
              </a:spcAft>
              <a:buNone/>
            </a:pPr>
            <a:endParaRPr lang="pl-PL" dirty="0"/>
          </a:p>
          <a:p>
            <a:pPr marL="0" lvl="0" indent="0" algn="l" rtl="0">
              <a:spcBef>
                <a:spcPts val="0"/>
              </a:spcBef>
              <a:spcAft>
                <a:spcPts val="0"/>
              </a:spcAft>
              <a:buNone/>
            </a:pPr>
            <a:r>
              <a:rPr lang="pl-PL" dirty="0"/>
              <a:t>Mała dziewczynka przytulająca swojego tatę na zdjęciu w dolnym lewym rogu wysłała mu e-kartkę na dzień ojca. Zamiast wysyłać papierowe kartki wiele osób używa technologii, żeby wysłać życzenia do swojej rodziny i przyjaciół. Moja ulubiona e-kartka, którą możesz wysłać z okazji Bożego Narodzenia, to E-kartka Zostań Elfem, gdzie możecie zaaranżować zdjęcia całej rodziny tak, jakby wszyscy tańczyli jako elfy. To zawsze poprawia mi humor. </a:t>
            </a:r>
          </a:p>
          <a:p>
            <a:pPr marL="0" lvl="0" indent="0" algn="l" rtl="0">
              <a:spcBef>
                <a:spcPts val="0"/>
              </a:spcBef>
              <a:spcAft>
                <a:spcPts val="0"/>
              </a:spcAft>
              <a:buNone/>
            </a:pPr>
            <a:endParaRPr lang="pl-PL" dirty="0"/>
          </a:p>
          <a:p>
            <a:pPr marL="0" lvl="0" indent="0" algn="l" rtl="0">
              <a:spcBef>
                <a:spcPts val="0"/>
              </a:spcBef>
              <a:spcAft>
                <a:spcPts val="0"/>
              </a:spcAft>
              <a:buNone/>
            </a:pPr>
            <a:r>
              <a:rPr lang="pl-PL" dirty="0"/>
              <a:t>I ostatnie zdjęcie tej strony. W prawym dolnym rogu widzimy zbiór bardzo sprytnych robotów zwanych Mini Żółte. Są używane w sortowniach w Chinach w celu wysłania paczek do różnych miejsc. W okolicy popularnych świąt religijnych i wydarzeń kulturalnych sortownie poczty są bardzo zajęte przez to, że ludzie wysyłają do siebie kartki i prezenty. Te roboty są w stanie posortować 22 tysiące paczek na godzinę. Oto krótki filmik pokazujący wspomniane roboty przy pracy. </a:t>
            </a:r>
          </a:p>
          <a:p>
            <a:pPr marL="0" lvl="0" indent="0" algn="l" rtl="0">
              <a:spcBef>
                <a:spcPts val="0"/>
              </a:spcBef>
              <a:spcAft>
                <a:spcPts val="0"/>
              </a:spcAft>
              <a:buNone/>
            </a:pPr>
            <a:r>
              <a:rPr lang="pl-PL" dirty="0"/>
              <a:t>[WŁĄCZ VIDEO ]: </a:t>
            </a:r>
            <a:r>
              <a:rPr lang="en-GB" dirty="0">
                <a:hlinkClick r:id="rId3"/>
              </a:rPr>
              <a:t>Tompkins Robotics Overview Video 2020 – YouTube</a:t>
            </a:r>
            <a:r>
              <a:rPr lang="pl-PL" dirty="0"/>
              <a:t> lub kliknij w zdjęcie w prawym dolnym rogu.</a:t>
            </a:r>
          </a:p>
          <a:p>
            <a:pPr marL="0" lvl="0" indent="0" algn="l" rtl="0">
              <a:spcBef>
                <a:spcPts val="0"/>
              </a:spcBef>
              <a:spcAft>
                <a:spcPts val="0"/>
              </a:spcAft>
              <a:buNone/>
            </a:pPr>
            <a:endParaRPr lang="pl-PL" dirty="0"/>
          </a:p>
          <a:p>
            <a:pPr marL="0" lvl="0" indent="0" algn="l" rtl="0">
              <a:spcBef>
                <a:spcPts val="0"/>
              </a:spcBef>
              <a:spcAft>
                <a:spcPts val="0"/>
              </a:spcAft>
              <a:buNone/>
            </a:pPr>
            <a:endParaRPr dirty="0"/>
          </a:p>
        </p:txBody>
      </p:sp>
      <p:sp>
        <p:nvSpPr>
          <p:cNvPr id="263" name="Google Shape;263;gbd2942c90f_0_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bd2942c90f_0_85: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pl-PL" dirty="0"/>
              <a:t>Jeśli więc któryś z poprzednich przykładów brzmi dla was interesująco macie już dla siebie trzy możliwe zawody w przyszłości. </a:t>
            </a:r>
          </a:p>
          <a:p>
            <a:pPr marL="0" lvl="0" indent="0" algn="l" rtl="0">
              <a:spcBef>
                <a:spcPts val="0"/>
              </a:spcBef>
              <a:spcAft>
                <a:spcPts val="0"/>
              </a:spcAft>
              <a:buNone/>
            </a:pPr>
            <a:endParaRPr lang="pl-PL" dirty="0"/>
          </a:p>
          <a:p>
            <a:pPr marL="0" lvl="0" indent="0" algn="l" rtl="0">
              <a:spcBef>
                <a:spcPts val="0"/>
              </a:spcBef>
              <a:spcAft>
                <a:spcPts val="0"/>
              </a:spcAft>
              <a:buNone/>
            </a:pPr>
            <a:r>
              <a:rPr lang="pl-PL" dirty="0"/>
              <a:t>Możecie zostać inżynierami rozwiązań. Jako inżynierowie rozwiązań możecie pracować dla firmy, która specjalizuje się w wideo-konferencjach. Waszą pracą/rolą byłoby odnajdywanie oczekiwań klientów i praca z projektantami i deweloperami nad stworzeniem czegoś, co zadowoli klientów i sprawi, że będą chcieli używać waszego programu częściej niż innych. </a:t>
            </a:r>
          </a:p>
          <a:p>
            <a:pPr marL="0" lvl="0" indent="0" algn="l" rtl="0">
              <a:spcBef>
                <a:spcPts val="0"/>
              </a:spcBef>
              <a:spcAft>
                <a:spcPts val="0"/>
              </a:spcAft>
              <a:buNone/>
            </a:pPr>
            <a:endParaRPr lang="pl-PL" dirty="0"/>
          </a:p>
          <a:p>
            <a:pPr marL="0" lvl="0" indent="0" algn="l" rtl="0">
              <a:spcBef>
                <a:spcPts val="0"/>
              </a:spcBef>
              <a:spcAft>
                <a:spcPts val="0"/>
              </a:spcAft>
              <a:buNone/>
            </a:pPr>
            <a:r>
              <a:rPr lang="pl-PL" dirty="0"/>
              <a:t>Możecie zostać grafikami. Jako graficy możecie być odpowiedzialni za projektowanie kartek z życzeniami. To mogą być zarówno papierowe kartki, które można kupić w sklepie jak i e-kartki. Za każdą kartką, którą otrzymałeś albo wysłałeś kryje się staranne przemyślenie i zaprojektowanie jej. </a:t>
            </a:r>
          </a:p>
          <a:p>
            <a:pPr marL="0" lvl="0" indent="0" algn="l" rtl="0">
              <a:spcBef>
                <a:spcPts val="0"/>
              </a:spcBef>
              <a:spcAft>
                <a:spcPts val="0"/>
              </a:spcAft>
              <a:buNone/>
            </a:pPr>
            <a:endParaRPr lang="pl-PL" dirty="0"/>
          </a:p>
          <a:p>
            <a:pPr marL="0" lvl="0" indent="0" algn="l" rtl="0">
              <a:spcBef>
                <a:spcPts val="0"/>
              </a:spcBef>
              <a:spcAft>
                <a:spcPts val="0"/>
              </a:spcAft>
              <a:buNone/>
            </a:pPr>
            <a:r>
              <a:rPr lang="pl-PL" dirty="0"/>
              <a:t>Są jeszcze osoby pracujące z robotami. Wcześniej w trakcie lekcji wspominaliśmy o inżynierach </a:t>
            </a:r>
            <a:r>
              <a:rPr lang="pl-PL" dirty="0" err="1"/>
              <a:t>animatroników</a:t>
            </a:r>
            <a:r>
              <a:rPr lang="pl-PL" dirty="0"/>
              <a:t> pracujących z robotami, ale jest jeszcze wiele różnych projektów nad którymi może pracować inżynier robotyki. Jako inżynierowie robotyki możecie konstruować roboty, które pomagają sortować i wysyłać paczki, prezenty i kartki. </a:t>
            </a:r>
          </a:p>
          <a:p>
            <a:pPr marL="0" lvl="0" indent="0" algn="l" rtl="0">
              <a:spcBef>
                <a:spcPts val="0"/>
              </a:spcBef>
              <a:spcAft>
                <a:spcPts val="0"/>
              </a:spcAft>
              <a:buNone/>
            </a:pPr>
            <a:endParaRPr dirty="0"/>
          </a:p>
        </p:txBody>
      </p:sp>
      <p:sp>
        <p:nvSpPr>
          <p:cNvPr id="275" name="Google Shape;275;gbd2942c90f_0_8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1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2"/>
        <p:cNvGrpSpPr/>
        <p:nvPr/>
      </p:nvGrpSpPr>
      <p:grpSpPr>
        <a:xfrm>
          <a:off x="0" y="0"/>
          <a:ext cx="0" cy="0"/>
          <a:chOff x="0" y="0"/>
          <a:chExt cx="0" cy="0"/>
        </a:xfrm>
      </p:grpSpPr>
      <p:sp>
        <p:nvSpPr>
          <p:cNvPr id="63" name="Google Shape;63;p1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64" name="Google Shape;64;p1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5"/>
        <p:cNvGrpSpPr/>
        <p:nvPr/>
      </p:nvGrpSpPr>
      <p:grpSpPr>
        <a:xfrm>
          <a:off x="0" y="0"/>
          <a:ext cx="0" cy="0"/>
          <a:chOff x="0" y="0"/>
          <a:chExt cx="0" cy="0"/>
        </a:xfrm>
      </p:grpSpPr>
      <p:sp>
        <p:nvSpPr>
          <p:cNvPr id="66" name="Google Shape;66;p17"/>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SzPts val="5200"/>
              <a:buNone/>
              <a:defRPr sz="5200"/>
            </a:lvl1pPr>
            <a:lvl2pPr lvl="1" algn="ctr" rtl="0">
              <a:lnSpc>
                <a:spcPct val="100000"/>
              </a:lnSpc>
              <a:spcBef>
                <a:spcPts val="0"/>
              </a:spcBef>
              <a:spcAft>
                <a:spcPts val="0"/>
              </a:spcAft>
              <a:buSzPts val="5200"/>
              <a:buNone/>
              <a:defRPr sz="5200"/>
            </a:lvl2pPr>
            <a:lvl3pPr lvl="2" algn="ctr" rtl="0">
              <a:lnSpc>
                <a:spcPct val="100000"/>
              </a:lnSpc>
              <a:spcBef>
                <a:spcPts val="0"/>
              </a:spcBef>
              <a:spcAft>
                <a:spcPts val="0"/>
              </a:spcAft>
              <a:buSzPts val="5200"/>
              <a:buNone/>
              <a:defRPr sz="5200"/>
            </a:lvl3pPr>
            <a:lvl4pPr lvl="3" algn="ctr" rtl="0">
              <a:lnSpc>
                <a:spcPct val="100000"/>
              </a:lnSpc>
              <a:spcBef>
                <a:spcPts val="0"/>
              </a:spcBef>
              <a:spcAft>
                <a:spcPts val="0"/>
              </a:spcAft>
              <a:buSzPts val="5200"/>
              <a:buNone/>
              <a:defRPr sz="5200"/>
            </a:lvl4pPr>
            <a:lvl5pPr lvl="4" algn="ctr" rtl="0">
              <a:lnSpc>
                <a:spcPct val="100000"/>
              </a:lnSpc>
              <a:spcBef>
                <a:spcPts val="0"/>
              </a:spcBef>
              <a:spcAft>
                <a:spcPts val="0"/>
              </a:spcAft>
              <a:buSzPts val="5200"/>
              <a:buNone/>
              <a:defRPr sz="5200"/>
            </a:lvl5pPr>
            <a:lvl6pPr lvl="5" algn="ctr" rtl="0">
              <a:lnSpc>
                <a:spcPct val="100000"/>
              </a:lnSpc>
              <a:spcBef>
                <a:spcPts val="0"/>
              </a:spcBef>
              <a:spcAft>
                <a:spcPts val="0"/>
              </a:spcAft>
              <a:buSzPts val="5200"/>
              <a:buNone/>
              <a:defRPr sz="5200"/>
            </a:lvl6pPr>
            <a:lvl7pPr lvl="6" algn="ctr" rtl="0">
              <a:lnSpc>
                <a:spcPct val="100000"/>
              </a:lnSpc>
              <a:spcBef>
                <a:spcPts val="0"/>
              </a:spcBef>
              <a:spcAft>
                <a:spcPts val="0"/>
              </a:spcAft>
              <a:buSzPts val="5200"/>
              <a:buNone/>
              <a:defRPr sz="5200"/>
            </a:lvl7pPr>
            <a:lvl8pPr lvl="7" algn="ctr" rtl="0">
              <a:lnSpc>
                <a:spcPct val="100000"/>
              </a:lnSpc>
              <a:spcBef>
                <a:spcPts val="0"/>
              </a:spcBef>
              <a:spcAft>
                <a:spcPts val="0"/>
              </a:spcAft>
              <a:buSzPts val="5200"/>
              <a:buNone/>
              <a:defRPr sz="5200"/>
            </a:lvl8pPr>
            <a:lvl9pPr lvl="8" algn="ctr" rtl="0">
              <a:lnSpc>
                <a:spcPct val="100000"/>
              </a:lnSpc>
              <a:spcBef>
                <a:spcPts val="0"/>
              </a:spcBef>
              <a:spcAft>
                <a:spcPts val="0"/>
              </a:spcAft>
              <a:buSzPts val="5200"/>
              <a:buNone/>
              <a:defRPr sz="5200"/>
            </a:lvl9pPr>
          </a:lstStyle>
          <a:p>
            <a:endParaRPr/>
          </a:p>
        </p:txBody>
      </p:sp>
      <p:sp>
        <p:nvSpPr>
          <p:cNvPr id="67" name="Google Shape;67;p17"/>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68" name="Google Shape;68;p1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9"/>
        <p:cNvGrpSpPr/>
        <p:nvPr/>
      </p:nvGrpSpPr>
      <p:grpSpPr>
        <a:xfrm>
          <a:off x="0" y="0"/>
          <a:ext cx="0" cy="0"/>
          <a:chOff x="0" y="0"/>
          <a:chExt cx="0" cy="0"/>
        </a:xfrm>
      </p:grpSpPr>
      <p:sp>
        <p:nvSpPr>
          <p:cNvPr id="70" name="Google Shape;70;p18"/>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3600"/>
              <a:buNone/>
              <a:defRPr sz="3600"/>
            </a:lvl1pPr>
            <a:lvl2pPr lvl="1" algn="ctr" rtl="0">
              <a:lnSpc>
                <a:spcPct val="100000"/>
              </a:lnSpc>
              <a:spcBef>
                <a:spcPts val="0"/>
              </a:spcBef>
              <a:spcAft>
                <a:spcPts val="0"/>
              </a:spcAft>
              <a:buSzPts val="3600"/>
              <a:buNone/>
              <a:defRPr sz="3600"/>
            </a:lvl2pPr>
            <a:lvl3pPr lvl="2" algn="ctr" rtl="0">
              <a:lnSpc>
                <a:spcPct val="100000"/>
              </a:lnSpc>
              <a:spcBef>
                <a:spcPts val="0"/>
              </a:spcBef>
              <a:spcAft>
                <a:spcPts val="0"/>
              </a:spcAft>
              <a:buSzPts val="3600"/>
              <a:buNone/>
              <a:defRPr sz="3600"/>
            </a:lvl3pPr>
            <a:lvl4pPr lvl="3" algn="ctr" rtl="0">
              <a:lnSpc>
                <a:spcPct val="100000"/>
              </a:lnSpc>
              <a:spcBef>
                <a:spcPts val="0"/>
              </a:spcBef>
              <a:spcAft>
                <a:spcPts val="0"/>
              </a:spcAft>
              <a:buSzPts val="3600"/>
              <a:buNone/>
              <a:defRPr sz="3600"/>
            </a:lvl4pPr>
            <a:lvl5pPr lvl="4" algn="ctr" rtl="0">
              <a:lnSpc>
                <a:spcPct val="100000"/>
              </a:lnSpc>
              <a:spcBef>
                <a:spcPts val="0"/>
              </a:spcBef>
              <a:spcAft>
                <a:spcPts val="0"/>
              </a:spcAft>
              <a:buSzPts val="3600"/>
              <a:buNone/>
              <a:defRPr sz="3600"/>
            </a:lvl5pPr>
            <a:lvl6pPr lvl="5" algn="ctr" rtl="0">
              <a:lnSpc>
                <a:spcPct val="100000"/>
              </a:lnSpc>
              <a:spcBef>
                <a:spcPts val="0"/>
              </a:spcBef>
              <a:spcAft>
                <a:spcPts val="0"/>
              </a:spcAft>
              <a:buSzPts val="3600"/>
              <a:buNone/>
              <a:defRPr sz="3600"/>
            </a:lvl6pPr>
            <a:lvl7pPr lvl="6" algn="ctr" rtl="0">
              <a:lnSpc>
                <a:spcPct val="100000"/>
              </a:lnSpc>
              <a:spcBef>
                <a:spcPts val="0"/>
              </a:spcBef>
              <a:spcAft>
                <a:spcPts val="0"/>
              </a:spcAft>
              <a:buSzPts val="3600"/>
              <a:buNone/>
              <a:defRPr sz="3600"/>
            </a:lvl7pPr>
            <a:lvl8pPr lvl="7" algn="ctr" rtl="0">
              <a:lnSpc>
                <a:spcPct val="100000"/>
              </a:lnSpc>
              <a:spcBef>
                <a:spcPts val="0"/>
              </a:spcBef>
              <a:spcAft>
                <a:spcPts val="0"/>
              </a:spcAft>
              <a:buSzPts val="3600"/>
              <a:buNone/>
              <a:defRPr sz="3600"/>
            </a:lvl8pPr>
            <a:lvl9pPr lvl="8" algn="ctr" rtl="0">
              <a:lnSpc>
                <a:spcPct val="100000"/>
              </a:lnSpc>
              <a:spcBef>
                <a:spcPts val="0"/>
              </a:spcBef>
              <a:spcAft>
                <a:spcPts val="0"/>
              </a:spcAft>
              <a:buSzPts val="3600"/>
              <a:buNone/>
              <a:defRPr sz="3600"/>
            </a:lvl9pPr>
          </a:lstStyle>
          <a:p>
            <a:endParaRPr/>
          </a:p>
        </p:txBody>
      </p:sp>
      <p:sp>
        <p:nvSpPr>
          <p:cNvPr id="71" name="Google Shape;71;p1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72"/>
        <p:cNvGrpSpPr/>
        <p:nvPr/>
      </p:nvGrpSpPr>
      <p:grpSpPr>
        <a:xfrm>
          <a:off x="0" y="0"/>
          <a:ext cx="0" cy="0"/>
          <a:chOff x="0" y="0"/>
          <a:chExt cx="0" cy="0"/>
        </a:xfrm>
      </p:grpSpPr>
      <p:sp>
        <p:nvSpPr>
          <p:cNvPr id="73" name="Google Shape;73;p1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74" name="Google Shape;74;p1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rtl="0">
              <a:lnSpc>
                <a:spcPct val="115000"/>
              </a:lnSpc>
              <a:spcBef>
                <a:spcPts val="0"/>
              </a:spcBef>
              <a:spcAft>
                <a:spcPts val="0"/>
              </a:spcAft>
              <a:buSzPts val="1800"/>
              <a:buChar char="●"/>
              <a:defRPr/>
            </a:lvl1pPr>
            <a:lvl2pPr marL="914400" lvl="1" indent="-317500" algn="l" rtl="0">
              <a:lnSpc>
                <a:spcPct val="115000"/>
              </a:lnSpc>
              <a:spcBef>
                <a:spcPts val="1600"/>
              </a:spcBef>
              <a:spcAft>
                <a:spcPts val="0"/>
              </a:spcAft>
              <a:buSzPts val="1400"/>
              <a:buChar char="○"/>
              <a:defRPr/>
            </a:lvl2pPr>
            <a:lvl3pPr marL="1371600" lvl="2" indent="-317500" algn="l" rtl="0">
              <a:lnSpc>
                <a:spcPct val="115000"/>
              </a:lnSpc>
              <a:spcBef>
                <a:spcPts val="1600"/>
              </a:spcBef>
              <a:spcAft>
                <a:spcPts val="0"/>
              </a:spcAft>
              <a:buSzPts val="1400"/>
              <a:buChar char="■"/>
              <a:defRPr/>
            </a:lvl3pPr>
            <a:lvl4pPr marL="1828800" lvl="3" indent="-317500" algn="l" rtl="0">
              <a:lnSpc>
                <a:spcPct val="115000"/>
              </a:lnSpc>
              <a:spcBef>
                <a:spcPts val="1600"/>
              </a:spcBef>
              <a:spcAft>
                <a:spcPts val="0"/>
              </a:spcAft>
              <a:buSzPts val="1400"/>
              <a:buChar char="●"/>
              <a:defRPr/>
            </a:lvl4pPr>
            <a:lvl5pPr marL="2286000" lvl="4" indent="-317500" algn="l" rtl="0">
              <a:lnSpc>
                <a:spcPct val="115000"/>
              </a:lnSpc>
              <a:spcBef>
                <a:spcPts val="1600"/>
              </a:spcBef>
              <a:spcAft>
                <a:spcPts val="0"/>
              </a:spcAft>
              <a:buSzPts val="1400"/>
              <a:buChar char="○"/>
              <a:defRPr/>
            </a:lvl5pPr>
            <a:lvl6pPr marL="2743200" lvl="5" indent="-317500" algn="l" rtl="0">
              <a:lnSpc>
                <a:spcPct val="115000"/>
              </a:lnSpc>
              <a:spcBef>
                <a:spcPts val="1600"/>
              </a:spcBef>
              <a:spcAft>
                <a:spcPts val="0"/>
              </a:spcAft>
              <a:buSzPts val="1400"/>
              <a:buChar char="■"/>
              <a:defRPr/>
            </a:lvl6pPr>
            <a:lvl7pPr marL="3200400" lvl="6" indent="-317500" algn="l" rtl="0">
              <a:lnSpc>
                <a:spcPct val="115000"/>
              </a:lnSpc>
              <a:spcBef>
                <a:spcPts val="1600"/>
              </a:spcBef>
              <a:spcAft>
                <a:spcPts val="0"/>
              </a:spcAft>
              <a:buSzPts val="1400"/>
              <a:buChar char="●"/>
              <a:defRPr/>
            </a:lvl7pPr>
            <a:lvl8pPr marL="3657600" lvl="7" indent="-317500" algn="l" rtl="0">
              <a:lnSpc>
                <a:spcPct val="115000"/>
              </a:lnSpc>
              <a:spcBef>
                <a:spcPts val="1600"/>
              </a:spcBef>
              <a:spcAft>
                <a:spcPts val="0"/>
              </a:spcAft>
              <a:buSzPts val="1400"/>
              <a:buChar char="○"/>
              <a:defRPr/>
            </a:lvl8pPr>
            <a:lvl9pPr marL="4114800" lvl="8" indent="-317500" algn="l" rtl="0">
              <a:lnSpc>
                <a:spcPct val="115000"/>
              </a:lnSpc>
              <a:spcBef>
                <a:spcPts val="1600"/>
              </a:spcBef>
              <a:spcAft>
                <a:spcPts val="1600"/>
              </a:spcAft>
              <a:buSzPts val="1400"/>
              <a:buChar char="■"/>
              <a:defRPr/>
            </a:lvl9pPr>
          </a:lstStyle>
          <a:p>
            <a:endParaRPr/>
          </a:p>
        </p:txBody>
      </p:sp>
      <p:sp>
        <p:nvSpPr>
          <p:cNvPr id="75" name="Google Shape;75;p1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76"/>
        <p:cNvGrpSpPr/>
        <p:nvPr/>
      </p:nvGrpSpPr>
      <p:grpSpPr>
        <a:xfrm>
          <a:off x="0" y="0"/>
          <a:ext cx="0" cy="0"/>
          <a:chOff x="0" y="0"/>
          <a:chExt cx="0" cy="0"/>
        </a:xfrm>
      </p:grpSpPr>
      <p:sp>
        <p:nvSpPr>
          <p:cNvPr id="77" name="Google Shape;77;p2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78" name="Google Shape;78;p20"/>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rtl="0">
              <a:lnSpc>
                <a:spcPct val="115000"/>
              </a:lnSpc>
              <a:spcBef>
                <a:spcPts val="0"/>
              </a:spcBef>
              <a:spcAft>
                <a:spcPts val="0"/>
              </a:spcAft>
              <a:buSzPts val="1400"/>
              <a:buChar char="●"/>
              <a:defRPr sz="1400"/>
            </a:lvl1pPr>
            <a:lvl2pPr marL="914400" lvl="1" indent="-304800" algn="l" rtl="0">
              <a:lnSpc>
                <a:spcPct val="115000"/>
              </a:lnSpc>
              <a:spcBef>
                <a:spcPts val="1600"/>
              </a:spcBef>
              <a:spcAft>
                <a:spcPts val="0"/>
              </a:spcAft>
              <a:buSzPts val="1200"/>
              <a:buChar char="○"/>
              <a:defRPr sz="1200"/>
            </a:lvl2pPr>
            <a:lvl3pPr marL="1371600" lvl="2" indent="-304800" algn="l" rtl="0">
              <a:lnSpc>
                <a:spcPct val="115000"/>
              </a:lnSpc>
              <a:spcBef>
                <a:spcPts val="1600"/>
              </a:spcBef>
              <a:spcAft>
                <a:spcPts val="0"/>
              </a:spcAft>
              <a:buSzPts val="1200"/>
              <a:buChar char="■"/>
              <a:defRPr sz="1200"/>
            </a:lvl3pPr>
            <a:lvl4pPr marL="1828800" lvl="3" indent="-304800" algn="l" rtl="0">
              <a:lnSpc>
                <a:spcPct val="115000"/>
              </a:lnSpc>
              <a:spcBef>
                <a:spcPts val="1600"/>
              </a:spcBef>
              <a:spcAft>
                <a:spcPts val="0"/>
              </a:spcAft>
              <a:buSzPts val="1200"/>
              <a:buChar char="●"/>
              <a:defRPr sz="1200"/>
            </a:lvl4pPr>
            <a:lvl5pPr marL="2286000" lvl="4" indent="-304800" algn="l" rtl="0">
              <a:lnSpc>
                <a:spcPct val="115000"/>
              </a:lnSpc>
              <a:spcBef>
                <a:spcPts val="1600"/>
              </a:spcBef>
              <a:spcAft>
                <a:spcPts val="0"/>
              </a:spcAft>
              <a:buSzPts val="1200"/>
              <a:buChar char="○"/>
              <a:defRPr sz="1200"/>
            </a:lvl5pPr>
            <a:lvl6pPr marL="2743200" lvl="5" indent="-304800" algn="l" rtl="0">
              <a:lnSpc>
                <a:spcPct val="115000"/>
              </a:lnSpc>
              <a:spcBef>
                <a:spcPts val="1600"/>
              </a:spcBef>
              <a:spcAft>
                <a:spcPts val="0"/>
              </a:spcAft>
              <a:buSzPts val="1200"/>
              <a:buChar char="■"/>
              <a:defRPr sz="1200"/>
            </a:lvl6pPr>
            <a:lvl7pPr marL="3200400" lvl="6" indent="-304800" algn="l" rtl="0">
              <a:lnSpc>
                <a:spcPct val="115000"/>
              </a:lnSpc>
              <a:spcBef>
                <a:spcPts val="1600"/>
              </a:spcBef>
              <a:spcAft>
                <a:spcPts val="0"/>
              </a:spcAft>
              <a:buSzPts val="1200"/>
              <a:buChar char="●"/>
              <a:defRPr sz="1200"/>
            </a:lvl7pPr>
            <a:lvl8pPr marL="3657600" lvl="7" indent="-304800" algn="l" rtl="0">
              <a:lnSpc>
                <a:spcPct val="115000"/>
              </a:lnSpc>
              <a:spcBef>
                <a:spcPts val="1600"/>
              </a:spcBef>
              <a:spcAft>
                <a:spcPts val="0"/>
              </a:spcAft>
              <a:buSzPts val="1200"/>
              <a:buChar char="○"/>
              <a:defRPr sz="1200"/>
            </a:lvl8pPr>
            <a:lvl9pPr marL="4114800" lvl="8" indent="-304800" algn="l" rtl="0">
              <a:lnSpc>
                <a:spcPct val="115000"/>
              </a:lnSpc>
              <a:spcBef>
                <a:spcPts val="1600"/>
              </a:spcBef>
              <a:spcAft>
                <a:spcPts val="1600"/>
              </a:spcAft>
              <a:buSzPts val="1200"/>
              <a:buChar char="■"/>
              <a:defRPr sz="1200"/>
            </a:lvl9pPr>
          </a:lstStyle>
          <a:p>
            <a:endParaRPr/>
          </a:p>
        </p:txBody>
      </p:sp>
      <p:sp>
        <p:nvSpPr>
          <p:cNvPr id="79" name="Google Shape;79;p20"/>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rtl="0">
              <a:lnSpc>
                <a:spcPct val="115000"/>
              </a:lnSpc>
              <a:spcBef>
                <a:spcPts val="0"/>
              </a:spcBef>
              <a:spcAft>
                <a:spcPts val="0"/>
              </a:spcAft>
              <a:buSzPts val="1400"/>
              <a:buChar char="●"/>
              <a:defRPr sz="1400"/>
            </a:lvl1pPr>
            <a:lvl2pPr marL="914400" lvl="1" indent="-304800" algn="l" rtl="0">
              <a:lnSpc>
                <a:spcPct val="115000"/>
              </a:lnSpc>
              <a:spcBef>
                <a:spcPts val="1600"/>
              </a:spcBef>
              <a:spcAft>
                <a:spcPts val="0"/>
              </a:spcAft>
              <a:buSzPts val="1200"/>
              <a:buChar char="○"/>
              <a:defRPr sz="1200"/>
            </a:lvl2pPr>
            <a:lvl3pPr marL="1371600" lvl="2" indent="-304800" algn="l" rtl="0">
              <a:lnSpc>
                <a:spcPct val="115000"/>
              </a:lnSpc>
              <a:spcBef>
                <a:spcPts val="1600"/>
              </a:spcBef>
              <a:spcAft>
                <a:spcPts val="0"/>
              </a:spcAft>
              <a:buSzPts val="1200"/>
              <a:buChar char="■"/>
              <a:defRPr sz="1200"/>
            </a:lvl3pPr>
            <a:lvl4pPr marL="1828800" lvl="3" indent="-304800" algn="l" rtl="0">
              <a:lnSpc>
                <a:spcPct val="115000"/>
              </a:lnSpc>
              <a:spcBef>
                <a:spcPts val="1600"/>
              </a:spcBef>
              <a:spcAft>
                <a:spcPts val="0"/>
              </a:spcAft>
              <a:buSzPts val="1200"/>
              <a:buChar char="●"/>
              <a:defRPr sz="1200"/>
            </a:lvl4pPr>
            <a:lvl5pPr marL="2286000" lvl="4" indent="-304800" algn="l" rtl="0">
              <a:lnSpc>
                <a:spcPct val="115000"/>
              </a:lnSpc>
              <a:spcBef>
                <a:spcPts val="1600"/>
              </a:spcBef>
              <a:spcAft>
                <a:spcPts val="0"/>
              </a:spcAft>
              <a:buSzPts val="1200"/>
              <a:buChar char="○"/>
              <a:defRPr sz="1200"/>
            </a:lvl5pPr>
            <a:lvl6pPr marL="2743200" lvl="5" indent="-304800" algn="l" rtl="0">
              <a:lnSpc>
                <a:spcPct val="115000"/>
              </a:lnSpc>
              <a:spcBef>
                <a:spcPts val="1600"/>
              </a:spcBef>
              <a:spcAft>
                <a:spcPts val="0"/>
              </a:spcAft>
              <a:buSzPts val="1200"/>
              <a:buChar char="■"/>
              <a:defRPr sz="1200"/>
            </a:lvl6pPr>
            <a:lvl7pPr marL="3200400" lvl="6" indent="-304800" algn="l" rtl="0">
              <a:lnSpc>
                <a:spcPct val="115000"/>
              </a:lnSpc>
              <a:spcBef>
                <a:spcPts val="1600"/>
              </a:spcBef>
              <a:spcAft>
                <a:spcPts val="0"/>
              </a:spcAft>
              <a:buSzPts val="1200"/>
              <a:buChar char="●"/>
              <a:defRPr sz="1200"/>
            </a:lvl7pPr>
            <a:lvl8pPr marL="3657600" lvl="7" indent="-304800" algn="l" rtl="0">
              <a:lnSpc>
                <a:spcPct val="115000"/>
              </a:lnSpc>
              <a:spcBef>
                <a:spcPts val="1600"/>
              </a:spcBef>
              <a:spcAft>
                <a:spcPts val="0"/>
              </a:spcAft>
              <a:buSzPts val="1200"/>
              <a:buChar char="○"/>
              <a:defRPr sz="1200"/>
            </a:lvl8pPr>
            <a:lvl9pPr marL="4114800" lvl="8" indent="-304800" algn="l" rtl="0">
              <a:lnSpc>
                <a:spcPct val="115000"/>
              </a:lnSpc>
              <a:spcBef>
                <a:spcPts val="1600"/>
              </a:spcBef>
              <a:spcAft>
                <a:spcPts val="1600"/>
              </a:spcAft>
              <a:buSzPts val="1200"/>
              <a:buChar char="■"/>
              <a:defRPr sz="1200"/>
            </a:lvl9pPr>
          </a:lstStyle>
          <a:p>
            <a:endParaRPr/>
          </a:p>
        </p:txBody>
      </p:sp>
      <p:sp>
        <p:nvSpPr>
          <p:cNvPr id="80" name="Google Shape;80;p2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81"/>
        <p:cNvGrpSpPr/>
        <p:nvPr/>
      </p:nvGrpSpPr>
      <p:grpSpPr>
        <a:xfrm>
          <a:off x="0" y="0"/>
          <a:ext cx="0" cy="0"/>
          <a:chOff x="0" y="0"/>
          <a:chExt cx="0" cy="0"/>
        </a:xfrm>
      </p:grpSpPr>
      <p:sp>
        <p:nvSpPr>
          <p:cNvPr id="82" name="Google Shape;82;p21"/>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rtl="0">
              <a:lnSpc>
                <a:spcPct val="100000"/>
              </a:lnSpc>
              <a:spcBef>
                <a:spcPts val="0"/>
              </a:spcBef>
              <a:spcAft>
                <a:spcPts val="0"/>
              </a:spcAft>
              <a:buSzPts val="2400"/>
              <a:buNone/>
              <a:defRPr sz="2400"/>
            </a:lvl1pPr>
            <a:lvl2pPr lvl="1" algn="l" rtl="0">
              <a:lnSpc>
                <a:spcPct val="100000"/>
              </a:lnSpc>
              <a:spcBef>
                <a:spcPts val="0"/>
              </a:spcBef>
              <a:spcAft>
                <a:spcPts val="0"/>
              </a:spcAft>
              <a:buSzPts val="2400"/>
              <a:buNone/>
              <a:defRPr sz="2400"/>
            </a:lvl2pPr>
            <a:lvl3pPr lvl="2" algn="l" rtl="0">
              <a:lnSpc>
                <a:spcPct val="100000"/>
              </a:lnSpc>
              <a:spcBef>
                <a:spcPts val="0"/>
              </a:spcBef>
              <a:spcAft>
                <a:spcPts val="0"/>
              </a:spcAft>
              <a:buSzPts val="2400"/>
              <a:buNone/>
              <a:defRPr sz="2400"/>
            </a:lvl3pPr>
            <a:lvl4pPr lvl="3" algn="l" rtl="0">
              <a:lnSpc>
                <a:spcPct val="100000"/>
              </a:lnSpc>
              <a:spcBef>
                <a:spcPts val="0"/>
              </a:spcBef>
              <a:spcAft>
                <a:spcPts val="0"/>
              </a:spcAft>
              <a:buSzPts val="2400"/>
              <a:buNone/>
              <a:defRPr sz="2400"/>
            </a:lvl4pPr>
            <a:lvl5pPr lvl="4" algn="l" rtl="0">
              <a:lnSpc>
                <a:spcPct val="100000"/>
              </a:lnSpc>
              <a:spcBef>
                <a:spcPts val="0"/>
              </a:spcBef>
              <a:spcAft>
                <a:spcPts val="0"/>
              </a:spcAft>
              <a:buSzPts val="2400"/>
              <a:buNone/>
              <a:defRPr sz="2400"/>
            </a:lvl5pPr>
            <a:lvl6pPr lvl="5" algn="l" rtl="0">
              <a:lnSpc>
                <a:spcPct val="100000"/>
              </a:lnSpc>
              <a:spcBef>
                <a:spcPts val="0"/>
              </a:spcBef>
              <a:spcAft>
                <a:spcPts val="0"/>
              </a:spcAft>
              <a:buSzPts val="2400"/>
              <a:buNone/>
              <a:defRPr sz="2400"/>
            </a:lvl6pPr>
            <a:lvl7pPr lvl="6" algn="l" rtl="0">
              <a:lnSpc>
                <a:spcPct val="100000"/>
              </a:lnSpc>
              <a:spcBef>
                <a:spcPts val="0"/>
              </a:spcBef>
              <a:spcAft>
                <a:spcPts val="0"/>
              </a:spcAft>
              <a:buSzPts val="2400"/>
              <a:buNone/>
              <a:defRPr sz="2400"/>
            </a:lvl7pPr>
            <a:lvl8pPr lvl="7" algn="l" rtl="0">
              <a:lnSpc>
                <a:spcPct val="100000"/>
              </a:lnSpc>
              <a:spcBef>
                <a:spcPts val="0"/>
              </a:spcBef>
              <a:spcAft>
                <a:spcPts val="0"/>
              </a:spcAft>
              <a:buSzPts val="2400"/>
              <a:buNone/>
              <a:defRPr sz="2400"/>
            </a:lvl8pPr>
            <a:lvl9pPr lvl="8" algn="l" rtl="0">
              <a:lnSpc>
                <a:spcPct val="100000"/>
              </a:lnSpc>
              <a:spcBef>
                <a:spcPts val="0"/>
              </a:spcBef>
              <a:spcAft>
                <a:spcPts val="0"/>
              </a:spcAft>
              <a:buSzPts val="2400"/>
              <a:buNone/>
              <a:defRPr sz="2400"/>
            </a:lvl9pPr>
          </a:lstStyle>
          <a:p>
            <a:endParaRPr/>
          </a:p>
        </p:txBody>
      </p:sp>
      <p:sp>
        <p:nvSpPr>
          <p:cNvPr id="83" name="Google Shape;83;p21"/>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rtl="0">
              <a:lnSpc>
                <a:spcPct val="115000"/>
              </a:lnSpc>
              <a:spcBef>
                <a:spcPts val="0"/>
              </a:spcBef>
              <a:spcAft>
                <a:spcPts val="0"/>
              </a:spcAft>
              <a:buSzPts val="1200"/>
              <a:buChar char="●"/>
              <a:defRPr sz="1200"/>
            </a:lvl1pPr>
            <a:lvl2pPr marL="914400" lvl="1" indent="-304800" algn="l" rtl="0">
              <a:lnSpc>
                <a:spcPct val="115000"/>
              </a:lnSpc>
              <a:spcBef>
                <a:spcPts val="1600"/>
              </a:spcBef>
              <a:spcAft>
                <a:spcPts val="0"/>
              </a:spcAft>
              <a:buSzPts val="1200"/>
              <a:buChar char="○"/>
              <a:defRPr sz="1200"/>
            </a:lvl2pPr>
            <a:lvl3pPr marL="1371600" lvl="2" indent="-304800" algn="l" rtl="0">
              <a:lnSpc>
                <a:spcPct val="115000"/>
              </a:lnSpc>
              <a:spcBef>
                <a:spcPts val="1600"/>
              </a:spcBef>
              <a:spcAft>
                <a:spcPts val="0"/>
              </a:spcAft>
              <a:buSzPts val="1200"/>
              <a:buChar char="■"/>
              <a:defRPr sz="1200"/>
            </a:lvl3pPr>
            <a:lvl4pPr marL="1828800" lvl="3" indent="-304800" algn="l" rtl="0">
              <a:lnSpc>
                <a:spcPct val="115000"/>
              </a:lnSpc>
              <a:spcBef>
                <a:spcPts val="1600"/>
              </a:spcBef>
              <a:spcAft>
                <a:spcPts val="0"/>
              </a:spcAft>
              <a:buSzPts val="1200"/>
              <a:buChar char="●"/>
              <a:defRPr sz="1200"/>
            </a:lvl4pPr>
            <a:lvl5pPr marL="2286000" lvl="4" indent="-304800" algn="l" rtl="0">
              <a:lnSpc>
                <a:spcPct val="115000"/>
              </a:lnSpc>
              <a:spcBef>
                <a:spcPts val="1600"/>
              </a:spcBef>
              <a:spcAft>
                <a:spcPts val="0"/>
              </a:spcAft>
              <a:buSzPts val="1200"/>
              <a:buChar char="○"/>
              <a:defRPr sz="1200"/>
            </a:lvl5pPr>
            <a:lvl6pPr marL="2743200" lvl="5" indent="-304800" algn="l" rtl="0">
              <a:lnSpc>
                <a:spcPct val="115000"/>
              </a:lnSpc>
              <a:spcBef>
                <a:spcPts val="1600"/>
              </a:spcBef>
              <a:spcAft>
                <a:spcPts val="0"/>
              </a:spcAft>
              <a:buSzPts val="1200"/>
              <a:buChar char="■"/>
              <a:defRPr sz="1200"/>
            </a:lvl6pPr>
            <a:lvl7pPr marL="3200400" lvl="6" indent="-304800" algn="l" rtl="0">
              <a:lnSpc>
                <a:spcPct val="115000"/>
              </a:lnSpc>
              <a:spcBef>
                <a:spcPts val="1600"/>
              </a:spcBef>
              <a:spcAft>
                <a:spcPts val="0"/>
              </a:spcAft>
              <a:buSzPts val="1200"/>
              <a:buChar char="●"/>
              <a:defRPr sz="1200"/>
            </a:lvl7pPr>
            <a:lvl8pPr marL="3657600" lvl="7" indent="-304800" algn="l" rtl="0">
              <a:lnSpc>
                <a:spcPct val="115000"/>
              </a:lnSpc>
              <a:spcBef>
                <a:spcPts val="1600"/>
              </a:spcBef>
              <a:spcAft>
                <a:spcPts val="0"/>
              </a:spcAft>
              <a:buSzPts val="1200"/>
              <a:buChar char="○"/>
              <a:defRPr sz="1200"/>
            </a:lvl8pPr>
            <a:lvl9pPr marL="4114800" lvl="8" indent="-304800" algn="l" rtl="0">
              <a:lnSpc>
                <a:spcPct val="115000"/>
              </a:lnSpc>
              <a:spcBef>
                <a:spcPts val="1600"/>
              </a:spcBef>
              <a:spcAft>
                <a:spcPts val="1600"/>
              </a:spcAft>
              <a:buSzPts val="1200"/>
              <a:buChar char="■"/>
              <a:defRPr sz="1200"/>
            </a:lvl9pPr>
          </a:lstStyle>
          <a:p>
            <a:endParaRPr/>
          </a:p>
        </p:txBody>
      </p:sp>
      <p:sp>
        <p:nvSpPr>
          <p:cNvPr id="84" name="Google Shape;84;p2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85"/>
        <p:cNvGrpSpPr/>
        <p:nvPr/>
      </p:nvGrpSpPr>
      <p:grpSpPr>
        <a:xfrm>
          <a:off x="0" y="0"/>
          <a:ext cx="0" cy="0"/>
          <a:chOff x="0" y="0"/>
          <a:chExt cx="0" cy="0"/>
        </a:xfrm>
      </p:grpSpPr>
      <p:sp>
        <p:nvSpPr>
          <p:cNvPr id="86" name="Google Shape;86;p22"/>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rtl="0">
              <a:lnSpc>
                <a:spcPct val="100000"/>
              </a:lnSpc>
              <a:spcBef>
                <a:spcPts val="0"/>
              </a:spcBef>
              <a:spcAft>
                <a:spcPts val="0"/>
              </a:spcAft>
              <a:buSzPts val="4800"/>
              <a:buNone/>
              <a:defRPr sz="4800"/>
            </a:lvl1pPr>
            <a:lvl2pPr lvl="1" algn="l" rtl="0">
              <a:lnSpc>
                <a:spcPct val="100000"/>
              </a:lnSpc>
              <a:spcBef>
                <a:spcPts val="0"/>
              </a:spcBef>
              <a:spcAft>
                <a:spcPts val="0"/>
              </a:spcAft>
              <a:buSzPts val="4800"/>
              <a:buNone/>
              <a:defRPr sz="4800"/>
            </a:lvl2pPr>
            <a:lvl3pPr lvl="2" algn="l" rtl="0">
              <a:lnSpc>
                <a:spcPct val="100000"/>
              </a:lnSpc>
              <a:spcBef>
                <a:spcPts val="0"/>
              </a:spcBef>
              <a:spcAft>
                <a:spcPts val="0"/>
              </a:spcAft>
              <a:buSzPts val="4800"/>
              <a:buNone/>
              <a:defRPr sz="4800"/>
            </a:lvl3pPr>
            <a:lvl4pPr lvl="3" algn="l" rtl="0">
              <a:lnSpc>
                <a:spcPct val="100000"/>
              </a:lnSpc>
              <a:spcBef>
                <a:spcPts val="0"/>
              </a:spcBef>
              <a:spcAft>
                <a:spcPts val="0"/>
              </a:spcAft>
              <a:buSzPts val="4800"/>
              <a:buNone/>
              <a:defRPr sz="4800"/>
            </a:lvl4pPr>
            <a:lvl5pPr lvl="4" algn="l" rtl="0">
              <a:lnSpc>
                <a:spcPct val="100000"/>
              </a:lnSpc>
              <a:spcBef>
                <a:spcPts val="0"/>
              </a:spcBef>
              <a:spcAft>
                <a:spcPts val="0"/>
              </a:spcAft>
              <a:buSzPts val="4800"/>
              <a:buNone/>
              <a:defRPr sz="4800"/>
            </a:lvl5pPr>
            <a:lvl6pPr lvl="5" algn="l" rtl="0">
              <a:lnSpc>
                <a:spcPct val="100000"/>
              </a:lnSpc>
              <a:spcBef>
                <a:spcPts val="0"/>
              </a:spcBef>
              <a:spcAft>
                <a:spcPts val="0"/>
              </a:spcAft>
              <a:buSzPts val="4800"/>
              <a:buNone/>
              <a:defRPr sz="4800"/>
            </a:lvl6pPr>
            <a:lvl7pPr lvl="6" algn="l" rtl="0">
              <a:lnSpc>
                <a:spcPct val="100000"/>
              </a:lnSpc>
              <a:spcBef>
                <a:spcPts val="0"/>
              </a:spcBef>
              <a:spcAft>
                <a:spcPts val="0"/>
              </a:spcAft>
              <a:buSzPts val="4800"/>
              <a:buNone/>
              <a:defRPr sz="4800"/>
            </a:lvl7pPr>
            <a:lvl8pPr lvl="7" algn="l" rtl="0">
              <a:lnSpc>
                <a:spcPct val="100000"/>
              </a:lnSpc>
              <a:spcBef>
                <a:spcPts val="0"/>
              </a:spcBef>
              <a:spcAft>
                <a:spcPts val="0"/>
              </a:spcAft>
              <a:buSzPts val="4800"/>
              <a:buNone/>
              <a:defRPr sz="4800"/>
            </a:lvl8pPr>
            <a:lvl9pPr lvl="8" algn="l" rtl="0">
              <a:lnSpc>
                <a:spcPct val="100000"/>
              </a:lnSpc>
              <a:spcBef>
                <a:spcPts val="0"/>
              </a:spcBef>
              <a:spcAft>
                <a:spcPts val="0"/>
              </a:spcAft>
              <a:buSzPts val="4800"/>
              <a:buNone/>
              <a:defRPr sz="4800"/>
            </a:lvl9pPr>
          </a:lstStyle>
          <a:p>
            <a:endParaRPr/>
          </a:p>
        </p:txBody>
      </p:sp>
      <p:sp>
        <p:nvSpPr>
          <p:cNvPr id="87" name="Google Shape;87;p2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88"/>
        <p:cNvGrpSpPr/>
        <p:nvPr/>
      </p:nvGrpSpPr>
      <p:grpSpPr>
        <a:xfrm>
          <a:off x="0" y="0"/>
          <a:ext cx="0" cy="0"/>
          <a:chOff x="0" y="0"/>
          <a:chExt cx="0" cy="0"/>
        </a:xfrm>
      </p:grpSpPr>
      <p:sp>
        <p:nvSpPr>
          <p:cNvPr id="89" name="Google Shape;89;p23"/>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rtl="0">
              <a:lnSpc>
                <a:spcPct val="100000"/>
              </a:lnSpc>
              <a:spcBef>
                <a:spcPts val="0"/>
              </a:spcBef>
              <a:spcAft>
                <a:spcPts val="0"/>
              </a:spcAft>
              <a:buSzPts val="1800"/>
              <a:buNone/>
              <a:defRPr/>
            </a:lvl1pPr>
          </a:lstStyle>
          <a:p>
            <a:endParaRPr/>
          </a:p>
        </p:txBody>
      </p:sp>
      <p:sp>
        <p:nvSpPr>
          <p:cNvPr id="90" name="Google Shape;90;p2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91"/>
        <p:cNvGrpSpPr/>
        <p:nvPr/>
      </p:nvGrpSpPr>
      <p:grpSpPr>
        <a:xfrm>
          <a:off x="0" y="0"/>
          <a:ext cx="0" cy="0"/>
          <a:chOff x="0" y="0"/>
          <a:chExt cx="0" cy="0"/>
        </a:xfrm>
      </p:grpSpPr>
      <p:sp>
        <p:nvSpPr>
          <p:cNvPr id="92" name="Google Shape;92;p24"/>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SzPts val="12000"/>
              <a:buNone/>
              <a:defRPr sz="12000"/>
            </a:lvl1pPr>
            <a:lvl2pPr lvl="1" algn="ctr" rtl="0">
              <a:lnSpc>
                <a:spcPct val="100000"/>
              </a:lnSpc>
              <a:spcBef>
                <a:spcPts val="0"/>
              </a:spcBef>
              <a:spcAft>
                <a:spcPts val="0"/>
              </a:spcAft>
              <a:buSzPts val="12000"/>
              <a:buNone/>
              <a:defRPr sz="12000"/>
            </a:lvl2pPr>
            <a:lvl3pPr lvl="2" algn="ctr" rtl="0">
              <a:lnSpc>
                <a:spcPct val="100000"/>
              </a:lnSpc>
              <a:spcBef>
                <a:spcPts val="0"/>
              </a:spcBef>
              <a:spcAft>
                <a:spcPts val="0"/>
              </a:spcAft>
              <a:buSzPts val="12000"/>
              <a:buNone/>
              <a:defRPr sz="12000"/>
            </a:lvl3pPr>
            <a:lvl4pPr lvl="3" algn="ctr" rtl="0">
              <a:lnSpc>
                <a:spcPct val="100000"/>
              </a:lnSpc>
              <a:spcBef>
                <a:spcPts val="0"/>
              </a:spcBef>
              <a:spcAft>
                <a:spcPts val="0"/>
              </a:spcAft>
              <a:buSzPts val="12000"/>
              <a:buNone/>
              <a:defRPr sz="12000"/>
            </a:lvl4pPr>
            <a:lvl5pPr lvl="4" algn="ctr" rtl="0">
              <a:lnSpc>
                <a:spcPct val="100000"/>
              </a:lnSpc>
              <a:spcBef>
                <a:spcPts val="0"/>
              </a:spcBef>
              <a:spcAft>
                <a:spcPts val="0"/>
              </a:spcAft>
              <a:buSzPts val="12000"/>
              <a:buNone/>
              <a:defRPr sz="12000"/>
            </a:lvl5pPr>
            <a:lvl6pPr lvl="5" algn="ctr" rtl="0">
              <a:lnSpc>
                <a:spcPct val="100000"/>
              </a:lnSpc>
              <a:spcBef>
                <a:spcPts val="0"/>
              </a:spcBef>
              <a:spcAft>
                <a:spcPts val="0"/>
              </a:spcAft>
              <a:buSzPts val="12000"/>
              <a:buNone/>
              <a:defRPr sz="12000"/>
            </a:lvl6pPr>
            <a:lvl7pPr lvl="6" algn="ctr" rtl="0">
              <a:lnSpc>
                <a:spcPct val="100000"/>
              </a:lnSpc>
              <a:spcBef>
                <a:spcPts val="0"/>
              </a:spcBef>
              <a:spcAft>
                <a:spcPts val="0"/>
              </a:spcAft>
              <a:buSzPts val="12000"/>
              <a:buNone/>
              <a:defRPr sz="12000"/>
            </a:lvl7pPr>
            <a:lvl8pPr lvl="7" algn="ctr" rtl="0">
              <a:lnSpc>
                <a:spcPct val="100000"/>
              </a:lnSpc>
              <a:spcBef>
                <a:spcPts val="0"/>
              </a:spcBef>
              <a:spcAft>
                <a:spcPts val="0"/>
              </a:spcAft>
              <a:buSzPts val="12000"/>
              <a:buNone/>
              <a:defRPr sz="12000"/>
            </a:lvl8pPr>
            <a:lvl9pPr lvl="8" algn="ctr" rtl="0">
              <a:lnSpc>
                <a:spcPct val="100000"/>
              </a:lnSpc>
              <a:spcBef>
                <a:spcPts val="0"/>
              </a:spcBef>
              <a:spcAft>
                <a:spcPts val="0"/>
              </a:spcAft>
              <a:buSzPts val="12000"/>
              <a:buNone/>
              <a:defRPr sz="12000"/>
            </a:lvl9pPr>
          </a:lstStyle>
          <a:p>
            <a:r>
              <a:t>xx%</a:t>
            </a:r>
          </a:p>
        </p:txBody>
      </p:sp>
      <p:sp>
        <p:nvSpPr>
          <p:cNvPr id="93" name="Google Shape;93;p24"/>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rtl="0">
              <a:lnSpc>
                <a:spcPct val="115000"/>
              </a:lnSpc>
              <a:spcBef>
                <a:spcPts val="0"/>
              </a:spcBef>
              <a:spcAft>
                <a:spcPts val="0"/>
              </a:spcAft>
              <a:buSzPts val="1800"/>
              <a:buChar char="●"/>
              <a:defRPr/>
            </a:lvl1pPr>
            <a:lvl2pPr marL="914400" lvl="1" indent="-317500" algn="ctr" rtl="0">
              <a:lnSpc>
                <a:spcPct val="115000"/>
              </a:lnSpc>
              <a:spcBef>
                <a:spcPts val="1600"/>
              </a:spcBef>
              <a:spcAft>
                <a:spcPts val="0"/>
              </a:spcAft>
              <a:buSzPts val="1400"/>
              <a:buChar char="○"/>
              <a:defRPr/>
            </a:lvl2pPr>
            <a:lvl3pPr marL="1371600" lvl="2" indent="-317500" algn="ctr" rtl="0">
              <a:lnSpc>
                <a:spcPct val="115000"/>
              </a:lnSpc>
              <a:spcBef>
                <a:spcPts val="1600"/>
              </a:spcBef>
              <a:spcAft>
                <a:spcPts val="0"/>
              </a:spcAft>
              <a:buSzPts val="1400"/>
              <a:buChar char="■"/>
              <a:defRPr/>
            </a:lvl3pPr>
            <a:lvl4pPr marL="1828800" lvl="3" indent="-317500" algn="ctr" rtl="0">
              <a:lnSpc>
                <a:spcPct val="115000"/>
              </a:lnSpc>
              <a:spcBef>
                <a:spcPts val="1600"/>
              </a:spcBef>
              <a:spcAft>
                <a:spcPts val="0"/>
              </a:spcAft>
              <a:buSzPts val="1400"/>
              <a:buChar char="●"/>
              <a:defRPr/>
            </a:lvl4pPr>
            <a:lvl5pPr marL="2286000" lvl="4" indent="-317500" algn="ctr" rtl="0">
              <a:lnSpc>
                <a:spcPct val="115000"/>
              </a:lnSpc>
              <a:spcBef>
                <a:spcPts val="1600"/>
              </a:spcBef>
              <a:spcAft>
                <a:spcPts val="0"/>
              </a:spcAft>
              <a:buSzPts val="1400"/>
              <a:buChar char="○"/>
              <a:defRPr/>
            </a:lvl5pPr>
            <a:lvl6pPr marL="2743200" lvl="5" indent="-317500" algn="ctr" rtl="0">
              <a:lnSpc>
                <a:spcPct val="115000"/>
              </a:lnSpc>
              <a:spcBef>
                <a:spcPts val="1600"/>
              </a:spcBef>
              <a:spcAft>
                <a:spcPts val="0"/>
              </a:spcAft>
              <a:buSzPts val="1400"/>
              <a:buChar char="■"/>
              <a:defRPr/>
            </a:lvl6pPr>
            <a:lvl7pPr marL="3200400" lvl="6" indent="-317500" algn="ctr" rtl="0">
              <a:lnSpc>
                <a:spcPct val="115000"/>
              </a:lnSpc>
              <a:spcBef>
                <a:spcPts val="1600"/>
              </a:spcBef>
              <a:spcAft>
                <a:spcPts val="0"/>
              </a:spcAft>
              <a:buSzPts val="1400"/>
              <a:buChar char="●"/>
              <a:defRPr/>
            </a:lvl7pPr>
            <a:lvl8pPr marL="3657600" lvl="7" indent="-317500" algn="ctr" rtl="0">
              <a:lnSpc>
                <a:spcPct val="115000"/>
              </a:lnSpc>
              <a:spcBef>
                <a:spcPts val="1600"/>
              </a:spcBef>
              <a:spcAft>
                <a:spcPts val="0"/>
              </a:spcAft>
              <a:buSzPts val="1400"/>
              <a:buChar char="○"/>
              <a:defRPr/>
            </a:lvl8pPr>
            <a:lvl9pPr marL="4114800" lvl="8" indent="-317500" algn="ctr" rtl="0">
              <a:lnSpc>
                <a:spcPct val="115000"/>
              </a:lnSpc>
              <a:spcBef>
                <a:spcPts val="1600"/>
              </a:spcBef>
              <a:spcAft>
                <a:spcPts val="1600"/>
              </a:spcAft>
              <a:buSzPts val="1400"/>
              <a:buChar char="■"/>
              <a:defRPr/>
            </a:lvl9pPr>
          </a:lstStyle>
          <a:p>
            <a:endParaRPr/>
          </a:p>
        </p:txBody>
      </p:sp>
      <p:sp>
        <p:nvSpPr>
          <p:cNvPr id="94" name="Google Shape;94;p2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Title Slide Lines">
  <p:cSld name="Title Slide Lines">
    <p:bg>
      <p:bgPr>
        <a:solidFill>
          <a:srgbClr val="DEDEDE"/>
        </a:solidFill>
        <a:effectLst/>
      </p:bgPr>
    </p:bg>
    <p:spTree>
      <p:nvGrpSpPr>
        <p:cNvPr id="1" name="Shape 95"/>
        <p:cNvGrpSpPr/>
        <p:nvPr/>
      </p:nvGrpSpPr>
      <p:grpSpPr>
        <a:xfrm>
          <a:off x="0" y="0"/>
          <a:ext cx="0" cy="0"/>
          <a:chOff x="0" y="0"/>
          <a:chExt cx="0" cy="0"/>
        </a:xfrm>
      </p:grpSpPr>
      <p:sp>
        <p:nvSpPr>
          <p:cNvPr id="96" name="Google Shape;96;p25"/>
          <p:cNvSpPr>
            <a:spLocks noGrp="1"/>
          </p:cNvSpPr>
          <p:nvPr>
            <p:ph type="pic" idx="2"/>
          </p:nvPr>
        </p:nvSpPr>
        <p:spPr>
          <a:xfrm>
            <a:off x="1" y="0"/>
            <a:ext cx="9144000" cy="4630800"/>
          </a:xfrm>
          <a:prstGeom prst="rect">
            <a:avLst/>
          </a:prstGeom>
          <a:solidFill>
            <a:srgbClr val="DEDEDE"/>
          </a:solidFill>
          <a:ln>
            <a:noFill/>
          </a:ln>
        </p:spPr>
        <p:txBody>
          <a:bodyPr spcFirstLastPara="1" wrap="square" lIns="0" tIns="72850" rIns="0" bIns="0" anchor="t" anchorCtr="0">
            <a:noAutofit/>
          </a:bodyPr>
          <a:lstStyle>
            <a:lvl1pPr marR="0" lvl="0" algn="ctr" rtl="0">
              <a:lnSpc>
                <a:spcPct val="100000"/>
              </a:lnSpc>
              <a:spcBef>
                <a:spcPts val="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1pPr>
            <a:lvl2pPr marR="0" lvl="1" algn="l" rtl="0">
              <a:lnSpc>
                <a:spcPct val="100000"/>
              </a:lnSpc>
              <a:spcBef>
                <a:spcPts val="700"/>
              </a:spcBef>
              <a:spcAft>
                <a:spcPts val="0"/>
              </a:spcAft>
              <a:buClr>
                <a:schemeClr val="dk1"/>
              </a:buClr>
              <a:buSzPts val="1300"/>
              <a:buFont typeface="Arial"/>
              <a:buNone/>
              <a:defRPr sz="1300" b="0" i="0" u="none" strike="noStrike" cap="none">
                <a:solidFill>
                  <a:schemeClr val="dk1"/>
                </a:solidFill>
                <a:latin typeface="Arial"/>
                <a:ea typeface="Arial"/>
                <a:cs typeface="Arial"/>
                <a:sym typeface="Arial"/>
              </a:defRPr>
            </a:lvl2pPr>
            <a:lvl3pPr marR="0" lvl="2" algn="l" rtl="0">
              <a:lnSpc>
                <a:spcPct val="100000"/>
              </a:lnSpc>
              <a:spcBef>
                <a:spcPts val="400"/>
              </a:spcBef>
              <a:spcAft>
                <a:spcPts val="0"/>
              </a:spcAft>
              <a:buClr>
                <a:schemeClr val="dk1"/>
              </a:buClr>
              <a:buSzPts val="1300"/>
              <a:buFont typeface="Arial"/>
              <a:buChar char="•"/>
              <a:defRPr sz="1300" b="0" i="0" u="none" strike="noStrike" cap="none">
                <a:solidFill>
                  <a:schemeClr val="dk1"/>
                </a:solidFill>
                <a:latin typeface="Arial"/>
                <a:ea typeface="Arial"/>
                <a:cs typeface="Arial"/>
                <a:sym typeface="Arial"/>
              </a:defRPr>
            </a:lvl3pPr>
            <a:lvl4pPr marR="0" lvl="3" algn="l" rtl="0">
              <a:lnSpc>
                <a:spcPct val="100000"/>
              </a:lnSpc>
              <a:spcBef>
                <a:spcPts val="400"/>
              </a:spcBef>
              <a:spcAft>
                <a:spcPts val="0"/>
              </a:spcAft>
              <a:buClr>
                <a:schemeClr val="dk1"/>
              </a:buClr>
              <a:buSzPts val="1300"/>
              <a:buFont typeface="Arial"/>
              <a:buChar char="–"/>
              <a:defRPr sz="1300" b="0" i="0" u="none" strike="noStrike" cap="none">
                <a:solidFill>
                  <a:schemeClr val="dk1"/>
                </a:solidFill>
                <a:latin typeface="Arial"/>
                <a:ea typeface="Arial"/>
                <a:cs typeface="Arial"/>
                <a:sym typeface="Arial"/>
              </a:defRPr>
            </a:lvl4pPr>
            <a:lvl5pPr marR="0" lvl="4" algn="l" rtl="0">
              <a:lnSpc>
                <a:spcPct val="100000"/>
              </a:lnSpc>
              <a:spcBef>
                <a:spcPts val="400"/>
              </a:spcBef>
              <a:spcAft>
                <a:spcPts val="0"/>
              </a:spcAft>
              <a:buClr>
                <a:schemeClr val="dk1"/>
              </a:buClr>
              <a:buSzPts val="1300"/>
              <a:buFont typeface="Arial"/>
              <a:buChar char="•"/>
              <a:defRPr sz="13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400"/>
              </a:spcAft>
              <a:buClr>
                <a:schemeClr val="dk1"/>
              </a:buClr>
              <a:buSzPts val="1100"/>
              <a:buFont typeface="Arial"/>
              <a:buChar char="•"/>
              <a:defRPr sz="1100" b="0" i="0" u="none" strike="noStrike" cap="none">
                <a:solidFill>
                  <a:schemeClr val="dk1"/>
                </a:solidFill>
                <a:latin typeface="Arial"/>
                <a:ea typeface="Arial"/>
                <a:cs typeface="Arial"/>
                <a:sym typeface="Arial"/>
              </a:defRPr>
            </a:lvl9pPr>
          </a:lstStyle>
          <a:p>
            <a:endParaRPr/>
          </a:p>
        </p:txBody>
      </p:sp>
      <p:sp>
        <p:nvSpPr>
          <p:cNvPr id="97" name="Google Shape;97;p25"/>
          <p:cNvSpPr txBox="1">
            <a:spLocks noGrp="1"/>
          </p:cNvSpPr>
          <p:nvPr>
            <p:ph type="ctrTitle"/>
          </p:nvPr>
        </p:nvSpPr>
        <p:spPr>
          <a:xfrm>
            <a:off x="332187" y="321468"/>
            <a:ext cx="5563800" cy="1413300"/>
          </a:xfrm>
          <a:prstGeom prst="rect">
            <a:avLst/>
          </a:prstGeom>
          <a:noFill/>
          <a:ln>
            <a:noFill/>
          </a:ln>
        </p:spPr>
        <p:txBody>
          <a:bodyPr spcFirstLastPara="1" wrap="square" lIns="0" tIns="0" rIns="0" bIns="0" anchor="b" anchorCtr="0">
            <a:noAutofit/>
          </a:bodyPr>
          <a:lstStyle>
            <a:lvl1pPr lvl="0" algn="l" rtl="0">
              <a:lnSpc>
                <a:spcPct val="85000"/>
              </a:lnSpc>
              <a:spcBef>
                <a:spcPts val="0"/>
              </a:spcBef>
              <a:spcAft>
                <a:spcPts val="0"/>
              </a:spcAft>
              <a:buClr>
                <a:schemeClr val="lt1"/>
              </a:buClr>
              <a:buSzPts val="3500"/>
              <a:buFont typeface="Arial"/>
              <a:buNone/>
              <a:defRPr sz="3500">
                <a:solidFill>
                  <a:schemeClr val="l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8" name="Google Shape;98;p25"/>
          <p:cNvSpPr/>
          <p:nvPr/>
        </p:nvSpPr>
        <p:spPr>
          <a:xfrm>
            <a:off x="0" y="4630875"/>
            <a:ext cx="9144000" cy="512400"/>
          </a:xfrm>
          <a:prstGeom prst="rect">
            <a:avLst/>
          </a:prstGeom>
          <a:solidFill>
            <a:schemeClr val="accent5"/>
          </a:solidFill>
          <a:ln>
            <a:noFill/>
          </a:ln>
        </p:spPr>
        <p:txBody>
          <a:bodyPr spcFirstLastPara="1" wrap="square" lIns="72850" tIns="36425" rIns="72850" bIns="36425" anchor="ctr" anchorCtr="0">
            <a:noAutofit/>
          </a:bodyPr>
          <a:lstStyle/>
          <a:p>
            <a:pPr marL="0" marR="0" lvl="0" indent="0" algn="ctr" rtl="0">
              <a:lnSpc>
                <a:spcPct val="100000"/>
              </a:lnSpc>
              <a:spcBef>
                <a:spcPts val="0"/>
              </a:spcBef>
              <a:spcAft>
                <a:spcPts val="0"/>
              </a:spcAft>
              <a:buNone/>
            </a:pPr>
            <a:endParaRPr sz="1300" b="0" i="0" u="none" strike="noStrike" cap="none">
              <a:solidFill>
                <a:schemeClr val="lt1"/>
              </a:solidFill>
              <a:latin typeface="Arial"/>
              <a:ea typeface="Arial"/>
              <a:cs typeface="Arial"/>
              <a:sym typeface="Arial"/>
            </a:endParaRPr>
          </a:p>
        </p:txBody>
      </p:sp>
      <p:sp>
        <p:nvSpPr>
          <p:cNvPr id="99" name="Google Shape;99;p25"/>
          <p:cNvSpPr txBox="1"/>
          <p:nvPr/>
        </p:nvSpPr>
        <p:spPr>
          <a:xfrm>
            <a:off x="332184" y="4853420"/>
            <a:ext cx="1755000" cy="1029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chemeClr val="lt1"/>
              </a:buClr>
              <a:buSzPts val="1100"/>
              <a:buFont typeface="Arial"/>
              <a:buNone/>
            </a:pPr>
            <a:r>
              <a:rPr lang="en" sz="1100" b="0" i="0" u="none" strike="noStrike" cap="none">
                <a:solidFill>
                  <a:schemeClr val="lt1"/>
                </a:solidFill>
                <a:latin typeface="Arial"/>
                <a:ea typeface="Arial"/>
                <a:cs typeface="Arial"/>
                <a:sym typeface="Arial"/>
              </a:rPr>
              <a:t>Tech We Can</a:t>
            </a:r>
            <a:endParaRPr sz="110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Title Slide Lines">
  <p:cSld name="Title Slide Lines">
    <p:bg>
      <p:bgPr>
        <a:solidFill>
          <a:srgbClr val="DEDEDE"/>
        </a:solidFill>
        <a:effectLst/>
      </p:bgPr>
    </p:bg>
    <p:spTree>
      <p:nvGrpSpPr>
        <p:cNvPr id="1" name="Shape 105"/>
        <p:cNvGrpSpPr/>
        <p:nvPr/>
      </p:nvGrpSpPr>
      <p:grpSpPr>
        <a:xfrm>
          <a:off x="0" y="0"/>
          <a:ext cx="0" cy="0"/>
          <a:chOff x="0" y="0"/>
          <a:chExt cx="0" cy="0"/>
        </a:xfrm>
      </p:grpSpPr>
      <p:sp>
        <p:nvSpPr>
          <p:cNvPr id="106" name="Google Shape;106;p27"/>
          <p:cNvSpPr>
            <a:spLocks noGrp="1"/>
          </p:cNvSpPr>
          <p:nvPr>
            <p:ph type="pic" idx="2"/>
          </p:nvPr>
        </p:nvSpPr>
        <p:spPr>
          <a:xfrm>
            <a:off x="1" y="0"/>
            <a:ext cx="9144000" cy="4630800"/>
          </a:xfrm>
          <a:prstGeom prst="rect">
            <a:avLst/>
          </a:prstGeom>
          <a:solidFill>
            <a:srgbClr val="DEDEDE"/>
          </a:solidFill>
          <a:ln>
            <a:noFill/>
          </a:ln>
        </p:spPr>
        <p:txBody>
          <a:bodyPr spcFirstLastPara="1" wrap="square" lIns="0" tIns="72850" rIns="0" bIns="0" anchor="t" anchorCtr="0">
            <a:noAutofit/>
          </a:bodyPr>
          <a:lstStyle>
            <a:lvl1pPr marR="0" lvl="0" algn="ctr" rtl="0">
              <a:lnSpc>
                <a:spcPct val="100000"/>
              </a:lnSpc>
              <a:spcBef>
                <a:spcPts val="0"/>
              </a:spcBef>
              <a:spcAft>
                <a:spcPts val="0"/>
              </a:spcAft>
              <a:buClr>
                <a:schemeClr val="dk1"/>
              </a:buClr>
              <a:buSzPts val="800"/>
              <a:buFont typeface="Arial"/>
              <a:buNone/>
              <a:defRPr sz="800" b="0" i="0" u="none" strike="noStrike" cap="none">
                <a:solidFill>
                  <a:schemeClr val="dk1"/>
                </a:solidFill>
                <a:latin typeface="Arial"/>
                <a:ea typeface="Arial"/>
                <a:cs typeface="Arial"/>
                <a:sym typeface="Arial"/>
              </a:defRPr>
            </a:lvl1pPr>
            <a:lvl2pPr marR="0" lvl="1" algn="l" rtl="0">
              <a:lnSpc>
                <a:spcPct val="100000"/>
              </a:lnSpc>
              <a:spcBef>
                <a:spcPts val="700"/>
              </a:spcBef>
              <a:spcAft>
                <a:spcPts val="0"/>
              </a:spcAft>
              <a:buClr>
                <a:schemeClr val="dk1"/>
              </a:buClr>
              <a:buSzPts val="1300"/>
              <a:buFont typeface="Arial"/>
              <a:buNone/>
              <a:defRPr sz="1300" b="0" i="0" u="none" strike="noStrike" cap="none">
                <a:solidFill>
                  <a:schemeClr val="dk1"/>
                </a:solidFill>
                <a:latin typeface="Arial"/>
                <a:ea typeface="Arial"/>
                <a:cs typeface="Arial"/>
                <a:sym typeface="Arial"/>
              </a:defRPr>
            </a:lvl2pPr>
            <a:lvl3pPr marR="0" lvl="2" algn="l" rtl="0">
              <a:lnSpc>
                <a:spcPct val="100000"/>
              </a:lnSpc>
              <a:spcBef>
                <a:spcPts val="400"/>
              </a:spcBef>
              <a:spcAft>
                <a:spcPts val="0"/>
              </a:spcAft>
              <a:buClr>
                <a:schemeClr val="dk1"/>
              </a:buClr>
              <a:buSzPts val="1300"/>
              <a:buFont typeface="Arial"/>
              <a:buChar char="•"/>
              <a:defRPr sz="1300" b="0" i="0" u="none" strike="noStrike" cap="none">
                <a:solidFill>
                  <a:schemeClr val="dk1"/>
                </a:solidFill>
                <a:latin typeface="Arial"/>
                <a:ea typeface="Arial"/>
                <a:cs typeface="Arial"/>
                <a:sym typeface="Arial"/>
              </a:defRPr>
            </a:lvl3pPr>
            <a:lvl4pPr marR="0" lvl="3" algn="l" rtl="0">
              <a:lnSpc>
                <a:spcPct val="100000"/>
              </a:lnSpc>
              <a:spcBef>
                <a:spcPts val="400"/>
              </a:spcBef>
              <a:spcAft>
                <a:spcPts val="0"/>
              </a:spcAft>
              <a:buClr>
                <a:schemeClr val="dk1"/>
              </a:buClr>
              <a:buSzPts val="1300"/>
              <a:buFont typeface="Arial"/>
              <a:buChar char="–"/>
              <a:defRPr sz="1300" b="0" i="0" u="none" strike="noStrike" cap="none">
                <a:solidFill>
                  <a:schemeClr val="dk1"/>
                </a:solidFill>
                <a:latin typeface="Arial"/>
                <a:ea typeface="Arial"/>
                <a:cs typeface="Arial"/>
                <a:sym typeface="Arial"/>
              </a:defRPr>
            </a:lvl4pPr>
            <a:lvl5pPr marR="0" lvl="4" algn="l" rtl="0">
              <a:lnSpc>
                <a:spcPct val="100000"/>
              </a:lnSpc>
              <a:spcBef>
                <a:spcPts val="400"/>
              </a:spcBef>
              <a:spcAft>
                <a:spcPts val="0"/>
              </a:spcAft>
              <a:buClr>
                <a:schemeClr val="dk1"/>
              </a:buClr>
              <a:buSzPts val="1300"/>
              <a:buFont typeface="Arial"/>
              <a:buChar char="•"/>
              <a:defRPr sz="13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400"/>
              </a:spcAft>
              <a:buClr>
                <a:schemeClr val="dk1"/>
              </a:buClr>
              <a:buSzPts val="1100"/>
              <a:buFont typeface="Arial"/>
              <a:buChar char="•"/>
              <a:defRPr sz="1100" b="0" i="0" u="none" strike="noStrike" cap="none">
                <a:solidFill>
                  <a:schemeClr val="dk1"/>
                </a:solidFill>
                <a:latin typeface="Arial"/>
                <a:ea typeface="Arial"/>
                <a:cs typeface="Arial"/>
                <a:sym typeface="Arial"/>
              </a:defRPr>
            </a:lvl9pPr>
          </a:lstStyle>
          <a:p>
            <a:endParaRPr/>
          </a:p>
        </p:txBody>
      </p:sp>
      <p:sp>
        <p:nvSpPr>
          <p:cNvPr id="107" name="Google Shape;107;p27"/>
          <p:cNvSpPr txBox="1">
            <a:spLocks noGrp="1"/>
          </p:cNvSpPr>
          <p:nvPr>
            <p:ph type="ctrTitle"/>
          </p:nvPr>
        </p:nvSpPr>
        <p:spPr>
          <a:xfrm>
            <a:off x="332187" y="321468"/>
            <a:ext cx="5563800" cy="1413300"/>
          </a:xfrm>
          <a:prstGeom prst="rect">
            <a:avLst/>
          </a:prstGeom>
          <a:noFill/>
          <a:ln>
            <a:noFill/>
          </a:ln>
        </p:spPr>
        <p:txBody>
          <a:bodyPr spcFirstLastPara="1" wrap="square" lIns="0" tIns="0" rIns="0" bIns="0" anchor="b" anchorCtr="0">
            <a:noAutofit/>
          </a:bodyPr>
          <a:lstStyle>
            <a:lvl1pPr lvl="0" algn="l" rtl="0">
              <a:lnSpc>
                <a:spcPct val="85000"/>
              </a:lnSpc>
              <a:spcBef>
                <a:spcPts val="0"/>
              </a:spcBef>
              <a:spcAft>
                <a:spcPts val="0"/>
              </a:spcAft>
              <a:buClr>
                <a:schemeClr val="lt1"/>
              </a:buClr>
              <a:buSzPts val="3500"/>
              <a:buFont typeface="Arial"/>
              <a:buNone/>
              <a:defRPr sz="3500">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08" name="Google Shape;108;p27"/>
          <p:cNvSpPr/>
          <p:nvPr/>
        </p:nvSpPr>
        <p:spPr>
          <a:xfrm>
            <a:off x="0" y="4630875"/>
            <a:ext cx="9144000" cy="512400"/>
          </a:xfrm>
          <a:prstGeom prst="rect">
            <a:avLst/>
          </a:prstGeom>
          <a:solidFill>
            <a:schemeClr val="accent5"/>
          </a:solidFill>
          <a:ln>
            <a:noFill/>
          </a:ln>
        </p:spPr>
        <p:txBody>
          <a:bodyPr spcFirstLastPara="1" wrap="square" lIns="72850" tIns="36425" rIns="72850" bIns="36425" anchor="ctr" anchorCtr="0">
            <a:noAutofit/>
          </a:bodyPr>
          <a:lstStyle/>
          <a:p>
            <a:pPr marL="0" marR="0" lvl="0" indent="0" algn="ctr" rtl="0">
              <a:lnSpc>
                <a:spcPct val="100000"/>
              </a:lnSpc>
              <a:spcBef>
                <a:spcPts val="0"/>
              </a:spcBef>
              <a:spcAft>
                <a:spcPts val="0"/>
              </a:spcAft>
              <a:buNone/>
            </a:pPr>
            <a:endParaRPr sz="1300" b="0" i="0" u="none" strike="noStrike" cap="none">
              <a:solidFill>
                <a:schemeClr val="lt1"/>
              </a:solidFill>
              <a:latin typeface="Arial"/>
              <a:ea typeface="Arial"/>
              <a:cs typeface="Arial"/>
              <a:sym typeface="Arial"/>
            </a:endParaRPr>
          </a:p>
        </p:txBody>
      </p:sp>
      <p:sp>
        <p:nvSpPr>
          <p:cNvPr id="109" name="Google Shape;109;p27"/>
          <p:cNvSpPr txBox="1"/>
          <p:nvPr/>
        </p:nvSpPr>
        <p:spPr>
          <a:xfrm>
            <a:off x="332184" y="4853420"/>
            <a:ext cx="1755000" cy="1029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chemeClr val="lt1"/>
              </a:buClr>
              <a:buSzPts val="1100"/>
              <a:buFont typeface="Arial"/>
              <a:buNone/>
            </a:pPr>
            <a:r>
              <a:rPr lang="en" sz="1100" b="0" i="0" u="none" strike="noStrike" cap="none">
                <a:solidFill>
                  <a:schemeClr val="lt1"/>
                </a:solidFill>
                <a:latin typeface="Arial"/>
                <a:ea typeface="Arial"/>
                <a:cs typeface="Arial"/>
                <a:sym typeface="Arial"/>
              </a:rPr>
              <a:t>Tech We Can</a:t>
            </a:r>
            <a:endParaRPr sz="110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6_Title and Content" type="obj">
  <p:cSld name="OBJECT">
    <p:bg>
      <p:bgPr>
        <a:solidFill>
          <a:schemeClr val="accent6"/>
        </a:solidFill>
        <a:effectLst/>
      </p:bgPr>
    </p:bg>
    <p:spTree>
      <p:nvGrpSpPr>
        <p:cNvPr id="1" name="Shape 110"/>
        <p:cNvGrpSpPr/>
        <p:nvPr/>
      </p:nvGrpSpPr>
      <p:grpSpPr>
        <a:xfrm>
          <a:off x="0" y="0"/>
          <a:ext cx="0" cy="0"/>
          <a:chOff x="0" y="0"/>
          <a:chExt cx="0" cy="0"/>
        </a:xfrm>
      </p:grpSpPr>
      <p:sp>
        <p:nvSpPr>
          <p:cNvPr id="111" name="Google Shape;111;p28"/>
          <p:cNvSpPr txBox="1">
            <a:spLocks noGrp="1"/>
          </p:cNvSpPr>
          <p:nvPr>
            <p:ph type="title"/>
          </p:nvPr>
        </p:nvSpPr>
        <p:spPr>
          <a:xfrm>
            <a:off x="332185" y="248412"/>
            <a:ext cx="8479800" cy="6123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lt1"/>
              </a:buClr>
              <a:buSzPts val="2200"/>
              <a:buFont typeface="Arial"/>
              <a:buNone/>
              <a:defRPr>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12" name="Google Shape;112;p28"/>
          <p:cNvSpPr txBox="1">
            <a:spLocks noGrp="1"/>
          </p:cNvSpPr>
          <p:nvPr>
            <p:ph type="body" idx="1"/>
          </p:nvPr>
        </p:nvSpPr>
        <p:spPr>
          <a:xfrm>
            <a:off x="332184" y="1029155"/>
            <a:ext cx="8479800" cy="36741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lt1"/>
              </a:buClr>
              <a:buSzPts val="1300"/>
              <a:buNone/>
              <a:defRPr>
                <a:solidFill>
                  <a:schemeClr val="lt1"/>
                </a:solidFill>
              </a:defRPr>
            </a:lvl1pPr>
            <a:lvl2pPr marL="914400" lvl="1" indent="-228600" algn="l" rtl="0">
              <a:lnSpc>
                <a:spcPct val="100000"/>
              </a:lnSpc>
              <a:spcBef>
                <a:spcPts val="700"/>
              </a:spcBef>
              <a:spcAft>
                <a:spcPts val="0"/>
              </a:spcAft>
              <a:buClr>
                <a:schemeClr val="lt1"/>
              </a:buClr>
              <a:buSzPts val="1300"/>
              <a:buNone/>
              <a:defRPr>
                <a:solidFill>
                  <a:schemeClr val="lt1"/>
                </a:solidFill>
              </a:defRPr>
            </a:lvl2pPr>
            <a:lvl3pPr marL="1371600" lvl="2" indent="-311150" algn="l" rtl="0">
              <a:lnSpc>
                <a:spcPct val="100000"/>
              </a:lnSpc>
              <a:spcBef>
                <a:spcPts val="400"/>
              </a:spcBef>
              <a:spcAft>
                <a:spcPts val="0"/>
              </a:spcAft>
              <a:buClr>
                <a:schemeClr val="lt1"/>
              </a:buClr>
              <a:buSzPts val="1300"/>
              <a:buChar char="•"/>
              <a:defRPr>
                <a:solidFill>
                  <a:schemeClr val="lt1"/>
                </a:solidFill>
              </a:defRPr>
            </a:lvl3pPr>
            <a:lvl4pPr marL="1828800" lvl="3" indent="-311150" algn="l" rtl="0">
              <a:lnSpc>
                <a:spcPct val="100000"/>
              </a:lnSpc>
              <a:spcBef>
                <a:spcPts val="400"/>
              </a:spcBef>
              <a:spcAft>
                <a:spcPts val="0"/>
              </a:spcAft>
              <a:buClr>
                <a:schemeClr val="lt1"/>
              </a:buClr>
              <a:buSzPts val="1300"/>
              <a:buChar char="–"/>
              <a:defRPr>
                <a:solidFill>
                  <a:schemeClr val="lt1"/>
                </a:solidFill>
              </a:defRPr>
            </a:lvl4pPr>
            <a:lvl5pPr marL="2286000" lvl="4" indent="-311150" algn="l" rtl="0">
              <a:lnSpc>
                <a:spcPct val="100000"/>
              </a:lnSpc>
              <a:spcBef>
                <a:spcPts val="400"/>
              </a:spcBef>
              <a:spcAft>
                <a:spcPts val="0"/>
              </a:spcAft>
              <a:buClr>
                <a:schemeClr val="lt1"/>
              </a:buClr>
              <a:buSzPts val="1300"/>
              <a:buChar char="•"/>
              <a:defRPr>
                <a:solidFill>
                  <a:schemeClr val="lt1"/>
                </a:solidFill>
              </a:defRPr>
            </a:lvl5pPr>
            <a:lvl6pPr marL="2743200" lvl="5" indent="-298450" algn="l" rtl="0">
              <a:lnSpc>
                <a:spcPct val="100000"/>
              </a:lnSpc>
              <a:spcBef>
                <a:spcPts val="400"/>
              </a:spcBef>
              <a:spcAft>
                <a:spcPts val="0"/>
              </a:spcAft>
              <a:buClr>
                <a:schemeClr val="lt1"/>
              </a:buClr>
              <a:buSzPts val="1100"/>
              <a:buChar char="–"/>
              <a:defRPr>
                <a:solidFill>
                  <a:schemeClr val="lt1"/>
                </a:solidFill>
              </a:defRPr>
            </a:lvl6pPr>
            <a:lvl7pPr marL="3200400" lvl="6" indent="-298450" algn="l" rtl="0">
              <a:lnSpc>
                <a:spcPct val="100000"/>
              </a:lnSpc>
              <a:spcBef>
                <a:spcPts val="400"/>
              </a:spcBef>
              <a:spcAft>
                <a:spcPts val="0"/>
              </a:spcAft>
              <a:buClr>
                <a:schemeClr val="lt1"/>
              </a:buClr>
              <a:buSzPts val="1100"/>
              <a:buChar char="•"/>
              <a:defRPr>
                <a:solidFill>
                  <a:schemeClr val="lt1"/>
                </a:solidFill>
              </a:defRPr>
            </a:lvl7pPr>
            <a:lvl8pPr marL="3657600" lvl="7" indent="-298450" algn="l" rtl="0">
              <a:lnSpc>
                <a:spcPct val="100000"/>
              </a:lnSpc>
              <a:spcBef>
                <a:spcPts val="400"/>
              </a:spcBef>
              <a:spcAft>
                <a:spcPts val="0"/>
              </a:spcAft>
              <a:buClr>
                <a:schemeClr val="lt1"/>
              </a:buClr>
              <a:buSzPts val="1100"/>
              <a:buChar char="–"/>
              <a:defRPr>
                <a:solidFill>
                  <a:schemeClr val="lt1"/>
                </a:solidFill>
              </a:defRPr>
            </a:lvl8pPr>
            <a:lvl9pPr marL="4114800" lvl="8" indent="-298450" algn="l" rtl="0">
              <a:lnSpc>
                <a:spcPct val="100000"/>
              </a:lnSpc>
              <a:spcBef>
                <a:spcPts val="400"/>
              </a:spcBef>
              <a:spcAft>
                <a:spcPts val="400"/>
              </a:spcAft>
              <a:buClr>
                <a:schemeClr val="lt1"/>
              </a:buClr>
              <a:buSzPts val="1100"/>
              <a:buChar char="•"/>
              <a:defRPr>
                <a:solidFill>
                  <a:schemeClr val="lt1"/>
                </a:solidFill>
              </a:defRPr>
            </a:lvl9pPr>
          </a:lstStyle>
          <a:p>
            <a:endParaRPr/>
          </a:p>
        </p:txBody>
      </p:sp>
      <p:sp>
        <p:nvSpPr>
          <p:cNvPr id="113" name="Google Shape;113;p28"/>
          <p:cNvSpPr txBox="1">
            <a:spLocks noGrp="1"/>
          </p:cNvSpPr>
          <p:nvPr>
            <p:ph type="sldNum" idx="12"/>
          </p:nvPr>
        </p:nvSpPr>
        <p:spPr>
          <a:xfrm>
            <a:off x="8495359" y="4800600"/>
            <a:ext cx="316500" cy="102900"/>
          </a:xfrm>
          <a:prstGeom prst="rect">
            <a:avLst/>
          </a:prstGeom>
          <a:noFill/>
          <a:ln>
            <a:noFill/>
          </a:ln>
        </p:spPr>
        <p:txBody>
          <a:bodyPr spcFirstLastPara="1" wrap="square" lIns="0" tIns="0" rIns="0" bIns="0" anchor="b" anchorCtr="0">
            <a:noAutofit/>
          </a:bodyPr>
          <a:lstStyle>
            <a:lvl1pPr marL="0" lvl="0" indent="0" algn="r" rtl="0">
              <a:spcBef>
                <a:spcPts val="0"/>
              </a:spcBef>
              <a:buNone/>
              <a:defRPr sz="600">
                <a:solidFill>
                  <a:schemeClr val="lt1"/>
                </a:solidFill>
                <a:latin typeface="Arial"/>
                <a:ea typeface="Arial"/>
                <a:cs typeface="Arial"/>
                <a:sym typeface="Arial"/>
              </a:defRPr>
            </a:lvl1pPr>
            <a:lvl2pPr marL="0" lvl="1" indent="0" algn="r" rtl="0">
              <a:spcBef>
                <a:spcPts val="0"/>
              </a:spcBef>
              <a:buNone/>
              <a:defRPr sz="600">
                <a:solidFill>
                  <a:schemeClr val="lt1"/>
                </a:solidFill>
                <a:latin typeface="Arial"/>
                <a:ea typeface="Arial"/>
                <a:cs typeface="Arial"/>
                <a:sym typeface="Arial"/>
              </a:defRPr>
            </a:lvl2pPr>
            <a:lvl3pPr marL="0" lvl="2" indent="0" algn="r" rtl="0">
              <a:spcBef>
                <a:spcPts val="0"/>
              </a:spcBef>
              <a:buNone/>
              <a:defRPr sz="600">
                <a:solidFill>
                  <a:schemeClr val="lt1"/>
                </a:solidFill>
                <a:latin typeface="Arial"/>
                <a:ea typeface="Arial"/>
                <a:cs typeface="Arial"/>
                <a:sym typeface="Arial"/>
              </a:defRPr>
            </a:lvl3pPr>
            <a:lvl4pPr marL="0" lvl="3" indent="0" algn="r" rtl="0">
              <a:spcBef>
                <a:spcPts val="0"/>
              </a:spcBef>
              <a:buNone/>
              <a:defRPr sz="600">
                <a:solidFill>
                  <a:schemeClr val="lt1"/>
                </a:solidFill>
                <a:latin typeface="Arial"/>
                <a:ea typeface="Arial"/>
                <a:cs typeface="Arial"/>
                <a:sym typeface="Arial"/>
              </a:defRPr>
            </a:lvl4pPr>
            <a:lvl5pPr marL="0" lvl="4" indent="0" algn="r" rtl="0">
              <a:spcBef>
                <a:spcPts val="0"/>
              </a:spcBef>
              <a:buNone/>
              <a:defRPr sz="600">
                <a:solidFill>
                  <a:schemeClr val="lt1"/>
                </a:solidFill>
                <a:latin typeface="Arial"/>
                <a:ea typeface="Arial"/>
                <a:cs typeface="Arial"/>
                <a:sym typeface="Arial"/>
              </a:defRPr>
            </a:lvl5pPr>
            <a:lvl6pPr marL="0" lvl="5" indent="0" algn="r" rtl="0">
              <a:spcBef>
                <a:spcPts val="0"/>
              </a:spcBef>
              <a:buNone/>
              <a:defRPr sz="600">
                <a:solidFill>
                  <a:schemeClr val="lt1"/>
                </a:solidFill>
                <a:latin typeface="Arial"/>
                <a:ea typeface="Arial"/>
                <a:cs typeface="Arial"/>
                <a:sym typeface="Arial"/>
              </a:defRPr>
            </a:lvl6pPr>
            <a:lvl7pPr marL="0" lvl="6" indent="0" algn="r" rtl="0">
              <a:spcBef>
                <a:spcPts val="0"/>
              </a:spcBef>
              <a:buNone/>
              <a:defRPr sz="600">
                <a:solidFill>
                  <a:schemeClr val="lt1"/>
                </a:solidFill>
                <a:latin typeface="Arial"/>
                <a:ea typeface="Arial"/>
                <a:cs typeface="Arial"/>
                <a:sym typeface="Arial"/>
              </a:defRPr>
            </a:lvl7pPr>
            <a:lvl8pPr marL="0" lvl="7" indent="0" algn="r" rtl="0">
              <a:spcBef>
                <a:spcPts val="0"/>
              </a:spcBef>
              <a:buNone/>
              <a:defRPr sz="600">
                <a:solidFill>
                  <a:schemeClr val="lt1"/>
                </a:solidFill>
                <a:latin typeface="Arial"/>
                <a:ea typeface="Arial"/>
                <a:cs typeface="Arial"/>
                <a:sym typeface="Arial"/>
              </a:defRPr>
            </a:lvl8pPr>
            <a:lvl9pPr marL="0" lvl="8" indent="0" algn="r" rtl="0">
              <a:spcBef>
                <a:spcPts val="0"/>
              </a:spcBef>
              <a:buNone/>
              <a:defRPr sz="6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14" name="Google Shape;114;p28"/>
          <p:cNvSpPr txBox="1"/>
          <p:nvPr/>
        </p:nvSpPr>
        <p:spPr>
          <a:xfrm>
            <a:off x="332184" y="4800600"/>
            <a:ext cx="2247600" cy="102900"/>
          </a:xfrm>
          <a:prstGeom prst="rect">
            <a:avLst/>
          </a:prstGeom>
          <a:solidFill>
            <a:schemeClr val="accent6"/>
          </a:solid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chemeClr val="lt1"/>
              </a:buClr>
              <a:buSzPts val="600"/>
              <a:buFont typeface="Arial"/>
              <a:buNone/>
            </a:pPr>
            <a:r>
              <a:rPr lang="en" sz="600" b="1">
                <a:solidFill>
                  <a:schemeClr val="lt1"/>
                </a:solidFill>
                <a:latin typeface="Arial"/>
                <a:ea typeface="Arial"/>
                <a:cs typeface="Arial"/>
                <a:sym typeface="Arial"/>
              </a:rPr>
              <a:t>Tech We Can  </a:t>
            </a:r>
            <a:r>
              <a:rPr lang="en" sz="600">
                <a:solidFill>
                  <a:schemeClr val="lt1"/>
                </a:solidFill>
                <a:latin typeface="Arial"/>
                <a:ea typeface="Arial"/>
                <a:cs typeface="Arial"/>
                <a:sym typeface="Arial"/>
              </a:rPr>
              <a:t>|  Tech for Entertainment and Art</a:t>
            </a:r>
            <a:endParaRPr sz="110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4_Title and Content">
  <p:cSld name="4_Title and Content">
    <p:bg>
      <p:bgPr>
        <a:solidFill>
          <a:schemeClr val="accent3"/>
        </a:solidFill>
        <a:effectLst/>
      </p:bgPr>
    </p:bg>
    <p:spTree>
      <p:nvGrpSpPr>
        <p:cNvPr id="1" name="Shape 115"/>
        <p:cNvGrpSpPr/>
        <p:nvPr/>
      </p:nvGrpSpPr>
      <p:grpSpPr>
        <a:xfrm>
          <a:off x="0" y="0"/>
          <a:ext cx="0" cy="0"/>
          <a:chOff x="0" y="0"/>
          <a:chExt cx="0" cy="0"/>
        </a:xfrm>
      </p:grpSpPr>
      <p:sp>
        <p:nvSpPr>
          <p:cNvPr id="116" name="Google Shape;116;p29"/>
          <p:cNvSpPr txBox="1">
            <a:spLocks noGrp="1"/>
          </p:cNvSpPr>
          <p:nvPr>
            <p:ph type="title"/>
          </p:nvPr>
        </p:nvSpPr>
        <p:spPr>
          <a:xfrm>
            <a:off x="332185" y="248412"/>
            <a:ext cx="8479800" cy="6123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lt1"/>
              </a:buClr>
              <a:buSzPts val="2200"/>
              <a:buFont typeface="Arial"/>
              <a:buNone/>
              <a:defRPr>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17" name="Google Shape;117;p29"/>
          <p:cNvSpPr txBox="1">
            <a:spLocks noGrp="1"/>
          </p:cNvSpPr>
          <p:nvPr>
            <p:ph type="body" idx="1"/>
          </p:nvPr>
        </p:nvSpPr>
        <p:spPr>
          <a:xfrm>
            <a:off x="332184" y="1029155"/>
            <a:ext cx="8479800" cy="36741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lt1"/>
              </a:buClr>
              <a:buSzPts val="1300"/>
              <a:buNone/>
              <a:defRPr>
                <a:solidFill>
                  <a:schemeClr val="lt1"/>
                </a:solidFill>
              </a:defRPr>
            </a:lvl1pPr>
            <a:lvl2pPr marL="914400" lvl="1" indent="-228600" algn="l" rtl="0">
              <a:lnSpc>
                <a:spcPct val="100000"/>
              </a:lnSpc>
              <a:spcBef>
                <a:spcPts val="700"/>
              </a:spcBef>
              <a:spcAft>
                <a:spcPts val="0"/>
              </a:spcAft>
              <a:buClr>
                <a:schemeClr val="lt1"/>
              </a:buClr>
              <a:buSzPts val="1300"/>
              <a:buNone/>
              <a:defRPr>
                <a:solidFill>
                  <a:schemeClr val="lt1"/>
                </a:solidFill>
              </a:defRPr>
            </a:lvl2pPr>
            <a:lvl3pPr marL="1371600" lvl="2" indent="-311150" algn="l" rtl="0">
              <a:lnSpc>
                <a:spcPct val="100000"/>
              </a:lnSpc>
              <a:spcBef>
                <a:spcPts val="400"/>
              </a:spcBef>
              <a:spcAft>
                <a:spcPts val="0"/>
              </a:spcAft>
              <a:buClr>
                <a:schemeClr val="lt1"/>
              </a:buClr>
              <a:buSzPts val="1300"/>
              <a:buChar char="•"/>
              <a:defRPr>
                <a:solidFill>
                  <a:schemeClr val="lt1"/>
                </a:solidFill>
              </a:defRPr>
            </a:lvl3pPr>
            <a:lvl4pPr marL="1828800" lvl="3" indent="-311150" algn="l" rtl="0">
              <a:lnSpc>
                <a:spcPct val="100000"/>
              </a:lnSpc>
              <a:spcBef>
                <a:spcPts val="400"/>
              </a:spcBef>
              <a:spcAft>
                <a:spcPts val="0"/>
              </a:spcAft>
              <a:buClr>
                <a:schemeClr val="lt1"/>
              </a:buClr>
              <a:buSzPts val="1300"/>
              <a:buChar char="–"/>
              <a:defRPr>
                <a:solidFill>
                  <a:schemeClr val="lt1"/>
                </a:solidFill>
              </a:defRPr>
            </a:lvl4pPr>
            <a:lvl5pPr marL="2286000" lvl="4" indent="-311150" algn="l" rtl="0">
              <a:lnSpc>
                <a:spcPct val="100000"/>
              </a:lnSpc>
              <a:spcBef>
                <a:spcPts val="400"/>
              </a:spcBef>
              <a:spcAft>
                <a:spcPts val="0"/>
              </a:spcAft>
              <a:buClr>
                <a:schemeClr val="lt1"/>
              </a:buClr>
              <a:buSzPts val="1300"/>
              <a:buChar char="•"/>
              <a:defRPr>
                <a:solidFill>
                  <a:schemeClr val="lt1"/>
                </a:solidFill>
              </a:defRPr>
            </a:lvl5pPr>
            <a:lvl6pPr marL="2743200" lvl="5" indent="-298450" algn="l" rtl="0">
              <a:lnSpc>
                <a:spcPct val="100000"/>
              </a:lnSpc>
              <a:spcBef>
                <a:spcPts val="400"/>
              </a:spcBef>
              <a:spcAft>
                <a:spcPts val="0"/>
              </a:spcAft>
              <a:buClr>
                <a:schemeClr val="lt1"/>
              </a:buClr>
              <a:buSzPts val="1100"/>
              <a:buChar char="–"/>
              <a:defRPr>
                <a:solidFill>
                  <a:schemeClr val="lt1"/>
                </a:solidFill>
              </a:defRPr>
            </a:lvl6pPr>
            <a:lvl7pPr marL="3200400" lvl="6" indent="-298450" algn="l" rtl="0">
              <a:lnSpc>
                <a:spcPct val="100000"/>
              </a:lnSpc>
              <a:spcBef>
                <a:spcPts val="400"/>
              </a:spcBef>
              <a:spcAft>
                <a:spcPts val="0"/>
              </a:spcAft>
              <a:buClr>
                <a:schemeClr val="lt1"/>
              </a:buClr>
              <a:buSzPts val="1100"/>
              <a:buChar char="•"/>
              <a:defRPr>
                <a:solidFill>
                  <a:schemeClr val="lt1"/>
                </a:solidFill>
              </a:defRPr>
            </a:lvl7pPr>
            <a:lvl8pPr marL="3657600" lvl="7" indent="-298450" algn="l" rtl="0">
              <a:lnSpc>
                <a:spcPct val="100000"/>
              </a:lnSpc>
              <a:spcBef>
                <a:spcPts val="400"/>
              </a:spcBef>
              <a:spcAft>
                <a:spcPts val="0"/>
              </a:spcAft>
              <a:buClr>
                <a:schemeClr val="lt1"/>
              </a:buClr>
              <a:buSzPts val="1100"/>
              <a:buChar char="–"/>
              <a:defRPr>
                <a:solidFill>
                  <a:schemeClr val="lt1"/>
                </a:solidFill>
              </a:defRPr>
            </a:lvl8pPr>
            <a:lvl9pPr marL="4114800" lvl="8" indent="-298450" algn="l" rtl="0">
              <a:lnSpc>
                <a:spcPct val="100000"/>
              </a:lnSpc>
              <a:spcBef>
                <a:spcPts val="400"/>
              </a:spcBef>
              <a:spcAft>
                <a:spcPts val="400"/>
              </a:spcAft>
              <a:buClr>
                <a:schemeClr val="lt1"/>
              </a:buClr>
              <a:buSzPts val="1100"/>
              <a:buChar char="•"/>
              <a:defRPr>
                <a:solidFill>
                  <a:schemeClr val="lt1"/>
                </a:solidFill>
              </a:defRPr>
            </a:lvl9pPr>
          </a:lstStyle>
          <a:p>
            <a:endParaRPr/>
          </a:p>
        </p:txBody>
      </p:sp>
      <p:sp>
        <p:nvSpPr>
          <p:cNvPr id="118" name="Google Shape;118;p29"/>
          <p:cNvSpPr txBox="1">
            <a:spLocks noGrp="1"/>
          </p:cNvSpPr>
          <p:nvPr>
            <p:ph type="sldNum" idx="12"/>
          </p:nvPr>
        </p:nvSpPr>
        <p:spPr>
          <a:xfrm>
            <a:off x="8495359" y="4800600"/>
            <a:ext cx="316500" cy="102900"/>
          </a:xfrm>
          <a:prstGeom prst="rect">
            <a:avLst/>
          </a:prstGeom>
          <a:noFill/>
          <a:ln>
            <a:noFill/>
          </a:ln>
        </p:spPr>
        <p:txBody>
          <a:bodyPr spcFirstLastPara="1" wrap="square" lIns="0" tIns="0" rIns="0" bIns="0" anchor="b" anchorCtr="0">
            <a:noAutofit/>
          </a:bodyPr>
          <a:lstStyle>
            <a:lvl1pPr marL="0" lvl="0" indent="0" algn="r" rtl="0">
              <a:spcBef>
                <a:spcPts val="0"/>
              </a:spcBef>
              <a:buNone/>
              <a:defRPr sz="600">
                <a:solidFill>
                  <a:schemeClr val="lt1"/>
                </a:solidFill>
                <a:latin typeface="Arial"/>
                <a:ea typeface="Arial"/>
                <a:cs typeface="Arial"/>
                <a:sym typeface="Arial"/>
              </a:defRPr>
            </a:lvl1pPr>
            <a:lvl2pPr marL="0" lvl="1" indent="0" algn="r" rtl="0">
              <a:spcBef>
                <a:spcPts val="0"/>
              </a:spcBef>
              <a:buNone/>
              <a:defRPr sz="600">
                <a:solidFill>
                  <a:schemeClr val="lt1"/>
                </a:solidFill>
                <a:latin typeface="Arial"/>
                <a:ea typeface="Arial"/>
                <a:cs typeface="Arial"/>
                <a:sym typeface="Arial"/>
              </a:defRPr>
            </a:lvl2pPr>
            <a:lvl3pPr marL="0" lvl="2" indent="0" algn="r" rtl="0">
              <a:spcBef>
                <a:spcPts val="0"/>
              </a:spcBef>
              <a:buNone/>
              <a:defRPr sz="600">
                <a:solidFill>
                  <a:schemeClr val="lt1"/>
                </a:solidFill>
                <a:latin typeface="Arial"/>
                <a:ea typeface="Arial"/>
                <a:cs typeface="Arial"/>
                <a:sym typeface="Arial"/>
              </a:defRPr>
            </a:lvl3pPr>
            <a:lvl4pPr marL="0" lvl="3" indent="0" algn="r" rtl="0">
              <a:spcBef>
                <a:spcPts val="0"/>
              </a:spcBef>
              <a:buNone/>
              <a:defRPr sz="600">
                <a:solidFill>
                  <a:schemeClr val="lt1"/>
                </a:solidFill>
                <a:latin typeface="Arial"/>
                <a:ea typeface="Arial"/>
                <a:cs typeface="Arial"/>
                <a:sym typeface="Arial"/>
              </a:defRPr>
            </a:lvl4pPr>
            <a:lvl5pPr marL="0" lvl="4" indent="0" algn="r" rtl="0">
              <a:spcBef>
                <a:spcPts val="0"/>
              </a:spcBef>
              <a:buNone/>
              <a:defRPr sz="600">
                <a:solidFill>
                  <a:schemeClr val="lt1"/>
                </a:solidFill>
                <a:latin typeface="Arial"/>
                <a:ea typeface="Arial"/>
                <a:cs typeface="Arial"/>
                <a:sym typeface="Arial"/>
              </a:defRPr>
            </a:lvl5pPr>
            <a:lvl6pPr marL="0" lvl="5" indent="0" algn="r" rtl="0">
              <a:spcBef>
                <a:spcPts val="0"/>
              </a:spcBef>
              <a:buNone/>
              <a:defRPr sz="600">
                <a:solidFill>
                  <a:schemeClr val="lt1"/>
                </a:solidFill>
                <a:latin typeface="Arial"/>
                <a:ea typeface="Arial"/>
                <a:cs typeface="Arial"/>
                <a:sym typeface="Arial"/>
              </a:defRPr>
            </a:lvl6pPr>
            <a:lvl7pPr marL="0" lvl="6" indent="0" algn="r" rtl="0">
              <a:spcBef>
                <a:spcPts val="0"/>
              </a:spcBef>
              <a:buNone/>
              <a:defRPr sz="600">
                <a:solidFill>
                  <a:schemeClr val="lt1"/>
                </a:solidFill>
                <a:latin typeface="Arial"/>
                <a:ea typeface="Arial"/>
                <a:cs typeface="Arial"/>
                <a:sym typeface="Arial"/>
              </a:defRPr>
            </a:lvl7pPr>
            <a:lvl8pPr marL="0" lvl="7" indent="0" algn="r" rtl="0">
              <a:spcBef>
                <a:spcPts val="0"/>
              </a:spcBef>
              <a:buNone/>
              <a:defRPr sz="600">
                <a:solidFill>
                  <a:schemeClr val="lt1"/>
                </a:solidFill>
                <a:latin typeface="Arial"/>
                <a:ea typeface="Arial"/>
                <a:cs typeface="Arial"/>
                <a:sym typeface="Arial"/>
              </a:defRPr>
            </a:lvl8pPr>
            <a:lvl9pPr marL="0" lvl="8" indent="0" algn="r" rtl="0">
              <a:spcBef>
                <a:spcPts val="0"/>
              </a:spcBef>
              <a:buNone/>
              <a:defRPr sz="6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19" name="Google Shape;119;p29"/>
          <p:cNvSpPr txBox="1"/>
          <p:nvPr/>
        </p:nvSpPr>
        <p:spPr>
          <a:xfrm>
            <a:off x="332184" y="4800600"/>
            <a:ext cx="2247600" cy="102900"/>
          </a:xfrm>
          <a:prstGeom prst="rect">
            <a:avLst/>
          </a:prstGeom>
          <a:solidFill>
            <a:schemeClr val="accent3"/>
          </a:solid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chemeClr val="lt1"/>
              </a:buClr>
              <a:buSzPts val="600"/>
              <a:buFont typeface="Arial"/>
              <a:buNone/>
            </a:pPr>
            <a:r>
              <a:rPr lang="en" sz="600" b="1">
                <a:solidFill>
                  <a:schemeClr val="lt1"/>
                </a:solidFill>
                <a:latin typeface="Arial"/>
                <a:ea typeface="Arial"/>
                <a:cs typeface="Arial"/>
                <a:sym typeface="Arial"/>
              </a:rPr>
              <a:t>Tech We Can  </a:t>
            </a:r>
            <a:r>
              <a:rPr lang="en" sz="600">
                <a:solidFill>
                  <a:schemeClr val="lt1"/>
                </a:solidFill>
                <a:latin typeface="Arial"/>
                <a:ea typeface="Arial"/>
                <a:cs typeface="Arial"/>
                <a:sym typeface="Arial"/>
              </a:rPr>
              <a:t>|  Tech for Entertainment and Art</a:t>
            </a:r>
            <a:endParaRPr sz="110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20"/>
        <p:cNvGrpSpPr/>
        <p:nvPr/>
      </p:nvGrpSpPr>
      <p:grpSpPr>
        <a:xfrm>
          <a:off x="0" y="0"/>
          <a:ext cx="0" cy="0"/>
          <a:chOff x="0" y="0"/>
          <a:chExt cx="0" cy="0"/>
        </a:xfrm>
      </p:grpSpPr>
      <p:sp>
        <p:nvSpPr>
          <p:cNvPr id="121" name="Google Shape;121;p30"/>
          <p:cNvSpPr txBox="1">
            <a:spLocks noGrp="1"/>
          </p:cNvSpPr>
          <p:nvPr>
            <p:ph type="title"/>
          </p:nvPr>
        </p:nvSpPr>
        <p:spPr>
          <a:xfrm>
            <a:off x="332185" y="248412"/>
            <a:ext cx="8479800" cy="6123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dk1"/>
              </a:buClr>
              <a:buSzPts val="2200"/>
              <a:buFont typeface="Arial"/>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22" name="Google Shape;122;p30"/>
          <p:cNvSpPr txBox="1">
            <a:spLocks noGrp="1"/>
          </p:cNvSpPr>
          <p:nvPr>
            <p:ph type="body" idx="1"/>
          </p:nvPr>
        </p:nvSpPr>
        <p:spPr>
          <a:xfrm>
            <a:off x="332184" y="1029155"/>
            <a:ext cx="8479800" cy="36741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2"/>
              </a:buClr>
              <a:buSzPts val="1300"/>
              <a:buNone/>
              <a:defRPr/>
            </a:lvl1pPr>
            <a:lvl2pPr marL="914400" lvl="1" indent="-228600" algn="l" rtl="0">
              <a:lnSpc>
                <a:spcPct val="100000"/>
              </a:lnSpc>
              <a:spcBef>
                <a:spcPts val="700"/>
              </a:spcBef>
              <a:spcAft>
                <a:spcPts val="0"/>
              </a:spcAft>
              <a:buClr>
                <a:schemeClr val="dk1"/>
              </a:buClr>
              <a:buSzPts val="1400"/>
              <a:buNone/>
              <a:defRPr/>
            </a:lvl2pPr>
            <a:lvl3pPr marL="1371600" lvl="2" indent="-317500" algn="l" rtl="0">
              <a:lnSpc>
                <a:spcPct val="100000"/>
              </a:lnSpc>
              <a:spcBef>
                <a:spcPts val="400"/>
              </a:spcBef>
              <a:spcAft>
                <a:spcPts val="0"/>
              </a:spcAft>
              <a:buClr>
                <a:schemeClr val="dk1"/>
              </a:buClr>
              <a:buSzPts val="1400"/>
              <a:buChar char="•"/>
              <a:defRPr/>
            </a:lvl3pPr>
            <a:lvl4pPr marL="1828800" lvl="3" indent="-317500" algn="l" rtl="0">
              <a:lnSpc>
                <a:spcPct val="100000"/>
              </a:lnSpc>
              <a:spcBef>
                <a:spcPts val="400"/>
              </a:spcBef>
              <a:spcAft>
                <a:spcPts val="0"/>
              </a:spcAft>
              <a:buClr>
                <a:schemeClr val="dk1"/>
              </a:buClr>
              <a:buSzPts val="1400"/>
              <a:buChar char="–"/>
              <a:defRPr/>
            </a:lvl4pPr>
            <a:lvl5pPr marL="2286000" lvl="4" indent="-317500" algn="l" rtl="0">
              <a:lnSpc>
                <a:spcPct val="100000"/>
              </a:lnSpc>
              <a:spcBef>
                <a:spcPts val="400"/>
              </a:spcBef>
              <a:spcAft>
                <a:spcPts val="0"/>
              </a:spcAft>
              <a:buClr>
                <a:schemeClr val="dk1"/>
              </a:buClr>
              <a:buSzPts val="1400"/>
              <a:buChar char="•"/>
              <a:defRPr/>
            </a:lvl5pPr>
            <a:lvl6pPr marL="2743200" lvl="5" indent="-317500" algn="l" rtl="0">
              <a:lnSpc>
                <a:spcPct val="100000"/>
              </a:lnSpc>
              <a:spcBef>
                <a:spcPts val="400"/>
              </a:spcBef>
              <a:spcAft>
                <a:spcPts val="0"/>
              </a:spcAft>
              <a:buClr>
                <a:schemeClr val="dk1"/>
              </a:buClr>
              <a:buSzPts val="1400"/>
              <a:buChar char="–"/>
              <a:defRPr/>
            </a:lvl6pPr>
            <a:lvl7pPr marL="3200400" lvl="6" indent="-317500" algn="l" rtl="0">
              <a:lnSpc>
                <a:spcPct val="100000"/>
              </a:lnSpc>
              <a:spcBef>
                <a:spcPts val="400"/>
              </a:spcBef>
              <a:spcAft>
                <a:spcPts val="0"/>
              </a:spcAft>
              <a:buClr>
                <a:schemeClr val="dk1"/>
              </a:buClr>
              <a:buSzPts val="1400"/>
              <a:buChar char="•"/>
              <a:defRPr/>
            </a:lvl7pPr>
            <a:lvl8pPr marL="3657600" lvl="7" indent="-317500" algn="l" rtl="0">
              <a:lnSpc>
                <a:spcPct val="100000"/>
              </a:lnSpc>
              <a:spcBef>
                <a:spcPts val="400"/>
              </a:spcBef>
              <a:spcAft>
                <a:spcPts val="0"/>
              </a:spcAft>
              <a:buClr>
                <a:schemeClr val="dk1"/>
              </a:buClr>
              <a:buSzPts val="1400"/>
              <a:buChar char="–"/>
              <a:defRPr/>
            </a:lvl8pPr>
            <a:lvl9pPr marL="4114800" lvl="8" indent="-317500" algn="l" rtl="0">
              <a:lnSpc>
                <a:spcPct val="100000"/>
              </a:lnSpc>
              <a:spcBef>
                <a:spcPts val="400"/>
              </a:spcBef>
              <a:spcAft>
                <a:spcPts val="400"/>
              </a:spcAft>
              <a:buClr>
                <a:schemeClr val="dk1"/>
              </a:buClr>
              <a:buSzPts val="1400"/>
              <a:buChar char="•"/>
              <a:defRPr/>
            </a:lvl9pPr>
          </a:lstStyle>
          <a:p>
            <a:endParaRPr/>
          </a:p>
        </p:txBody>
      </p:sp>
      <p:sp>
        <p:nvSpPr>
          <p:cNvPr id="123" name="Google Shape;123;p30"/>
          <p:cNvSpPr txBox="1">
            <a:spLocks noGrp="1"/>
          </p:cNvSpPr>
          <p:nvPr>
            <p:ph type="sldNum" idx="12"/>
          </p:nvPr>
        </p:nvSpPr>
        <p:spPr>
          <a:xfrm>
            <a:off x="8495359" y="4800600"/>
            <a:ext cx="316500" cy="102900"/>
          </a:xfrm>
          <a:prstGeom prst="rect">
            <a:avLst/>
          </a:prstGeom>
          <a:noFill/>
          <a:ln>
            <a:noFill/>
          </a:ln>
        </p:spPr>
        <p:txBody>
          <a:bodyPr spcFirstLastPara="1" wrap="square" lIns="0" tIns="0" rIns="0" bIns="0" anchor="b"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3_Title and Content">
  <p:cSld name="3_Title and Content">
    <p:bg>
      <p:bgPr>
        <a:solidFill>
          <a:schemeClr val="accent2"/>
        </a:solidFill>
        <a:effectLst/>
      </p:bgPr>
    </p:bg>
    <p:spTree>
      <p:nvGrpSpPr>
        <p:cNvPr id="1" name="Shape 124"/>
        <p:cNvGrpSpPr/>
        <p:nvPr/>
      </p:nvGrpSpPr>
      <p:grpSpPr>
        <a:xfrm>
          <a:off x="0" y="0"/>
          <a:ext cx="0" cy="0"/>
          <a:chOff x="0" y="0"/>
          <a:chExt cx="0" cy="0"/>
        </a:xfrm>
      </p:grpSpPr>
      <p:sp>
        <p:nvSpPr>
          <p:cNvPr id="125" name="Google Shape;125;p31"/>
          <p:cNvSpPr txBox="1">
            <a:spLocks noGrp="1"/>
          </p:cNvSpPr>
          <p:nvPr>
            <p:ph type="title"/>
          </p:nvPr>
        </p:nvSpPr>
        <p:spPr>
          <a:xfrm>
            <a:off x="332185" y="248412"/>
            <a:ext cx="8479800" cy="6123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lt1"/>
              </a:buClr>
              <a:buSzPts val="2200"/>
              <a:buFont typeface="Arial"/>
              <a:buNone/>
              <a:defRPr>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26" name="Google Shape;126;p31"/>
          <p:cNvSpPr txBox="1">
            <a:spLocks noGrp="1"/>
          </p:cNvSpPr>
          <p:nvPr>
            <p:ph type="body" idx="1"/>
          </p:nvPr>
        </p:nvSpPr>
        <p:spPr>
          <a:xfrm>
            <a:off x="332184" y="1029155"/>
            <a:ext cx="8479800" cy="36741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lt1"/>
              </a:buClr>
              <a:buSzPts val="1300"/>
              <a:buNone/>
              <a:defRPr>
                <a:solidFill>
                  <a:schemeClr val="lt1"/>
                </a:solidFill>
              </a:defRPr>
            </a:lvl1pPr>
            <a:lvl2pPr marL="914400" lvl="1" indent="-228600" algn="l" rtl="0">
              <a:lnSpc>
                <a:spcPct val="100000"/>
              </a:lnSpc>
              <a:spcBef>
                <a:spcPts val="700"/>
              </a:spcBef>
              <a:spcAft>
                <a:spcPts val="0"/>
              </a:spcAft>
              <a:buClr>
                <a:schemeClr val="lt1"/>
              </a:buClr>
              <a:buSzPts val="1300"/>
              <a:buNone/>
              <a:defRPr>
                <a:solidFill>
                  <a:schemeClr val="lt1"/>
                </a:solidFill>
              </a:defRPr>
            </a:lvl2pPr>
            <a:lvl3pPr marL="1371600" lvl="2" indent="-311150" algn="l" rtl="0">
              <a:lnSpc>
                <a:spcPct val="100000"/>
              </a:lnSpc>
              <a:spcBef>
                <a:spcPts val="400"/>
              </a:spcBef>
              <a:spcAft>
                <a:spcPts val="0"/>
              </a:spcAft>
              <a:buClr>
                <a:schemeClr val="lt1"/>
              </a:buClr>
              <a:buSzPts val="1300"/>
              <a:buChar char="•"/>
              <a:defRPr>
                <a:solidFill>
                  <a:schemeClr val="lt1"/>
                </a:solidFill>
              </a:defRPr>
            </a:lvl3pPr>
            <a:lvl4pPr marL="1828800" lvl="3" indent="-311150" algn="l" rtl="0">
              <a:lnSpc>
                <a:spcPct val="100000"/>
              </a:lnSpc>
              <a:spcBef>
                <a:spcPts val="400"/>
              </a:spcBef>
              <a:spcAft>
                <a:spcPts val="0"/>
              </a:spcAft>
              <a:buClr>
                <a:schemeClr val="lt1"/>
              </a:buClr>
              <a:buSzPts val="1300"/>
              <a:buChar char="–"/>
              <a:defRPr>
                <a:solidFill>
                  <a:schemeClr val="lt1"/>
                </a:solidFill>
              </a:defRPr>
            </a:lvl4pPr>
            <a:lvl5pPr marL="2286000" lvl="4" indent="-311150" algn="l" rtl="0">
              <a:lnSpc>
                <a:spcPct val="100000"/>
              </a:lnSpc>
              <a:spcBef>
                <a:spcPts val="400"/>
              </a:spcBef>
              <a:spcAft>
                <a:spcPts val="0"/>
              </a:spcAft>
              <a:buClr>
                <a:schemeClr val="lt1"/>
              </a:buClr>
              <a:buSzPts val="1300"/>
              <a:buChar char="•"/>
              <a:defRPr>
                <a:solidFill>
                  <a:schemeClr val="lt1"/>
                </a:solidFill>
              </a:defRPr>
            </a:lvl5pPr>
            <a:lvl6pPr marL="2743200" lvl="5" indent="-298450" algn="l" rtl="0">
              <a:lnSpc>
                <a:spcPct val="100000"/>
              </a:lnSpc>
              <a:spcBef>
                <a:spcPts val="400"/>
              </a:spcBef>
              <a:spcAft>
                <a:spcPts val="0"/>
              </a:spcAft>
              <a:buClr>
                <a:schemeClr val="lt1"/>
              </a:buClr>
              <a:buSzPts val="1100"/>
              <a:buChar char="–"/>
              <a:defRPr>
                <a:solidFill>
                  <a:schemeClr val="lt1"/>
                </a:solidFill>
              </a:defRPr>
            </a:lvl6pPr>
            <a:lvl7pPr marL="3200400" lvl="6" indent="-298450" algn="l" rtl="0">
              <a:lnSpc>
                <a:spcPct val="100000"/>
              </a:lnSpc>
              <a:spcBef>
                <a:spcPts val="400"/>
              </a:spcBef>
              <a:spcAft>
                <a:spcPts val="0"/>
              </a:spcAft>
              <a:buClr>
                <a:schemeClr val="lt1"/>
              </a:buClr>
              <a:buSzPts val="1100"/>
              <a:buChar char="•"/>
              <a:defRPr>
                <a:solidFill>
                  <a:schemeClr val="lt1"/>
                </a:solidFill>
              </a:defRPr>
            </a:lvl7pPr>
            <a:lvl8pPr marL="3657600" lvl="7" indent="-298450" algn="l" rtl="0">
              <a:lnSpc>
                <a:spcPct val="100000"/>
              </a:lnSpc>
              <a:spcBef>
                <a:spcPts val="400"/>
              </a:spcBef>
              <a:spcAft>
                <a:spcPts val="0"/>
              </a:spcAft>
              <a:buClr>
                <a:schemeClr val="lt1"/>
              </a:buClr>
              <a:buSzPts val="1100"/>
              <a:buChar char="–"/>
              <a:defRPr>
                <a:solidFill>
                  <a:schemeClr val="lt1"/>
                </a:solidFill>
              </a:defRPr>
            </a:lvl8pPr>
            <a:lvl9pPr marL="4114800" lvl="8" indent="-298450" algn="l" rtl="0">
              <a:lnSpc>
                <a:spcPct val="100000"/>
              </a:lnSpc>
              <a:spcBef>
                <a:spcPts val="400"/>
              </a:spcBef>
              <a:spcAft>
                <a:spcPts val="400"/>
              </a:spcAft>
              <a:buClr>
                <a:schemeClr val="lt1"/>
              </a:buClr>
              <a:buSzPts val="1100"/>
              <a:buChar char="•"/>
              <a:defRPr>
                <a:solidFill>
                  <a:schemeClr val="lt1"/>
                </a:solidFill>
              </a:defRPr>
            </a:lvl9pPr>
          </a:lstStyle>
          <a:p>
            <a:endParaRPr/>
          </a:p>
        </p:txBody>
      </p:sp>
      <p:sp>
        <p:nvSpPr>
          <p:cNvPr id="127" name="Google Shape;127;p31"/>
          <p:cNvSpPr txBox="1">
            <a:spLocks noGrp="1"/>
          </p:cNvSpPr>
          <p:nvPr>
            <p:ph type="sldNum" idx="12"/>
          </p:nvPr>
        </p:nvSpPr>
        <p:spPr>
          <a:xfrm>
            <a:off x="8495359" y="4800600"/>
            <a:ext cx="316500" cy="102900"/>
          </a:xfrm>
          <a:prstGeom prst="rect">
            <a:avLst/>
          </a:prstGeom>
          <a:noFill/>
          <a:ln>
            <a:noFill/>
          </a:ln>
        </p:spPr>
        <p:txBody>
          <a:bodyPr spcFirstLastPara="1" wrap="square" lIns="0" tIns="0" rIns="0" bIns="0" anchor="b" anchorCtr="0">
            <a:noAutofit/>
          </a:bodyPr>
          <a:lstStyle>
            <a:lvl1pPr marL="0" lvl="0" indent="0" algn="r" rtl="0">
              <a:spcBef>
                <a:spcPts val="0"/>
              </a:spcBef>
              <a:buNone/>
              <a:defRPr sz="600">
                <a:solidFill>
                  <a:schemeClr val="lt1"/>
                </a:solidFill>
                <a:latin typeface="Arial"/>
                <a:ea typeface="Arial"/>
                <a:cs typeface="Arial"/>
                <a:sym typeface="Arial"/>
              </a:defRPr>
            </a:lvl1pPr>
            <a:lvl2pPr marL="0" lvl="1" indent="0" algn="r" rtl="0">
              <a:spcBef>
                <a:spcPts val="0"/>
              </a:spcBef>
              <a:buNone/>
              <a:defRPr sz="600">
                <a:solidFill>
                  <a:schemeClr val="lt1"/>
                </a:solidFill>
                <a:latin typeface="Arial"/>
                <a:ea typeface="Arial"/>
                <a:cs typeface="Arial"/>
                <a:sym typeface="Arial"/>
              </a:defRPr>
            </a:lvl2pPr>
            <a:lvl3pPr marL="0" lvl="2" indent="0" algn="r" rtl="0">
              <a:spcBef>
                <a:spcPts val="0"/>
              </a:spcBef>
              <a:buNone/>
              <a:defRPr sz="600">
                <a:solidFill>
                  <a:schemeClr val="lt1"/>
                </a:solidFill>
                <a:latin typeface="Arial"/>
                <a:ea typeface="Arial"/>
                <a:cs typeface="Arial"/>
                <a:sym typeface="Arial"/>
              </a:defRPr>
            </a:lvl3pPr>
            <a:lvl4pPr marL="0" lvl="3" indent="0" algn="r" rtl="0">
              <a:spcBef>
                <a:spcPts val="0"/>
              </a:spcBef>
              <a:buNone/>
              <a:defRPr sz="600">
                <a:solidFill>
                  <a:schemeClr val="lt1"/>
                </a:solidFill>
                <a:latin typeface="Arial"/>
                <a:ea typeface="Arial"/>
                <a:cs typeface="Arial"/>
                <a:sym typeface="Arial"/>
              </a:defRPr>
            </a:lvl4pPr>
            <a:lvl5pPr marL="0" lvl="4" indent="0" algn="r" rtl="0">
              <a:spcBef>
                <a:spcPts val="0"/>
              </a:spcBef>
              <a:buNone/>
              <a:defRPr sz="600">
                <a:solidFill>
                  <a:schemeClr val="lt1"/>
                </a:solidFill>
                <a:latin typeface="Arial"/>
                <a:ea typeface="Arial"/>
                <a:cs typeface="Arial"/>
                <a:sym typeface="Arial"/>
              </a:defRPr>
            </a:lvl5pPr>
            <a:lvl6pPr marL="0" lvl="5" indent="0" algn="r" rtl="0">
              <a:spcBef>
                <a:spcPts val="0"/>
              </a:spcBef>
              <a:buNone/>
              <a:defRPr sz="600">
                <a:solidFill>
                  <a:schemeClr val="lt1"/>
                </a:solidFill>
                <a:latin typeface="Arial"/>
                <a:ea typeface="Arial"/>
                <a:cs typeface="Arial"/>
                <a:sym typeface="Arial"/>
              </a:defRPr>
            </a:lvl6pPr>
            <a:lvl7pPr marL="0" lvl="6" indent="0" algn="r" rtl="0">
              <a:spcBef>
                <a:spcPts val="0"/>
              </a:spcBef>
              <a:buNone/>
              <a:defRPr sz="600">
                <a:solidFill>
                  <a:schemeClr val="lt1"/>
                </a:solidFill>
                <a:latin typeface="Arial"/>
                <a:ea typeface="Arial"/>
                <a:cs typeface="Arial"/>
                <a:sym typeface="Arial"/>
              </a:defRPr>
            </a:lvl7pPr>
            <a:lvl8pPr marL="0" lvl="7" indent="0" algn="r" rtl="0">
              <a:spcBef>
                <a:spcPts val="0"/>
              </a:spcBef>
              <a:buNone/>
              <a:defRPr sz="600">
                <a:solidFill>
                  <a:schemeClr val="lt1"/>
                </a:solidFill>
                <a:latin typeface="Arial"/>
                <a:ea typeface="Arial"/>
                <a:cs typeface="Arial"/>
                <a:sym typeface="Arial"/>
              </a:defRPr>
            </a:lvl8pPr>
            <a:lvl9pPr marL="0" lvl="8" indent="0" algn="r" rtl="0">
              <a:spcBef>
                <a:spcPts val="0"/>
              </a:spcBef>
              <a:buNone/>
              <a:defRPr sz="6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28" name="Google Shape;128;p31"/>
          <p:cNvSpPr txBox="1"/>
          <p:nvPr/>
        </p:nvSpPr>
        <p:spPr>
          <a:xfrm>
            <a:off x="332184" y="4800600"/>
            <a:ext cx="2247600" cy="102900"/>
          </a:xfrm>
          <a:prstGeom prst="rect">
            <a:avLst/>
          </a:prstGeom>
          <a:solidFill>
            <a:schemeClr val="accent2"/>
          </a:solid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chemeClr val="lt1"/>
              </a:buClr>
              <a:buSzPts val="600"/>
              <a:buFont typeface="Arial"/>
              <a:buNone/>
            </a:pPr>
            <a:r>
              <a:rPr lang="en" sz="600" b="1">
                <a:solidFill>
                  <a:schemeClr val="lt1"/>
                </a:solidFill>
                <a:latin typeface="Arial"/>
                <a:ea typeface="Arial"/>
                <a:cs typeface="Arial"/>
                <a:sym typeface="Arial"/>
              </a:rPr>
              <a:t>Tech We Can  </a:t>
            </a:r>
            <a:r>
              <a:rPr lang="en" sz="600">
                <a:solidFill>
                  <a:schemeClr val="lt1"/>
                </a:solidFill>
                <a:latin typeface="Arial"/>
                <a:ea typeface="Arial"/>
                <a:cs typeface="Arial"/>
                <a:sym typeface="Arial"/>
              </a:rPr>
              <a:t>|  Tech for Entertainment and Art</a:t>
            </a:r>
            <a:endParaRPr sz="110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7_Title and Content">
  <p:cSld name="7_Title and Content">
    <p:bg>
      <p:bgPr>
        <a:solidFill>
          <a:schemeClr val="lt2"/>
        </a:solidFill>
        <a:effectLst/>
      </p:bgPr>
    </p:bg>
    <p:spTree>
      <p:nvGrpSpPr>
        <p:cNvPr id="1" name="Shape 129"/>
        <p:cNvGrpSpPr/>
        <p:nvPr/>
      </p:nvGrpSpPr>
      <p:grpSpPr>
        <a:xfrm>
          <a:off x="0" y="0"/>
          <a:ext cx="0" cy="0"/>
          <a:chOff x="0" y="0"/>
          <a:chExt cx="0" cy="0"/>
        </a:xfrm>
      </p:grpSpPr>
      <p:sp>
        <p:nvSpPr>
          <p:cNvPr id="130" name="Google Shape;130;p32"/>
          <p:cNvSpPr txBox="1">
            <a:spLocks noGrp="1"/>
          </p:cNvSpPr>
          <p:nvPr>
            <p:ph type="title"/>
          </p:nvPr>
        </p:nvSpPr>
        <p:spPr>
          <a:xfrm>
            <a:off x="332185" y="248412"/>
            <a:ext cx="8479800" cy="6123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dk1"/>
              </a:buClr>
              <a:buSzPts val="2200"/>
              <a:buFont typeface="Arial"/>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31" name="Google Shape;131;p32"/>
          <p:cNvSpPr txBox="1">
            <a:spLocks noGrp="1"/>
          </p:cNvSpPr>
          <p:nvPr>
            <p:ph type="body" idx="1"/>
          </p:nvPr>
        </p:nvSpPr>
        <p:spPr>
          <a:xfrm>
            <a:off x="332184" y="1029155"/>
            <a:ext cx="8479800" cy="36741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2"/>
              </a:buClr>
              <a:buSzPts val="1300"/>
              <a:buNone/>
              <a:defRPr/>
            </a:lvl1pPr>
            <a:lvl2pPr marL="914400" lvl="1" indent="-228600" algn="l" rtl="0">
              <a:lnSpc>
                <a:spcPct val="100000"/>
              </a:lnSpc>
              <a:spcBef>
                <a:spcPts val="700"/>
              </a:spcBef>
              <a:spcAft>
                <a:spcPts val="0"/>
              </a:spcAft>
              <a:buClr>
                <a:schemeClr val="dk1"/>
              </a:buClr>
              <a:buSzPts val="1400"/>
              <a:buNone/>
              <a:defRPr/>
            </a:lvl2pPr>
            <a:lvl3pPr marL="1371600" lvl="2" indent="-317500" algn="l" rtl="0">
              <a:lnSpc>
                <a:spcPct val="100000"/>
              </a:lnSpc>
              <a:spcBef>
                <a:spcPts val="400"/>
              </a:spcBef>
              <a:spcAft>
                <a:spcPts val="0"/>
              </a:spcAft>
              <a:buClr>
                <a:schemeClr val="dk1"/>
              </a:buClr>
              <a:buSzPts val="1400"/>
              <a:buChar char="•"/>
              <a:defRPr/>
            </a:lvl3pPr>
            <a:lvl4pPr marL="1828800" lvl="3" indent="-317500" algn="l" rtl="0">
              <a:lnSpc>
                <a:spcPct val="100000"/>
              </a:lnSpc>
              <a:spcBef>
                <a:spcPts val="400"/>
              </a:spcBef>
              <a:spcAft>
                <a:spcPts val="0"/>
              </a:spcAft>
              <a:buClr>
                <a:schemeClr val="dk1"/>
              </a:buClr>
              <a:buSzPts val="1400"/>
              <a:buChar char="–"/>
              <a:defRPr/>
            </a:lvl4pPr>
            <a:lvl5pPr marL="2286000" lvl="4" indent="-317500" algn="l" rtl="0">
              <a:lnSpc>
                <a:spcPct val="100000"/>
              </a:lnSpc>
              <a:spcBef>
                <a:spcPts val="400"/>
              </a:spcBef>
              <a:spcAft>
                <a:spcPts val="0"/>
              </a:spcAft>
              <a:buClr>
                <a:schemeClr val="dk1"/>
              </a:buClr>
              <a:buSzPts val="1400"/>
              <a:buChar char="•"/>
              <a:defRPr/>
            </a:lvl5pPr>
            <a:lvl6pPr marL="2743200" lvl="5" indent="-317500" algn="l" rtl="0">
              <a:lnSpc>
                <a:spcPct val="100000"/>
              </a:lnSpc>
              <a:spcBef>
                <a:spcPts val="400"/>
              </a:spcBef>
              <a:spcAft>
                <a:spcPts val="0"/>
              </a:spcAft>
              <a:buClr>
                <a:schemeClr val="dk1"/>
              </a:buClr>
              <a:buSzPts val="1400"/>
              <a:buChar char="–"/>
              <a:defRPr/>
            </a:lvl6pPr>
            <a:lvl7pPr marL="3200400" lvl="6" indent="-317500" algn="l" rtl="0">
              <a:lnSpc>
                <a:spcPct val="100000"/>
              </a:lnSpc>
              <a:spcBef>
                <a:spcPts val="400"/>
              </a:spcBef>
              <a:spcAft>
                <a:spcPts val="0"/>
              </a:spcAft>
              <a:buClr>
                <a:schemeClr val="dk1"/>
              </a:buClr>
              <a:buSzPts val="1400"/>
              <a:buChar char="•"/>
              <a:defRPr/>
            </a:lvl7pPr>
            <a:lvl8pPr marL="3657600" lvl="7" indent="-317500" algn="l" rtl="0">
              <a:lnSpc>
                <a:spcPct val="100000"/>
              </a:lnSpc>
              <a:spcBef>
                <a:spcPts val="400"/>
              </a:spcBef>
              <a:spcAft>
                <a:spcPts val="0"/>
              </a:spcAft>
              <a:buClr>
                <a:schemeClr val="dk1"/>
              </a:buClr>
              <a:buSzPts val="1400"/>
              <a:buChar char="–"/>
              <a:defRPr/>
            </a:lvl8pPr>
            <a:lvl9pPr marL="4114800" lvl="8" indent="-317500" algn="l" rtl="0">
              <a:lnSpc>
                <a:spcPct val="100000"/>
              </a:lnSpc>
              <a:spcBef>
                <a:spcPts val="400"/>
              </a:spcBef>
              <a:spcAft>
                <a:spcPts val="400"/>
              </a:spcAft>
              <a:buClr>
                <a:schemeClr val="dk1"/>
              </a:buClr>
              <a:buSzPts val="1400"/>
              <a:buChar char="•"/>
              <a:defRPr/>
            </a:lvl9pPr>
          </a:lstStyle>
          <a:p>
            <a:endParaRPr/>
          </a:p>
        </p:txBody>
      </p:sp>
      <p:sp>
        <p:nvSpPr>
          <p:cNvPr id="132" name="Google Shape;132;p32"/>
          <p:cNvSpPr txBox="1">
            <a:spLocks noGrp="1"/>
          </p:cNvSpPr>
          <p:nvPr>
            <p:ph type="sldNum" idx="12"/>
          </p:nvPr>
        </p:nvSpPr>
        <p:spPr>
          <a:xfrm>
            <a:off x="8495359" y="4800600"/>
            <a:ext cx="316500" cy="102900"/>
          </a:xfrm>
          <a:prstGeom prst="rect">
            <a:avLst/>
          </a:prstGeom>
          <a:noFill/>
          <a:ln>
            <a:noFill/>
          </a:ln>
        </p:spPr>
        <p:txBody>
          <a:bodyPr spcFirstLastPara="1" wrap="square" lIns="0" tIns="0" rIns="0" bIns="0" anchor="b"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8_Title and Content">
  <p:cSld name="8_Title and Content">
    <p:bg>
      <p:bgPr>
        <a:solidFill>
          <a:schemeClr val="accent4"/>
        </a:solidFill>
        <a:effectLst/>
      </p:bgPr>
    </p:bg>
    <p:spTree>
      <p:nvGrpSpPr>
        <p:cNvPr id="1" name="Shape 133"/>
        <p:cNvGrpSpPr/>
        <p:nvPr/>
      </p:nvGrpSpPr>
      <p:grpSpPr>
        <a:xfrm>
          <a:off x="0" y="0"/>
          <a:ext cx="0" cy="0"/>
          <a:chOff x="0" y="0"/>
          <a:chExt cx="0" cy="0"/>
        </a:xfrm>
      </p:grpSpPr>
      <p:sp>
        <p:nvSpPr>
          <p:cNvPr id="134" name="Google Shape;134;p33"/>
          <p:cNvSpPr txBox="1">
            <a:spLocks noGrp="1"/>
          </p:cNvSpPr>
          <p:nvPr>
            <p:ph type="title"/>
          </p:nvPr>
        </p:nvSpPr>
        <p:spPr>
          <a:xfrm>
            <a:off x="332185" y="248412"/>
            <a:ext cx="8479800" cy="6123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dk1"/>
              </a:buClr>
              <a:buSzPts val="2200"/>
              <a:buFont typeface="Arial"/>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35" name="Google Shape;135;p33"/>
          <p:cNvSpPr txBox="1">
            <a:spLocks noGrp="1"/>
          </p:cNvSpPr>
          <p:nvPr>
            <p:ph type="body" idx="1"/>
          </p:nvPr>
        </p:nvSpPr>
        <p:spPr>
          <a:xfrm>
            <a:off x="332184" y="1029155"/>
            <a:ext cx="8479800" cy="36741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2"/>
              </a:buClr>
              <a:buSzPts val="1300"/>
              <a:buNone/>
              <a:defRPr/>
            </a:lvl1pPr>
            <a:lvl2pPr marL="914400" lvl="1" indent="-228600" algn="l" rtl="0">
              <a:lnSpc>
                <a:spcPct val="100000"/>
              </a:lnSpc>
              <a:spcBef>
                <a:spcPts val="700"/>
              </a:spcBef>
              <a:spcAft>
                <a:spcPts val="0"/>
              </a:spcAft>
              <a:buClr>
                <a:schemeClr val="dk1"/>
              </a:buClr>
              <a:buSzPts val="1400"/>
              <a:buNone/>
              <a:defRPr/>
            </a:lvl2pPr>
            <a:lvl3pPr marL="1371600" lvl="2" indent="-317500" algn="l" rtl="0">
              <a:lnSpc>
                <a:spcPct val="100000"/>
              </a:lnSpc>
              <a:spcBef>
                <a:spcPts val="400"/>
              </a:spcBef>
              <a:spcAft>
                <a:spcPts val="0"/>
              </a:spcAft>
              <a:buClr>
                <a:schemeClr val="dk1"/>
              </a:buClr>
              <a:buSzPts val="1400"/>
              <a:buChar char="•"/>
              <a:defRPr/>
            </a:lvl3pPr>
            <a:lvl4pPr marL="1828800" lvl="3" indent="-317500" algn="l" rtl="0">
              <a:lnSpc>
                <a:spcPct val="100000"/>
              </a:lnSpc>
              <a:spcBef>
                <a:spcPts val="400"/>
              </a:spcBef>
              <a:spcAft>
                <a:spcPts val="0"/>
              </a:spcAft>
              <a:buClr>
                <a:schemeClr val="dk1"/>
              </a:buClr>
              <a:buSzPts val="1400"/>
              <a:buChar char="–"/>
              <a:defRPr/>
            </a:lvl4pPr>
            <a:lvl5pPr marL="2286000" lvl="4" indent="-317500" algn="l" rtl="0">
              <a:lnSpc>
                <a:spcPct val="100000"/>
              </a:lnSpc>
              <a:spcBef>
                <a:spcPts val="400"/>
              </a:spcBef>
              <a:spcAft>
                <a:spcPts val="0"/>
              </a:spcAft>
              <a:buClr>
                <a:schemeClr val="dk1"/>
              </a:buClr>
              <a:buSzPts val="1400"/>
              <a:buChar char="•"/>
              <a:defRPr/>
            </a:lvl5pPr>
            <a:lvl6pPr marL="2743200" lvl="5" indent="-317500" algn="l" rtl="0">
              <a:lnSpc>
                <a:spcPct val="100000"/>
              </a:lnSpc>
              <a:spcBef>
                <a:spcPts val="400"/>
              </a:spcBef>
              <a:spcAft>
                <a:spcPts val="0"/>
              </a:spcAft>
              <a:buClr>
                <a:schemeClr val="dk1"/>
              </a:buClr>
              <a:buSzPts val="1400"/>
              <a:buChar char="–"/>
              <a:defRPr/>
            </a:lvl6pPr>
            <a:lvl7pPr marL="3200400" lvl="6" indent="-317500" algn="l" rtl="0">
              <a:lnSpc>
                <a:spcPct val="100000"/>
              </a:lnSpc>
              <a:spcBef>
                <a:spcPts val="400"/>
              </a:spcBef>
              <a:spcAft>
                <a:spcPts val="0"/>
              </a:spcAft>
              <a:buClr>
                <a:schemeClr val="dk1"/>
              </a:buClr>
              <a:buSzPts val="1400"/>
              <a:buChar char="•"/>
              <a:defRPr/>
            </a:lvl7pPr>
            <a:lvl8pPr marL="3657600" lvl="7" indent="-317500" algn="l" rtl="0">
              <a:lnSpc>
                <a:spcPct val="100000"/>
              </a:lnSpc>
              <a:spcBef>
                <a:spcPts val="400"/>
              </a:spcBef>
              <a:spcAft>
                <a:spcPts val="0"/>
              </a:spcAft>
              <a:buClr>
                <a:schemeClr val="dk1"/>
              </a:buClr>
              <a:buSzPts val="1400"/>
              <a:buChar char="–"/>
              <a:defRPr/>
            </a:lvl8pPr>
            <a:lvl9pPr marL="4114800" lvl="8" indent="-317500" algn="l" rtl="0">
              <a:lnSpc>
                <a:spcPct val="100000"/>
              </a:lnSpc>
              <a:spcBef>
                <a:spcPts val="400"/>
              </a:spcBef>
              <a:spcAft>
                <a:spcPts val="400"/>
              </a:spcAft>
              <a:buClr>
                <a:schemeClr val="dk1"/>
              </a:buClr>
              <a:buSzPts val="1400"/>
              <a:buChar char="•"/>
              <a:defRPr/>
            </a:lvl9pPr>
          </a:lstStyle>
          <a:p>
            <a:endParaRPr/>
          </a:p>
        </p:txBody>
      </p:sp>
      <p:sp>
        <p:nvSpPr>
          <p:cNvPr id="136" name="Google Shape;136;p33"/>
          <p:cNvSpPr txBox="1">
            <a:spLocks noGrp="1"/>
          </p:cNvSpPr>
          <p:nvPr>
            <p:ph type="sldNum" idx="12"/>
          </p:nvPr>
        </p:nvSpPr>
        <p:spPr>
          <a:xfrm>
            <a:off x="8495359" y="4800600"/>
            <a:ext cx="316500" cy="102900"/>
          </a:xfrm>
          <a:prstGeom prst="rect">
            <a:avLst/>
          </a:prstGeom>
          <a:noFill/>
          <a:ln>
            <a:noFill/>
          </a:ln>
        </p:spPr>
        <p:txBody>
          <a:bodyPr spcFirstLastPara="1" wrap="square" lIns="0" tIns="0" rIns="0" bIns="0" anchor="b"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1_Title and Content">
  <p:cSld name="1_Title and Content">
    <p:bg>
      <p:bgPr>
        <a:solidFill>
          <a:schemeClr val="accent5"/>
        </a:solidFill>
        <a:effectLst/>
      </p:bgPr>
    </p:bg>
    <p:spTree>
      <p:nvGrpSpPr>
        <p:cNvPr id="1" name="Shape 137"/>
        <p:cNvGrpSpPr/>
        <p:nvPr/>
      </p:nvGrpSpPr>
      <p:grpSpPr>
        <a:xfrm>
          <a:off x="0" y="0"/>
          <a:ext cx="0" cy="0"/>
          <a:chOff x="0" y="0"/>
          <a:chExt cx="0" cy="0"/>
        </a:xfrm>
      </p:grpSpPr>
      <p:sp>
        <p:nvSpPr>
          <p:cNvPr id="138" name="Google Shape;138;p34"/>
          <p:cNvSpPr txBox="1">
            <a:spLocks noGrp="1"/>
          </p:cNvSpPr>
          <p:nvPr>
            <p:ph type="title"/>
          </p:nvPr>
        </p:nvSpPr>
        <p:spPr>
          <a:xfrm>
            <a:off x="332185" y="248412"/>
            <a:ext cx="8479800" cy="6123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lt1"/>
              </a:buClr>
              <a:buSzPts val="2200"/>
              <a:buFont typeface="Arial"/>
              <a:buNone/>
              <a:defRPr>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39" name="Google Shape;139;p34"/>
          <p:cNvSpPr txBox="1">
            <a:spLocks noGrp="1"/>
          </p:cNvSpPr>
          <p:nvPr>
            <p:ph type="body" idx="1"/>
          </p:nvPr>
        </p:nvSpPr>
        <p:spPr>
          <a:xfrm>
            <a:off x="332184" y="1029155"/>
            <a:ext cx="8479800" cy="36741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lt1"/>
              </a:buClr>
              <a:buSzPts val="1300"/>
              <a:buNone/>
              <a:defRPr>
                <a:solidFill>
                  <a:schemeClr val="lt1"/>
                </a:solidFill>
              </a:defRPr>
            </a:lvl1pPr>
            <a:lvl2pPr marL="914400" lvl="1" indent="-228600" algn="l" rtl="0">
              <a:lnSpc>
                <a:spcPct val="100000"/>
              </a:lnSpc>
              <a:spcBef>
                <a:spcPts val="700"/>
              </a:spcBef>
              <a:spcAft>
                <a:spcPts val="0"/>
              </a:spcAft>
              <a:buClr>
                <a:schemeClr val="lt1"/>
              </a:buClr>
              <a:buSzPts val="1300"/>
              <a:buNone/>
              <a:defRPr>
                <a:solidFill>
                  <a:schemeClr val="lt1"/>
                </a:solidFill>
              </a:defRPr>
            </a:lvl2pPr>
            <a:lvl3pPr marL="1371600" lvl="2" indent="-311150" algn="l" rtl="0">
              <a:lnSpc>
                <a:spcPct val="100000"/>
              </a:lnSpc>
              <a:spcBef>
                <a:spcPts val="400"/>
              </a:spcBef>
              <a:spcAft>
                <a:spcPts val="0"/>
              </a:spcAft>
              <a:buClr>
                <a:schemeClr val="lt1"/>
              </a:buClr>
              <a:buSzPts val="1300"/>
              <a:buChar char="•"/>
              <a:defRPr>
                <a:solidFill>
                  <a:schemeClr val="lt1"/>
                </a:solidFill>
              </a:defRPr>
            </a:lvl3pPr>
            <a:lvl4pPr marL="1828800" lvl="3" indent="-311150" algn="l" rtl="0">
              <a:lnSpc>
                <a:spcPct val="100000"/>
              </a:lnSpc>
              <a:spcBef>
                <a:spcPts val="400"/>
              </a:spcBef>
              <a:spcAft>
                <a:spcPts val="0"/>
              </a:spcAft>
              <a:buClr>
                <a:schemeClr val="lt1"/>
              </a:buClr>
              <a:buSzPts val="1300"/>
              <a:buChar char="–"/>
              <a:defRPr>
                <a:solidFill>
                  <a:schemeClr val="lt1"/>
                </a:solidFill>
              </a:defRPr>
            </a:lvl4pPr>
            <a:lvl5pPr marL="2286000" lvl="4" indent="-311150" algn="l" rtl="0">
              <a:lnSpc>
                <a:spcPct val="100000"/>
              </a:lnSpc>
              <a:spcBef>
                <a:spcPts val="400"/>
              </a:spcBef>
              <a:spcAft>
                <a:spcPts val="0"/>
              </a:spcAft>
              <a:buClr>
                <a:schemeClr val="lt1"/>
              </a:buClr>
              <a:buSzPts val="1300"/>
              <a:buChar char="•"/>
              <a:defRPr>
                <a:solidFill>
                  <a:schemeClr val="lt1"/>
                </a:solidFill>
              </a:defRPr>
            </a:lvl5pPr>
            <a:lvl6pPr marL="2743200" lvl="5" indent="-298450" algn="l" rtl="0">
              <a:lnSpc>
                <a:spcPct val="100000"/>
              </a:lnSpc>
              <a:spcBef>
                <a:spcPts val="400"/>
              </a:spcBef>
              <a:spcAft>
                <a:spcPts val="0"/>
              </a:spcAft>
              <a:buClr>
                <a:schemeClr val="lt1"/>
              </a:buClr>
              <a:buSzPts val="1100"/>
              <a:buChar char="–"/>
              <a:defRPr>
                <a:solidFill>
                  <a:schemeClr val="lt1"/>
                </a:solidFill>
              </a:defRPr>
            </a:lvl6pPr>
            <a:lvl7pPr marL="3200400" lvl="6" indent="-298450" algn="l" rtl="0">
              <a:lnSpc>
                <a:spcPct val="100000"/>
              </a:lnSpc>
              <a:spcBef>
                <a:spcPts val="400"/>
              </a:spcBef>
              <a:spcAft>
                <a:spcPts val="0"/>
              </a:spcAft>
              <a:buClr>
                <a:schemeClr val="lt1"/>
              </a:buClr>
              <a:buSzPts val="1100"/>
              <a:buChar char="•"/>
              <a:defRPr>
                <a:solidFill>
                  <a:schemeClr val="lt1"/>
                </a:solidFill>
              </a:defRPr>
            </a:lvl7pPr>
            <a:lvl8pPr marL="3657600" lvl="7" indent="-298450" algn="l" rtl="0">
              <a:lnSpc>
                <a:spcPct val="100000"/>
              </a:lnSpc>
              <a:spcBef>
                <a:spcPts val="400"/>
              </a:spcBef>
              <a:spcAft>
                <a:spcPts val="0"/>
              </a:spcAft>
              <a:buClr>
                <a:schemeClr val="lt1"/>
              </a:buClr>
              <a:buSzPts val="1100"/>
              <a:buChar char="–"/>
              <a:defRPr>
                <a:solidFill>
                  <a:schemeClr val="lt1"/>
                </a:solidFill>
              </a:defRPr>
            </a:lvl8pPr>
            <a:lvl9pPr marL="4114800" lvl="8" indent="-298450" algn="l" rtl="0">
              <a:lnSpc>
                <a:spcPct val="100000"/>
              </a:lnSpc>
              <a:spcBef>
                <a:spcPts val="400"/>
              </a:spcBef>
              <a:spcAft>
                <a:spcPts val="400"/>
              </a:spcAft>
              <a:buClr>
                <a:schemeClr val="lt1"/>
              </a:buClr>
              <a:buSzPts val="1100"/>
              <a:buChar char="•"/>
              <a:defRPr>
                <a:solidFill>
                  <a:schemeClr val="lt1"/>
                </a:solidFill>
              </a:defRPr>
            </a:lvl9pPr>
          </a:lstStyle>
          <a:p>
            <a:endParaRPr/>
          </a:p>
        </p:txBody>
      </p:sp>
      <p:sp>
        <p:nvSpPr>
          <p:cNvPr id="140" name="Google Shape;140;p34"/>
          <p:cNvSpPr txBox="1">
            <a:spLocks noGrp="1"/>
          </p:cNvSpPr>
          <p:nvPr>
            <p:ph type="sldNum" idx="12"/>
          </p:nvPr>
        </p:nvSpPr>
        <p:spPr>
          <a:xfrm>
            <a:off x="8495359" y="4800600"/>
            <a:ext cx="316500" cy="102900"/>
          </a:xfrm>
          <a:prstGeom prst="rect">
            <a:avLst/>
          </a:prstGeom>
          <a:noFill/>
          <a:ln>
            <a:noFill/>
          </a:ln>
        </p:spPr>
        <p:txBody>
          <a:bodyPr spcFirstLastPara="1" wrap="square" lIns="0" tIns="0" rIns="0" bIns="0" anchor="b" anchorCtr="0">
            <a:noAutofit/>
          </a:bodyPr>
          <a:lstStyle>
            <a:lvl1pPr marL="0" lvl="0" indent="0" algn="r" rtl="0">
              <a:spcBef>
                <a:spcPts val="0"/>
              </a:spcBef>
              <a:buNone/>
              <a:defRPr sz="600">
                <a:solidFill>
                  <a:schemeClr val="lt1"/>
                </a:solidFill>
                <a:latin typeface="Arial"/>
                <a:ea typeface="Arial"/>
                <a:cs typeface="Arial"/>
                <a:sym typeface="Arial"/>
              </a:defRPr>
            </a:lvl1pPr>
            <a:lvl2pPr marL="0" lvl="1" indent="0" algn="r" rtl="0">
              <a:spcBef>
                <a:spcPts val="0"/>
              </a:spcBef>
              <a:buNone/>
              <a:defRPr sz="600">
                <a:solidFill>
                  <a:schemeClr val="lt1"/>
                </a:solidFill>
                <a:latin typeface="Arial"/>
                <a:ea typeface="Arial"/>
                <a:cs typeface="Arial"/>
                <a:sym typeface="Arial"/>
              </a:defRPr>
            </a:lvl2pPr>
            <a:lvl3pPr marL="0" lvl="2" indent="0" algn="r" rtl="0">
              <a:spcBef>
                <a:spcPts val="0"/>
              </a:spcBef>
              <a:buNone/>
              <a:defRPr sz="600">
                <a:solidFill>
                  <a:schemeClr val="lt1"/>
                </a:solidFill>
                <a:latin typeface="Arial"/>
                <a:ea typeface="Arial"/>
                <a:cs typeface="Arial"/>
                <a:sym typeface="Arial"/>
              </a:defRPr>
            </a:lvl3pPr>
            <a:lvl4pPr marL="0" lvl="3" indent="0" algn="r" rtl="0">
              <a:spcBef>
                <a:spcPts val="0"/>
              </a:spcBef>
              <a:buNone/>
              <a:defRPr sz="600">
                <a:solidFill>
                  <a:schemeClr val="lt1"/>
                </a:solidFill>
                <a:latin typeface="Arial"/>
                <a:ea typeface="Arial"/>
                <a:cs typeface="Arial"/>
                <a:sym typeface="Arial"/>
              </a:defRPr>
            </a:lvl4pPr>
            <a:lvl5pPr marL="0" lvl="4" indent="0" algn="r" rtl="0">
              <a:spcBef>
                <a:spcPts val="0"/>
              </a:spcBef>
              <a:buNone/>
              <a:defRPr sz="600">
                <a:solidFill>
                  <a:schemeClr val="lt1"/>
                </a:solidFill>
                <a:latin typeface="Arial"/>
                <a:ea typeface="Arial"/>
                <a:cs typeface="Arial"/>
                <a:sym typeface="Arial"/>
              </a:defRPr>
            </a:lvl5pPr>
            <a:lvl6pPr marL="0" lvl="5" indent="0" algn="r" rtl="0">
              <a:spcBef>
                <a:spcPts val="0"/>
              </a:spcBef>
              <a:buNone/>
              <a:defRPr sz="600">
                <a:solidFill>
                  <a:schemeClr val="lt1"/>
                </a:solidFill>
                <a:latin typeface="Arial"/>
                <a:ea typeface="Arial"/>
                <a:cs typeface="Arial"/>
                <a:sym typeface="Arial"/>
              </a:defRPr>
            </a:lvl6pPr>
            <a:lvl7pPr marL="0" lvl="6" indent="0" algn="r" rtl="0">
              <a:spcBef>
                <a:spcPts val="0"/>
              </a:spcBef>
              <a:buNone/>
              <a:defRPr sz="600">
                <a:solidFill>
                  <a:schemeClr val="lt1"/>
                </a:solidFill>
                <a:latin typeface="Arial"/>
                <a:ea typeface="Arial"/>
                <a:cs typeface="Arial"/>
                <a:sym typeface="Arial"/>
              </a:defRPr>
            </a:lvl7pPr>
            <a:lvl8pPr marL="0" lvl="7" indent="0" algn="r" rtl="0">
              <a:spcBef>
                <a:spcPts val="0"/>
              </a:spcBef>
              <a:buNone/>
              <a:defRPr sz="600">
                <a:solidFill>
                  <a:schemeClr val="lt1"/>
                </a:solidFill>
                <a:latin typeface="Arial"/>
                <a:ea typeface="Arial"/>
                <a:cs typeface="Arial"/>
                <a:sym typeface="Arial"/>
              </a:defRPr>
            </a:lvl8pPr>
            <a:lvl9pPr marL="0" lvl="8" indent="0" algn="r" rtl="0">
              <a:spcBef>
                <a:spcPts val="0"/>
              </a:spcBef>
              <a:buNone/>
              <a:defRPr sz="6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41" name="Google Shape;141;p34"/>
          <p:cNvSpPr txBox="1"/>
          <p:nvPr/>
        </p:nvSpPr>
        <p:spPr>
          <a:xfrm>
            <a:off x="332184" y="4800600"/>
            <a:ext cx="2247600" cy="102900"/>
          </a:xfrm>
          <a:prstGeom prst="rect">
            <a:avLst/>
          </a:prstGeom>
          <a:solidFill>
            <a:schemeClr val="accent5"/>
          </a:solid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chemeClr val="lt1"/>
              </a:buClr>
              <a:buSzPts val="600"/>
              <a:buFont typeface="Arial"/>
              <a:buNone/>
            </a:pPr>
            <a:r>
              <a:rPr lang="en" sz="600" b="1">
                <a:solidFill>
                  <a:schemeClr val="lt1"/>
                </a:solidFill>
                <a:latin typeface="Arial"/>
                <a:ea typeface="Arial"/>
                <a:cs typeface="Arial"/>
                <a:sym typeface="Arial"/>
              </a:rPr>
              <a:t>Tech We Can  </a:t>
            </a:r>
            <a:r>
              <a:rPr lang="en" sz="600">
                <a:solidFill>
                  <a:schemeClr val="lt1"/>
                </a:solidFill>
                <a:latin typeface="Arial"/>
                <a:ea typeface="Arial"/>
                <a:cs typeface="Arial"/>
                <a:sym typeface="Arial"/>
              </a:rPr>
              <a:t>|  Tech for Entertainment and Art</a:t>
            </a:r>
            <a:endParaRPr sz="110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2_Title and Content">
  <p:cSld name="2_Title and Content">
    <p:bg>
      <p:bgPr>
        <a:solidFill>
          <a:schemeClr val="dk2"/>
        </a:solidFill>
        <a:effectLst/>
      </p:bgPr>
    </p:bg>
    <p:spTree>
      <p:nvGrpSpPr>
        <p:cNvPr id="1" name="Shape 142"/>
        <p:cNvGrpSpPr/>
        <p:nvPr/>
      </p:nvGrpSpPr>
      <p:grpSpPr>
        <a:xfrm>
          <a:off x="0" y="0"/>
          <a:ext cx="0" cy="0"/>
          <a:chOff x="0" y="0"/>
          <a:chExt cx="0" cy="0"/>
        </a:xfrm>
      </p:grpSpPr>
      <p:sp>
        <p:nvSpPr>
          <p:cNvPr id="143" name="Google Shape;143;p35"/>
          <p:cNvSpPr txBox="1">
            <a:spLocks noGrp="1"/>
          </p:cNvSpPr>
          <p:nvPr>
            <p:ph type="title"/>
          </p:nvPr>
        </p:nvSpPr>
        <p:spPr>
          <a:xfrm>
            <a:off x="332185" y="248412"/>
            <a:ext cx="8479800" cy="6123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lt1"/>
              </a:buClr>
              <a:buSzPts val="2200"/>
              <a:buFont typeface="Arial"/>
              <a:buNone/>
              <a:defRPr>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44" name="Google Shape;144;p35"/>
          <p:cNvSpPr txBox="1">
            <a:spLocks noGrp="1"/>
          </p:cNvSpPr>
          <p:nvPr>
            <p:ph type="body" idx="1"/>
          </p:nvPr>
        </p:nvSpPr>
        <p:spPr>
          <a:xfrm>
            <a:off x="332184" y="1029155"/>
            <a:ext cx="8479800" cy="36741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lt1"/>
              </a:buClr>
              <a:buSzPts val="1300"/>
              <a:buNone/>
              <a:defRPr>
                <a:solidFill>
                  <a:schemeClr val="lt1"/>
                </a:solidFill>
              </a:defRPr>
            </a:lvl1pPr>
            <a:lvl2pPr marL="914400" lvl="1" indent="-228600" algn="l" rtl="0">
              <a:lnSpc>
                <a:spcPct val="100000"/>
              </a:lnSpc>
              <a:spcBef>
                <a:spcPts val="700"/>
              </a:spcBef>
              <a:spcAft>
                <a:spcPts val="0"/>
              </a:spcAft>
              <a:buClr>
                <a:schemeClr val="lt1"/>
              </a:buClr>
              <a:buSzPts val="1300"/>
              <a:buNone/>
              <a:defRPr>
                <a:solidFill>
                  <a:schemeClr val="lt1"/>
                </a:solidFill>
              </a:defRPr>
            </a:lvl2pPr>
            <a:lvl3pPr marL="1371600" lvl="2" indent="-311150" algn="l" rtl="0">
              <a:lnSpc>
                <a:spcPct val="100000"/>
              </a:lnSpc>
              <a:spcBef>
                <a:spcPts val="400"/>
              </a:spcBef>
              <a:spcAft>
                <a:spcPts val="0"/>
              </a:spcAft>
              <a:buClr>
                <a:schemeClr val="lt1"/>
              </a:buClr>
              <a:buSzPts val="1300"/>
              <a:buChar char="•"/>
              <a:defRPr>
                <a:solidFill>
                  <a:schemeClr val="lt1"/>
                </a:solidFill>
              </a:defRPr>
            </a:lvl3pPr>
            <a:lvl4pPr marL="1828800" lvl="3" indent="-311150" algn="l" rtl="0">
              <a:lnSpc>
                <a:spcPct val="100000"/>
              </a:lnSpc>
              <a:spcBef>
                <a:spcPts val="400"/>
              </a:spcBef>
              <a:spcAft>
                <a:spcPts val="0"/>
              </a:spcAft>
              <a:buClr>
                <a:schemeClr val="lt1"/>
              </a:buClr>
              <a:buSzPts val="1300"/>
              <a:buChar char="–"/>
              <a:defRPr>
                <a:solidFill>
                  <a:schemeClr val="lt1"/>
                </a:solidFill>
              </a:defRPr>
            </a:lvl4pPr>
            <a:lvl5pPr marL="2286000" lvl="4" indent="-311150" algn="l" rtl="0">
              <a:lnSpc>
                <a:spcPct val="100000"/>
              </a:lnSpc>
              <a:spcBef>
                <a:spcPts val="400"/>
              </a:spcBef>
              <a:spcAft>
                <a:spcPts val="0"/>
              </a:spcAft>
              <a:buClr>
                <a:schemeClr val="lt1"/>
              </a:buClr>
              <a:buSzPts val="1300"/>
              <a:buChar char="•"/>
              <a:defRPr>
                <a:solidFill>
                  <a:schemeClr val="lt1"/>
                </a:solidFill>
              </a:defRPr>
            </a:lvl5pPr>
            <a:lvl6pPr marL="2743200" lvl="5" indent="-298450" algn="l" rtl="0">
              <a:lnSpc>
                <a:spcPct val="100000"/>
              </a:lnSpc>
              <a:spcBef>
                <a:spcPts val="400"/>
              </a:spcBef>
              <a:spcAft>
                <a:spcPts val="0"/>
              </a:spcAft>
              <a:buClr>
                <a:schemeClr val="lt1"/>
              </a:buClr>
              <a:buSzPts val="1100"/>
              <a:buChar char="–"/>
              <a:defRPr>
                <a:solidFill>
                  <a:schemeClr val="lt1"/>
                </a:solidFill>
              </a:defRPr>
            </a:lvl6pPr>
            <a:lvl7pPr marL="3200400" lvl="6" indent="-298450" algn="l" rtl="0">
              <a:lnSpc>
                <a:spcPct val="100000"/>
              </a:lnSpc>
              <a:spcBef>
                <a:spcPts val="400"/>
              </a:spcBef>
              <a:spcAft>
                <a:spcPts val="0"/>
              </a:spcAft>
              <a:buClr>
                <a:schemeClr val="lt1"/>
              </a:buClr>
              <a:buSzPts val="1100"/>
              <a:buChar char="•"/>
              <a:defRPr>
                <a:solidFill>
                  <a:schemeClr val="lt1"/>
                </a:solidFill>
              </a:defRPr>
            </a:lvl7pPr>
            <a:lvl8pPr marL="3657600" lvl="7" indent="-298450" algn="l" rtl="0">
              <a:lnSpc>
                <a:spcPct val="100000"/>
              </a:lnSpc>
              <a:spcBef>
                <a:spcPts val="400"/>
              </a:spcBef>
              <a:spcAft>
                <a:spcPts val="0"/>
              </a:spcAft>
              <a:buClr>
                <a:schemeClr val="lt1"/>
              </a:buClr>
              <a:buSzPts val="1100"/>
              <a:buChar char="–"/>
              <a:defRPr>
                <a:solidFill>
                  <a:schemeClr val="lt1"/>
                </a:solidFill>
              </a:defRPr>
            </a:lvl8pPr>
            <a:lvl9pPr marL="4114800" lvl="8" indent="-298450" algn="l" rtl="0">
              <a:lnSpc>
                <a:spcPct val="100000"/>
              </a:lnSpc>
              <a:spcBef>
                <a:spcPts val="400"/>
              </a:spcBef>
              <a:spcAft>
                <a:spcPts val="400"/>
              </a:spcAft>
              <a:buClr>
                <a:schemeClr val="lt1"/>
              </a:buClr>
              <a:buSzPts val="1100"/>
              <a:buChar char="•"/>
              <a:defRPr>
                <a:solidFill>
                  <a:schemeClr val="lt1"/>
                </a:solidFill>
              </a:defRPr>
            </a:lvl9pPr>
          </a:lstStyle>
          <a:p>
            <a:endParaRPr/>
          </a:p>
        </p:txBody>
      </p:sp>
      <p:sp>
        <p:nvSpPr>
          <p:cNvPr id="145" name="Google Shape;145;p35"/>
          <p:cNvSpPr txBox="1">
            <a:spLocks noGrp="1"/>
          </p:cNvSpPr>
          <p:nvPr>
            <p:ph type="sldNum" idx="12"/>
          </p:nvPr>
        </p:nvSpPr>
        <p:spPr>
          <a:xfrm>
            <a:off x="8495359" y="4800600"/>
            <a:ext cx="316500" cy="102900"/>
          </a:xfrm>
          <a:prstGeom prst="rect">
            <a:avLst/>
          </a:prstGeom>
          <a:noFill/>
          <a:ln>
            <a:noFill/>
          </a:ln>
        </p:spPr>
        <p:txBody>
          <a:bodyPr spcFirstLastPara="1" wrap="square" lIns="0" tIns="0" rIns="0" bIns="0" anchor="b" anchorCtr="0">
            <a:noAutofit/>
          </a:bodyPr>
          <a:lstStyle>
            <a:lvl1pPr marL="0" lvl="0" indent="0" algn="r" rtl="0">
              <a:spcBef>
                <a:spcPts val="0"/>
              </a:spcBef>
              <a:buNone/>
              <a:defRPr sz="600">
                <a:solidFill>
                  <a:schemeClr val="lt1"/>
                </a:solidFill>
                <a:latin typeface="Arial"/>
                <a:ea typeface="Arial"/>
                <a:cs typeface="Arial"/>
                <a:sym typeface="Arial"/>
              </a:defRPr>
            </a:lvl1pPr>
            <a:lvl2pPr marL="0" lvl="1" indent="0" algn="r" rtl="0">
              <a:spcBef>
                <a:spcPts val="0"/>
              </a:spcBef>
              <a:buNone/>
              <a:defRPr sz="600">
                <a:solidFill>
                  <a:schemeClr val="lt1"/>
                </a:solidFill>
                <a:latin typeface="Arial"/>
                <a:ea typeface="Arial"/>
                <a:cs typeface="Arial"/>
                <a:sym typeface="Arial"/>
              </a:defRPr>
            </a:lvl2pPr>
            <a:lvl3pPr marL="0" lvl="2" indent="0" algn="r" rtl="0">
              <a:spcBef>
                <a:spcPts val="0"/>
              </a:spcBef>
              <a:buNone/>
              <a:defRPr sz="600">
                <a:solidFill>
                  <a:schemeClr val="lt1"/>
                </a:solidFill>
                <a:latin typeface="Arial"/>
                <a:ea typeface="Arial"/>
                <a:cs typeface="Arial"/>
                <a:sym typeface="Arial"/>
              </a:defRPr>
            </a:lvl3pPr>
            <a:lvl4pPr marL="0" lvl="3" indent="0" algn="r" rtl="0">
              <a:spcBef>
                <a:spcPts val="0"/>
              </a:spcBef>
              <a:buNone/>
              <a:defRPr sz="600">
                <a:solidFill>
                  <a:schemeClr val="lt1"/>
                </a:solidFill>
                <a:latin typeface="Arial"/>
                <a:ea typeface="Arial"/>
                <a:cs typeface="Arial"/>
                <a:sym typeface="Arial"/>
              </a:defRPr>
            </a:lvl4pPr>
            <a:lvl5pPr marL="0" lvl="4" indent="0" algn="r" rtl="0">
              <a:spcBef>
                <a:spcPts val="0"/>
              </a:spcBef>
              <a:buNone/>
              <a:defRPr sz="600">
                <a:solidFill>
                  <a:schemeClr val="lt1"/>
                </a:solidFill>
                <a:latin typeface="Arial"/>
                <a:ea typeface="Arial"/>
                <a:cs typeface="Arial"/>
                <a:sym typeface="Arial"/>
              </a:defRPr>
            </a:lvl5pPr>
            <a:lvl6pPr marL="0" lvl="5" indent="0" algn="r" rtl="0">
              <a:spcBef>
                <a:spcPts val="0"/>
              </a:spcBef>
              <a:buNone/>
              <a:defRPr sz="600">
                <a:solidFill>
                  <a:schemeClr val="lt1"/>
                </a:solidFill>
                <a:latin typeface="Arial"/>
                <a:ea typeface="Arial"/>
                <a:cs typeface="Arial"/>
                <a:sym typeface="Arial"/>
              </a:defRPr>
            </a:lvl6pPr>
            <a:lvl7pPr marL="0" lvl="6" indent="0" algn="r" rtl="0">
              <a:spcBef>
                <a:spcPts val="0"/>
              </a:spcBef>
              <a:buNone/>
              <a:defRPr sz="600">
                <a:solidFill>
                  <a:schemeClr val="lt1"/>
                </a:solidFill>
                <a:latin typeface="Arial"/>
                <a:ea typeface="Arial"/>
                <a:cs typeface="Arial"/>
                <a:sym typeface="Arial"/>
              </a:defRPr>
            </a:lvl7pPr>
            <a:lvl8pPr marL="0" lvl="7" indent="0" algn="r" rtl="0">
              <a:spcBef>
                <a:spcPts val="0"/>
              </a:spcBef>
              <a:buNone/>
              <a:defRPr sz="600">
                <a:solidFill>
                  <a:schemeClr val="lt1"/>
                </a:solidFill>
                <a:latin typeface="Arial"/>
                <a:ea typeface="Arial"/>
                <a:cs typeface="Arial"/>
                <a:sym typeface="Arial"/>
              </a:defRPr>
            </a:lvl8pPr>
            <a:lvl9pPr marL="0" lvl="8" indent="0" algn="r" rtl="0">
              <a:spcBef>
                <a:spcPts val="0"/>
              </a:spcBef>
              <a:buNone/>
              <a:defRPr sz="6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46" name="Google Shape;146;p35"/>
          <p:cNvSpPr txBox="1"/>
          <p:nvPr/>
        </p:nvSpPr>
        <p:spPr>
          <a:xfrm>
            <a:off x="332184" y="4800600"/>
            <a:ext cx="2247600" cy="102900"/>
          </a:xfrm>
          <a:prstGeom prst="rect">
            <a:avLst/>
          </a:prstGeom>
          <a:solidFill>
            <a:schemeClr val="dk2"/>
          </a:solid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chemeClr val="lt1"/>
              </a:buClr>
              <a:buSzPts val="600"/>
              <a:buFont typeface="Arial"/>
              <a:buNone/>
            </a:pPr>
            <a:r>
              <a:rPr lang="en" sz="600" b="1">
                <a:solidFill>
                  <a:schemeClr val="lt1"/>
                </a:solidFill>
                <a:latin typeface="Arial"/>
                <a:ea typeface="Arial"/>
                <a:cs typeface="Arial"/>
                <a:sym typeface="Arial"/>
              </a:rPr>
              <a:t>Tech We Can  </a:t>
            </a:r>
            <a:r>
              <a:rPr lang="en" sz="600">
                <a:solidFill>
                  <a:schemeClr val="lt1"/>
                </a:solidFill>
                <a:latin typeface="Arial"/>
                <a:ea typeface="Arial"/>
                <a:cs typeface="Arial"/>
                <a:sym typeface="Arial"/>
              </a:rPr>
              <a:t>|  Tech for Entertainment and Art</a:t>
            </a:r>
            <a:endParaRPr sz="110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9_Title and Content">
  <p:cSld name="9_Title and Content">
    <p:bg>
      <p:bgPr>
        <a:solidFill>
          <a:schemeClr val="accent1"/>
        </a:solidFill>
        <a:effectLst/>
      </p:bgPr>
    </p:bg>
    <p:spTree>
      <p:nvGrpSpPr>
        <p:cNvPr id="1" name="Shape 147"/>
        <p:cNvGrpSpPr/>
        <p:nvPr/>
      </p:nvGrpSpPr>
      <p:grpSpPr>
        <a:xfrm>
          <a:off x="0" y="0"/>
          <a:ext cx="0" cy="0"/>
          <a:chOff x="0" y="0"/>
          <a:chExt cx="0" cy="0"/>
        </a:xfrm>
      </p:grpSpPr>
      <p:sp>
        <p:nvSpPr>
          <p:cNvPr id="148" name="Google Shape;148;p36"/>
          <p:cNvSpPr txBox="1">
            <a:spLocks noGrp="1"/>
          </p:cNvSpPr>
          <p:nvPr>
            <p:ph type="title"/>
          </p:nvPr>
        </p:nvSpPr>
        <p:spPr>
          <a:xfrm>
            <a:off x="332185" y="248412"/>
            <a:ext cx="8479800" cy="6123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lt1"/>
              </a:buClr>
              <a:buSzPts val="2200"/>
              <a:buFont typeface="Arial"/>
              <a:buNone/>
              <a:defRPr>
                <a:solidFill>
                  <a:schemeClr val="lt1"/>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49" name="Google Shape;149;p36"/>
          <p:cNvSpPr txBox="1">
            <a:spLocks noGrp="1"/>
          </p:cNvSpPr>
          <p:nvPr>
            <p:ph type="body" idx="1"/>
          </p:nvPr>
        </p:nvSpPr>
        <p:spPr>
          <a:xfrm>
            <a:off x="332184" y="1029155"/>
            <a:ext cx="8479800" cy="36741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lt1"/>
              </a:buClr>
              <a:buSzPts val="1300"/>
              <a:buNone/>
              <a:defRPr>
                <a:solidFill>
                  <a:schemeClr val="lt1"/>
                </a:solidFill>
              </a:defRPr>
            </a:lvl1pPr>
            <a:lvl2pPr marL="914400" lvl="1" indent="-228600" algn="l" rtl="0">
              <a:lnSpc>
                <a:spcPct val="100000"/>
              </a:lnSpc>
              <a:spcBef>
                <a:spcPts val="700"/>
              </a:spcBef>
              <a:spcAft>
                <a:spcPts val="0"/>
              </a:spcAft>
              <a:buClr>
                <a:schemeClr val="lt1"/>
              </a:buClr>
              <a:buSzPts val="1300"/>
              <a:buNone/>
              <a:defRPr>
                <a:solidFill>
                  <a:schemeClr val="lt1"/>
                </a:solidFill>
              </a:defRPr>
            </a:lvl2pPr>
            <a:lvl3pPr marL="1371600" lvl="2" indent="-311150" algn="l" rtl="0">
              <a:lnSpc>
                <a:spcPct val="100000"/>
              </a:lnSpc>
              <a:spcBef>
                <a:spcPts val="400"/>
              </a:spcBef>
              <a:spcAft>
                <a:spcPts val="0"/>
              </a:spcAft>
              <a:buClr>
                <a:schemeClr val="lt1"/>
              </a:buClr>
              <a:buSzPts val="1300"/>
              <a:buChar char="•"/>
              <a:defRPr>
                <a:solidFill>
                  <a:schemeClr val="lt1"/>
                </a:solidFill>
              </a:defRPr>
            </a:lvl3pPr>
            <a:lvl4pPr marL="1828800" lvl="3" indent="-311150" algn="l" rtl="0">
              <a:lnSpc>
                <a:spcPct val="100000"/>
              </a:lnSpc>
              <a:spcBef>
                <a:spcPts val="400"/>
              </a:spcBef>
              <a:spcAft>
                <a:spcPts val="0"/>
              </a:spcAft>
              <a:buClr>
                <a:schemeClr val="lt1"/>
              </a:buClr>
              <a:buSzPts val="1300"/>
              <a:buChar char="–"/>
              <a:defRPr>
                <a:solidFill>
                  <a:schemeClr val="lt1"/>
                </a:solidFill>
              </a:defRPr>
            </a:lvl4pPr>
            <a:lvl5pPr marL="2286000" lvl="4" indent="-311150" algn="l" rtl="0">
              <a:lnSpc>
                <a:spcPct val="100000"/>
              </a:lnSpc>
              <a:spcBef>
                <a:spcPts val="400"/>
              </a:spcBef>
              <a:spcAft>
                <a:spcPts val="0"/>
              </a:spcAft>
              <a:buClr>
                <a:schemeClr val="lt1"/>
              </a:buClr>
              <a:buSzPts val="1300"/>
              <a:buChar char="•"/>
              <a:defRPr>
                <a:solidFill>
                  <a:schemeClr val="lt1"/>
                </a:solidFill>
              </a:defRPr>
            </a:lvl5pPr>
            <a:lvl6pPr marL="2743200" lvl="5" indent="-298450" algn="l" rtl="0">
              <a:lnSpc>
                <a:spcPct val="100000"/>
              </a:lnSpc>
              <a:spcBef>
                <a:spcPts val="400"/>
              </a:spcBef>
              <a:spcAft>
                <a:spcPts val="0"/>
              </a:spcAft>
              <a:buClr>
                <a:schemeClr val="lt1"/>
              </a:buClr>
              <a:buSzPts val="1100"/>
              <a:buChar char="–"/>
              <a:defRPr>
                <a:solidFill>
                  <a:schemeClr val="lt1"/>
                </a:solidFill>
              </a:defRPr>
            </a:lvl6pPr>
            <a:lvl7pPr marL="3200400" lvl="6" indent="-298450" algn="l" rtl="0">
              <a:lnSpc>
                <a:spcPct val="100000"/>
              </a:lnSpc>
              <a:spcBef>
                <a:spcPts val="400"/>
              </a:spcBef>
              <a:spcAft>
                <a:spcPts val="0"/>
              </a:spcAft>
              <a:buClr>
                <a:schemeClr val="lt1"/>
              </a:buClr>
              <a:buSzPts val="1100"/>
              <a:buChar char="•"/>
              <a:defRPr>
                <a:solidFill>
                  <a:schemeClr val="lt1"/>
                </a:solidFill>
              </a:defRPr>
            </a:lvl7pPr>
            <a:lvl8pPr marL="3657600" lvl="7" indent="-298450" algn="l" rtl="0">
              <a:lnSpc>
                <a:spcPct val="100000"/>
              </a:lnSpc>
              <a:spcBef>
                <a:spcPts val="400"/>
              </a:spcBef>
              <a:spcAft>
                <a:spcPts val="0"/>
              </a:spcAft>
              <a:buClr>
                <a:schemeClr val="lt1"/>
              </a:buClr>
              <a:buSzPts val="1100"/>
              <a:buChar char="–"/>
              <a:defRPr>
                <a:solidFill>
                  <a:schemeClr val="lt1"/>
                </a:solidFill>
              </a:defRPr>
            </a:lvl8pPr>
            <a:lvl9pPr marL="4114800" lvl="8" indent="-298450" algn="l" rtl="0">
              <a:lnSpc>
                <a:spcPct val="100000"/>
              </a:lnSpc>
              <a:spcBef>
                <a:spcPts val="400"/>
              </a:spcBef>
              <a:spcAft>
                <a:spcPts val="400"/>
              </a:spcAft>
              <a:buClr>
                <a:schemeClr val="lt1"/>
              </a:buClr>
              <a:buSzPts val="1100"/>
              <a:buChar char="•"/>
              <a:defRPr>
                <a:solidFill>
                  <a:schemeClr val="lt1"/>
                </a:solidFill>
              </a:defRPr>
            </a:lvl9pPr>
          </a:lstStyle>
          <a:p>
            <a:endParaRPr/>
          </a:p>
        </p:txBody>
      </p:sp>
      <p:sp>
        <p:nvSpPr>
          <p:cNvPr id="150" name="Google Shape;150;p36"/>
          <p:cNvSpPr txBox="1">
            <a:spLocks noGrp="1"/>
          </p:cNvSpPr>
          <p:nvPr>
            <p:ph type="sldNum" idx="12"/>
          </p:nvPr>
        </p:nvSpPr>
        <p:spPr>
          <a:xfrm>
            <a:off x="8495359" y="4800600"/>
            <a:ext cx="316500" cy="102900"/>
          </a:xfrm>
          <a:prstGeom prst="rect">
            <a:avLst/>
          </a:prstGeom>
          <a:noFill/>
          <a:ln>
            <a:noFill/>
          </a:ln>
        </p:spPr>
        <p:txBody>
          <a:bodyPr spcFirstLastPara="1" wrap="square" lIns="0" tIns="0" rIns="0" bIns="0" anchor="b" anchorCtr="0">
            <a:noAutofit/>
          </a:bodyPr>
          <a:lstStyle>
            <a:lvl1pPr marL="0" lvl="0" indent="0" algn="r" rtl="0">
              <a:spcBef>
                <a:spcPts val="0"/>
              </a:spcBef>
              <a:buNone/>
              <a:defRPr sz="600">
                <a:solidFill>
                  <a:schemeClr val="lt1"/>
                </a:solidFill>
                <a:latin typeface="Arial"/>
                <a:ea typeface="Arial"/>
                <a:cs typeface="Arial"/>
                <a:sym typeface="Arial"/>
              </a:defRPr>
            </a:lvl1pPr>
            <a:lvl2pPr marL="0" lvl="1" indent="0" algn="r" rtl="0">
              <a:spcBef>
                <a:spcPts val="0"/>
              </a:spcBef>
              <a:buNone/>
              <a:defRPr sz="600">
                <a:solidFill>
                  <a:schemeClr val="lt1"/>
                </a:solidFill>
                <a:latin typeface="Arial"/>
                <a:ea typeface="Arial"/>
                <a:cs typeface="Arial"/>
                <a:sym typeface="Arial"/>
              </a:defRPr>
            </a:lvl2pPr>
            <a:lvl3pPr marL="0" lvl="2" indent="0" algn="r" rtl="0">
              <a:spcBef>
                <a:spcPts val="0"/>
              </a:spcBef>
              <a:buNone/>
              <a:defRPr sz="600">
                <a:solidFill>
                  <a:schemeClr val="lt1"/>
                </a:solidFill>
                <a:latin typeface="Arial"/>
                <a:ea typeface="Arial"/>
                <a:cs typeface="Arial"/>
                <a:sym typeface="Arial"/>
              </a:defRPr>
            </a:lvl3pPr>
            <a:lvl4pPr marL="0" lvl="3" indent="0" algn="r" rtl="0">
              <a:spcBef>
                <a:spcPts val="0"/>
              </a:spcBef>
              <a:buNone/>
              <a:defRPr sz="600">
                <a:solidFill>
                  <a:schemeClr val="lt1"/>
                </a:solidFill>
                <a:latin typeface="Arial"/>
                <a:ea typeface="Arial"/>
                <a:cs typeface="Arial"/>
                <a:sym typeface="Arial"/>
              </a:defRPr>
            </a:lvl4pPr>
            <a:lvl5pPr marL="0" lvl="4" indent="0" algn="r" rtl="0">
              <a:spcBef>
                <a:spcPts val="0"/>
              </a:spcBef>
              <a:buNone/>
              <a:defRPr sz="600">
                <a:solidFill>
                  <a:schemeClr val="lt1"/>
                </a:solidFill>
                <a:latin typeface="Arial"/>
                <a:ea typeface="Arial"/>
                <a:cs typeface="Arial"/>
                <a:sym typeface="Arial"/>
              </a:defRPr>
            </a:lvl5pPr>
            <a:lvl6pPr marL="0" lvl="5" indent="0" algn="r" rtl="0">
              <a:spcBef>
                <a:spcPts val="0"/>
              </a:spcBef>
              <a:buNone/>
              <a:defRPr sz="600">
                <a:solidFill>
                  <a:schemeClr val="lt1"/>
                </a:solidFill>
                <a:latin typeface="Arial"/>
                <a:ea typeface="Arial"/>
                <a:cs typeface="Arial"/>
                <a:sym typeface="Arial"/>
              </a:defRPr>
            </a:lvl6pPr>
            <a:lvl7pPr marL="0" lvl="6" indent="0" algn="r" rtl="0">
              <a:spcBef>
                <a:spcPts val="0"/>
              </a:spcBef>
              <a:buNone/>
              <a:defRPr sz="600">
                <a:solidFill>
                  <a:schemeClr val="lt1"/>
                </a:solidFill>
                <a:latin typeface="Arial"/>
                <a:ea typeface="Arial"/>
                <a:cs typeface="Arial"/>
                <a:sym typeface="Arial"/>
              </a:defRPr>
            </a:lvl7pPr>
            <a:lvl8pPr marL="0" lvl="7" indent="0" algn="r" rtl="0">
              <a:spcBef>
                <a:spcPts val="0"/>
              </a:spcBef>
              <a:buNone/>
              <a:defRPr sz="600">
                <a:solidFill>
                  <a:schemeClr val="lt1"/>
                </a:solidFill>
                <a:latin typeface="Arial"/>
                <a:ea typeface="Arial"/>
                <a:cs typeface="Arial"/>
                <a:sym typeface="Arial"/>
              </a:defRPr>
            </a:lvl8pPr>
            <a:lvl9pPr marL="0" lvl="8" indent="0" algn="r" rtl="0">
              <a:spcBef>
                <a:spcPts val="0"/>
              </a:spcBef>
              <a:buNone/>
              <a:defRPr sz="6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51" name="Google Shape;151;p36"/>
          <p:cNvSpPr txBox="1"/>
          <p:nvPr/>
        </p:nvSpPr>
        <p:spPr>
          <a:xfrm>
            <a:off x="332184" y="4800600"/>
            <a:ext cx="2247600" cy="102900"/>
          </a:xfrm>
          <a:prstGeom prst="rect">
            <a:avLst/>
          </a:prstGeom>
          <a:solidFill>
            <a:schemeClr val="accent1"/>
          </a:solid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chemeClr val="lt1"/>
              </a:buClr>
              <a:buSzPts val="600"/>
              <a:buFont typeface="Arial"/>
              <a:buNone/>
            </a:pPr>
            <a:r>
              <a:rPr lang="en" sz="600" b="1">
                <a:solidFill>
                  <a:schemeClr val="lt1"/>
                </a:solidFill>
                <a:latin typeface="Arial"/>
                <a:ea typeface="Arial"/>
                <a:cs typeface="Arial"/>
                <a:sym typeface="Arial"/>
              </a:rPr>
              <a:t>Tech We Can  </a:t>
            </a:r>
            <a:r>
              <a:rPr lang="en" sz="600">
                <a:solidFill>
                  <a:schemeClr val="lt1"/>
                </a:solidFill>
                <a:latin typeface="Arial"/>
                <a:ea typeface="Arial"/>
                <a:cs typeface="Arial"/>
                <a:sym typeface="Arial"/>
              </a:rPr>
              <a:t>|  Tech for Entertainment and Art</a:t>
            </a:r>
            <a:endParaRPr sz="110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52"/>
        <p:cNvGrpSpPr/>
        <p:nvPr/>
      </p:nvGrpSpPr>
      <p:grpSpPr>
        <a:xfrm>
          <a:off x="0" y="0"/>
          <a:ext cx="0" cy="0"/>
          <a:chOff x="0" y="0"/>
          <a:chExt cx="0" cy="0"/>
        </a:xfrm>
      </p:grpSpPr>
      <p:sp>
        <p:nvSpPr>
          <p:cNvPr id="153" name="Google Shape;153;p37"/>
          <p:cNvSpPr txBox="1">
            <a:spLocks noGrp="1"/>
          </p:cNvSpPr>
          <p:nvPr>
            <p:ph type="body" idx="1"/>
          </p:nvPr>
        </p:nvSpPr>
        <p:spPr>
          <a:xfrm>
            <a:off x="332186" y="1029157"/>
            <a:ext cx="4105500" cy="36741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2"/>
              </a:buClr>
              <a:buSzPts val="1300"/>
              <a:buNone/>
              <a:defRPr/>
            </a:lvl1pPr>
            <a:lvl2pPr marL="914400" lvl="1" indent="-228600" algn="l" rtl="0">
              <a:lnSpc>
                <a:spcPct val="100000"/>
              </a:lnSpc>
              <a:spcBef>
                <a:spcPts val="700"/>
              </a:spcBef>
              <a:spcAft>
                <a:spcPts val="0"/>
              </a:spcAft>
              <a:buClr>
                <a:schemeClr val="dk1"/>
              </a:buClr>
              <a:buSzPts val="1400"/>
              <a:buNone/>
              <a:defRPr/>
            </a:lvl2pPr>
            <a:lvl3pPr marL="1371600" lvl="2" indent="-317500" algn="l" rtl="0">
              <a:lnSpc>
                <a:spcPct val="100000"/>
              </a:lnSpc>
              <a:spcBef>
                <a:spcPts val="400"/>
              </a:spcBef>
              <a:spcAft>
                <a:spcPts val="0"/>
              </a:spcAft>
              <a:buClr>
                <a:schemeClr val="dk1"/>
              </a:buClr>
              <a:buSzPts val="1400"/>
              <a:buChar char="•"/>
              <a:defRPr/>
            </a:lvl3pPr>
            <a:lvl4pPr marL="1828800" lvl="3" indent="-317500" algn="l" rtl="0">
              <a:lnSpc>
                <a:spcPct val="100000"/>
              </a:lnSpc>
              <a:spcBef>
                <a:spcPts val="400"/>
              </a:spcBef>
              <a:spcAft>
                <a:spcPts val="0"/>
              </a:spcAft>
              <a:buClr>
                <a:schemeClr val="dk1"/>
              </a:buClr>
              <a:buSzPts val="1400"/>
              <a:buChar char="–"/>
              <a:defRPr/>
            </a:lvl4pPr>
            <a:lvl5pPr marL="2286000" lvl="4" indent="-317500" algn="l" rtl="0">
              <a:lnSpc>
                <a:spcPct val="100000"/>
              </a:lnSpc>
              <a:spcBef>
                <a:spcPts val="400"/>
              </a:spcBef>
              <a:spcAft>
                <a:spcPts val="0"/>
              </a:spcAft>
              <a:buClr>
                <a:schemeClr val="dk1"/>
              </a:buClr>
              <a:buSzPts val="1400"/>
              <a:buChar char="•"/>
              <a:defRPr/>
            </a:lvl5pPr>
            <a:lvl6pPr marL="2743200" lvl="5" indent="-317500" algn="l" rtl="0">
              <a:lnSpc>
                <a:spcPct val="100000"/>
              </a:lnSpc>
              <a:spcBef>
                <a:spcPts val="400"/>
              </a:spcBef>
              <a:spcAft>
                <a:spcPts val="0"/>
              </a:spcAft>
              <a:buClr>
                <a:schemeClr val="dk1"/>
              </a:buClr>
              <a:buSzPts val="1400"/>
              <a:buChar char="–"/>
              <a:defRPr/>
            </a:lvl6pPr>
            <a:lvl7pPr marL="3200400" lvl="6" indent="-317500" algn="l" rtl="0">
              <a:lnSpc>
                <a:spcPct val="100000"/>
              </a:lnSpc>
              <a:spcBef>
                <a:spcPts val="400"/>
              </a:spcBef>
              <a:spcAft>
                <a:spcPts val="0"/>
              </a:spcAft>
              <a:buClr>
                <a:schemeClr val="dk1"/>
              </a:buClr>
              <a:buSzPts val="1400"/>
              <a:buChar char="•"/>
              <a:defRPr/>
            </a:lvl7pPr>
            <a:lvl8pPr marL="3657600" lvl="7" indent="-317500" algn="l" rtl="0">
              <a:lnSpc>
                <a:spcPct val="100000"/>
              </a:lnSpc>
              <a:spcBef>
                <a:spcPts val="400"/>
              </a:spcBef>
              <a:spcAft>
                <a:spcPts val="0"/>
              </a:spcAft>
              <a:buClr>
                <a:schemeClr val="dk1"/>
              </a:buClr>
              <a:buSzPts val="1400"/>
              <a:buChar char="–"/>
              <a:defRPr/>
            </a:lvl8pPr>
            <a:lvl9pPr marL="4114800" lvl="8" indent="-317500" algn="l" rtl="0">
              <a:lnSpc>
                <a:spcPct val="100000"/>
              </a:lnSpc>
              <a:spcBef>
                <a:spcPts val="400"/>
              </a:spcBef>
              <a:spcAft>
                <a:spcPts val="400"/>
              </a:spcAft>
              <a:buClr>
                <a:schemeClr val="dk1"/>
              </a:buClr>
              <a:buSzPts val="1400"/>
              <a:buChar char="•"/>
              <a:defRPr/>
            </a:lvl9pPr>
          </a:lstStyle>
          <a:p>
            <a:endParaRPr/>
          </a:p>
        </p:txBody>
      </p:sp>
      <p:sp>
        <p:nvSpPr>
          <p:cNvPr id="154" name="Google Shape;154;p37"/>
          <p:cNvSpPr txBox="1">
            <a:spLocks noGrp="1"/>
          </p:cNvSpPr>
          <p:nvPr>
            <p:ph type="body" idx="2"/>
          </p:nvPr>
        </p:nvSpPr>
        <p:spPr>
          <a:xfrm>
            <a:off x="4706547" y="1029156"/>
            <a:ext cx="4105500" cy="36741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2"/>
              </a:buClr>
              <a:buSzPts val="1300"/>
              <a:buNone/>
              <a:defRPr/>
            </a:lvl1pPr>
            <a:lvl2pPr marL="914400" lvl="1" indent="-228600" algn="l" rtl="0">
              <a:lnSpc>
                <a:spcPct val="100000"/>
              </a:lnSpc>
              <a:spcBef>
                <a:spcPts val="700"/>
              </a:spcBef>
              <a:spcAft>
                <a:spcPts val="0"/>
              </a:spcAft>
              <a:buClr>
                <a:schemeClr val="dk1"/>
              </a:buClr>
              <a:buSzPts val="1400"/>
              <a:buNone/>
              <a:defRPr/>
            </a:lvl2pPr>
            <a:lvl3pPr marL="1371600" lvl="2" indent="-317500" algn="l" rtl="0">
              <a:lnSpc>
                <a:spcPct val="100000"/>
              </a:lnSpc>
              <a:spcBef>
                <a:spcPts val="400"/>
              </a:spcBef>
              <a:spcAft>
                <a:spcPts val="0"/>
              </a:spcAft>
              <a:buClr>
                <a:schemeClr val="dk1"/>
              </a:buClr>
              <a:buSzPts val="1400"/>
              <a:buChar char="•"/>
              <a:defRPr/>
            </a:lvl3pPr>
            <a:lvl4pPr marL="1828800" lvl="3" indent="-317500" algn="l" rtl="0">
              <a:lnSpc>
                <a:spcPct val="100000"/>
              </a:lnSpc>
              <a:spcBef>
                <a:spcPts val="400"/>
              </a:spcBef>
              <a:spcAft>
                <a:spcPts val="0"/>
              </a:spcAft>
              <a:buClr>
                <a:schemeClr val="dk1"/>
              </a:buClr>
              <a:buSzPts val="1400"/>
              <a:buChar char="–"/>
              <a:defRPr/>
            </a:lvl4pPr>
            <a:lvl5pPr marL="2286000" lvl="4" indent="-311150" algn="l" rtl="0">
              <a:lnSpc>
                <a:spcPct val="100000"/>
              </a:lnSpc>
              <a:spcBef>
                <a:spcPts val="400"/>
              </a:spcBef>
              <a:spcAft>
                <a:spcPts val="0"/>
              </a:spcAft>
              <a:buClr>
                <a:schemeClr val="dk1"/>
              </a:buClr>
              <a:buSzPts val="1300"/>
              <a:buChar char="•"/>
              <a:defRPr/>
            </a:lvl5pPr>
            <a:lvl6pPr marL="2743200" lvl="5" indent="-317500" algn="l" rtl="0">
              <a:lnSpc>
                <a:spcPct val="100000"/>
              </a:lnSpc>
              <a:spcBef>
                <a:spcPts val="400"/>
              </a:spcBef>
              <a:spcAft>
                <a:spcPts val="0"/>
              </a:spcAft>
              <a:buClr>
                <a:schemeClr val="dk1"/>
              </a:buClr>
              <a:buSzPts val="1400"/>
              <a:buChar char="–"/>
              <a:defRPr/>
            </a:lvl6pPr>
            <a:lvl7pPr marL="3200400" lvl="6" indent="-317500" algn="l" rtl="0">
              <a:lnSpc>
                <a:spcPct val="100000"/>
              </a:lnSpc>
              <a:spcBef>
                <a:spcPts val="400"/>
              </a:spcBef>
              <a:spcAft>
                <a:spcPts val="0"/>
              </a:spcAft>
              <a:buClr>
                <a:schemeClr val="dk1"/>
              </a:buClr>
              <a:buSzPts val="1400"/>
              <a:buChar char="•"/>
              <a:defRPr/>
            </a:lvl7pPr>
            <a:lvl8pPr marL="3657600" lvl="7" indent="-317500" algn="l" rtl="0">
              <a:lnSpc>
                <a:spcPct val="100000"/>
              </a:lnSpc>
              <a:spcBef>
                <a:spcPts val="400"/>
              </a:spcBef>
              <a:spcAft>
                <a:spcPts val="0"/>
              </a:spcAft>
              <a:buClr>
                <a:schemeClr val="dk1"/>
              </a:buClr>
              <a:buSzPts val="1400"/>
              <a:buChar char="–"/>
              <a:defRPr/>
            </a:lvl8pPr>
            <a:lvl9pPr marL="4114800" lvl="8" indent="-317500" algn="l" rtl="0">
              <a:lnSpc>
                <a:spcPct val="100000"/>
              </a:lnSpc>
              <a:spcBef>
                <a:spcPts val="400"/>
              </a:spcBef>
              <a:spcAft>
                <a:spcPts val="400"/>
              </a:spcAft>
              <a:buClr>
                <a:schemeClr val="dk1"/>
              </a:buClr>
              <a:buSzPts val="1400"/>
              <a:buChar char="•"/>
              <a:defRPr/>
            </a:lvl9pPr>
          </a:lstStyle>
          <a:p>
            <a:endParaRPr/>
          </a:p>
        </p:txBody>
      </p:sp>
      <p:sp>
        <p:nvSpPr>
          <p:cNvPr id="155" name="Google Shape;155;p37"/>
          <p:cNvSpPr txBox="1">
            <a:spLocks noGrp="1"/>
          </p:cNvSpPr>
          <p:nvPr>
            <p:ph type="title"/>
          </p:nvPr>
        </p:nvSpPr>
        <p:spPr>
          <a:xfrm>
            <a:off x="332185" y="248412"/>
            <a:ext cx="8479800" cy="6123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dk1"/>
              </a:buClr>
              <a:buSzPts val="2200"/>
              <a:buFont typeface="Arial"/>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56" name="Google Shape;156;p37"/>
          <p:cNvSpPr txBox="1">
            <a:spLocks noGrp="1"/>
          </p:cNvSpPr>
          <p:nvPr>
            <p:ph type="sldNum" idx="12"/>
          </p:nvPr>
        </p:nvSpPr>
        <p:spPr>
          <a:xfrm>
            <a:off x="8495359" y="4800600"/>
            <a:ext cx="316500" cy="102900"/>
          </a:xfrm>
          <a:prstGeom prst="rect">
            <a:avLst/>
          </a:prstGeom>
          <a:noFill/>
          <a:ln>
            <a:noFill/>
          </a:ln>
        </p:spPr>
        <p:txBody>
          <a:bodyPr spcFirstLastPara="1" wrap="square" lIns="0" tIns="0" rIns="0" bIns="0" anchor="b"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hree Content">
  <p:cSld name="Three Content">
    <p:spTree>
      <p:nvGrpSpPr>
        <p:cNvPr id="1" name="Shape 157"/>
        <p:cNvGrpSpPr/>
        <p:nvPr/>
      </p:nvGrpSpPr>
      <p:grpSpPr>
        <a:xfrm>
          <a:off x="0" y="0"/>
          <a:ext cx="0" cy="0"/>
          <a:chOff x="0" y="0"/>
          <a:chExt cx="0" cy="0"/>
        </a:xfrm>
      </p:grpSpPr>
      <p:sp>
        <p:nvSpPr>
          <p:cNvPr id="158" name="Google Shape;158;p38"/>
          <p:cNvSpPr txBox="1">
            <a:spLocks noGrp="1"/>
          </p:cNvSpPr>
          <p:nvPr>
            <p:ph type="body" idx="1"/>
          </p:nvPr>
        </p:nvSpPr>
        <p:spPr>
          <a:xfrm>
            <a:off x="332185" y="1029156"/>
            <a:ext cx="2646900" cy="36741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2"/>
              </a:buClr>
              <a:buSzPts val="1300"/>
              <a:buNone/>
              <a:defRPr/>
            </a:lvl1pPr>
            <a:lvl2pPr marL="914400" lvl="1" indent="-228600" algn="l" rtl="0">
              <a:lnSpc>
                <a:spcPct val="100000"/>
              </a:lnSpc>
              <a:spcBef>
                <a:spcPts val="700"/>
              </a:spcBef>
              <a:spcAft>
                <a:spcPts val="0"/>
              </a:spcAft>
              <a:buClr>
                <a:schemeClr val="dk1"/>
              </a:buClr>
              <a:buSzPts val="1400"/>
              <a:buNone/>
              <a:defRPr/>
            </a:lvl2pPr>
            <a:lvl3pPr marL="1371600" lvl="2" indent="-317500" algn="l" rtl="0">
              <a:lnSpc>
                <a:spcPct val="100000"/>
              </a:lnSpc>
              <a:spcBef>
                <a:spcPts val="400"/>
              </a:spcBef>
              <a:spcAft>
                <a:spcPts val="0"/>
              </a:spcAft>
              <a:buClr>
                <a:schemeClr val="dk1"/>
              </a:buClr>
              <a:buSzPts val="1400"/>
              <a:buChar char="•"/>
              <a:defRPr/>
            </a:lvl3pPr>
            <a:lvl4pPr marL="1828800" lvl="3" indent="-317500" algn="l" rtl="0">
              <a:lnSpc>
                <a:spcPct val="100000"/>
              </a:lnSpc>
              <a:spcBef>
                <a:spcPts val="400"/>
              </a:spcBef>
              <a:spcAft>
                <a:spcPts val="0"/>
              </a:spcAft>
              <a:buClr>
                <a:schemeClr val="dk1"/>
              </a:buClr>
              <a:buSzPts val="1400"/>
              <a:buChar char="–"/>
              <a:defRPr/>
            </a:lvl4pPr>
            <a:lvl5pPr marL="2286000" lvl="4" indent="-311150" algn="l" rtl="0">
              <a:lnSpc>
                <a:spcPct val="100000"/>
              </a:lnSpc>
              <a:spcBef>
                <a:spcPts val="400"/>
              </a:spcBef>
              <a:spcAft>
                <a:spcPts val="0"/>
              </a:spcAft>
              <a:buClr>
                <a:schemeClr val="dk1"/>
              </a:buClr>
              <a:buSzPts val="1300"/>
              <a:buChar char="•"/>
              <a:defRPr/>
            </a:lvl5pPr>
            <a:lvl6pPr marL="2743200" lvl="5" indent="-317500" algn="l" rtl="0">
              <a:lnSpc>
                <a:spcPct val="100000"/>
              </a:lnSpc>
              <a:spcBef>
                <a:spcPts val="400"/>
              </a:spcBef>
              <a:spcAft>
                <a:spcPts val="0"/>
              </a:spcAft>
              <a:buClr>
                <a:schemeClr val="dk1"/>
              </a:buClr>
              <a:buSzPts val="1400"/>
              <a:buChar char="–"/>
              <a:defRPr/>
            </a:lvl6pPr>
            <a:lvl7pPr marL="3200400" lvl="6" indent="-317500" algn="l" rtl="0">
              <a:lnSpc>
                <a:spcPct val="100000"/>
              </a:lnSpc>
              <a:spcBef>
                <a:spcPts val="400"/>
              </a:spcBef>
              <a:spcAft>
                <a:spcPts val="0"/>
              </a:spcAft>
              <a:buClr>
                <a:schemeClr val="dk1"/>
              </a:buClr>
              <a:buSzPts val="1400"/>
              <a:buChar char="•"/>
              <a:defRPr/>
            </a:lvl7pPr>
            <a:lvl8pPr marL="3657600" lvl="7" indent="-317500" algn="l" rtl="0">
              <a:lnSpc>
                <a:spcPct val="100000"/>
              </a:lnSpc>
              <a:spcBef>
                <a:spcPts val="400"/>
              </a:spcBef>
              <a:spcAft>
                <a:spcPts val="0"/>
              </a:spcAft>
              <a:buClr>
                <a:schemeClr val="dk1"/>
              </a:buClr>
              <a:buSzPts val="1400"/>
              <a:buChar char="–"/>
              <a:defRPr/>
            </a:lvl8pPr>
            <a:lvl9pPr marL="4114800" lvl="8" indent="-317500" algn="l" rtl="0">
              <a:lnSpc>
                <a:spcPct val="100000"/>
              </a:lnSpc>
              <a:spcBef>
                <a:spcPts val="400"/>
              </a:spcBef>
              <a:spcAft>
                <a:spcPts val="400"/>
              </a:spcAft>
              <a:buClr>
                <a:schemeClr val="dk1"/>
              </a:buClr>
              <a:buSzPts val="1400"/>
              <a:buChar char="•"/>
              <a:defRPr/>
            </a:lvl9pPr>
          </a:lstStyle>
          <a:p>
            <a:endParaRPr/>
          </a:p>
        </p:txBody>
      </p:sp>
      <p:sp>
        <p:nvSpPr>
          <p:cNvPr id="159" name="Google Shape;159;p38"/>
          <p:cNvSpPr txBox="1">
            <a:spLocks noGrp="1"/>
          </p:cNvSpPr>
          <p:nvPr>
            <p:ph type="body" idx="2"/>
          </p:nvPr>
        </p:nvSpPr>
        <p:spPr>
          <a:xfrm>
            <a:off x="3249220" y="1029156"/>
            <a:ext cx="2646900" cy="36741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2"/>
              </a:buClr>
              <a:buSzPts val="1300"/>
              <a:buNone/>
              <a:defRPr/>
            </a:lvl1pPr>
            <a:lvl2pPr marL="914400" lvl="1" indent="-228600" algn="l" rtl="0">
              <a:lnSpc>
                <a:spcPct val="100000"/>
              </a:lnSpc>
              <a:spcBef>
                <a:spcPts val="700"/>
              </a:spcBef>
              <a:spcAft>
                <a:spcPts val="0"/>
              </a:spcAft>
              <a:buClr>
                <a:schemeClr val="dk1"/>
              </a:buClr>
              <a:buSzPts val="1400"/>
              <a:buNone/>
              <a:defRPr/>
            </a:lvl2pPr>
            <a:lvl3pPr marL="1371600" lvl="2" indent="-317500" algn="l" rtl="0">
              <a:lnSpc>
                <a:spcPct val="100000"/>
              </a:lnSpc>
              <a:spcBef>
                <a:spcPts val="400"/>
              </a:spcBef>
              <a:spcAft>
                <a:spcPts val="0"/>
              </a:spcAft>
              <a:buClr>
                <a:schemeClr val="dk1"/>
              </a:buClr>
              <a:buSzPts val="1400"/>
              <a:buChar char="•"/>
              <a:defRPr/>
            </a:lvl3pPr>
            <a:lvl4pPr marL="1828800" lvl="3" indent="-317500" algn="l" rtl="0">
              <a:lnSpc>
                <a:spcPct val="100000"/>
              </a:lnSpc>
              <a:spcBef>
                <a:spcPts val="400"/>
              </a:spcBef>
              <a:spcAft>
                <a:spcPts val="0"/>
              </a:spcAft>
              <a:buClr>
                <a:schemeClr val="dk1"/>
              </a:buClr>
              <a:buSzPts val="1400"/>
              <a:buChar char="–"/>
              <a:defRPr/>
            </a:lvl4pPr>
            <a:lvl5pPr marL="2286000" lvl="4" indent="-311150" algn="l" rtl="0">
              <a:lnSpc>
                <a:spcPct val="100000"/>
              </a:lnSpc>
              <a:spcBef>
                <a:spcPts val="400"/>
              </a:spcBef>
              <a:spcAft>
                <a:spcPts val="0"/>
              </a:spcAft>
              <a:buClr>
                <a:schemeClr val="dk1"/>
              </a:buClr>
              <a:buSzPts val="1300"/>
              <a:buChar char="•"/>
              <a:defRPr/>
            </a:lvl5pPr>
            <a:lvl6pPr marL="2743200" lvl="5" indent="-317500" algn="l" rtl="0">
              <a:lnSpc>
                <a:spcPct val="100000"/>
              </a:lnSpc>
              <a:spcBef>
                <a:spcPts val="400"/>
              </a:spcBef>
              <a:spcAft>
                <a:spcPts val="0"/>
              </a:spcAft>
              <a:buClr>
                <a:schemeClr val="dk1"/>
              </a:buClr>
              <a:buSzPts val="1400"/>
              <a:buChar char="–"/>
              <a:defRPr/>
            </a:lvl6pPr>
            <a:lvl7pPr marL="3200400" lvl="6" indent="-317500" algn="l" rtl="0">
              <a:lnSpc>
                <a:spcPct val="100000"/>
              </a:lnSpc>
              <a:spcBef>
                <a:spcPts val="400"/>
              </a:spcBef>
              <a:spcAft>
                <a:spcPts val="0"/>
              </a:spcAft>
              <a:buClr>
                <a:schemeClr val="dk1"/>
              </a:buClr>
              <a:buSzPts val="1400"/>
              <a:buChar char="•"/>
              <a:defRPr/>
            </a:lvl7pPr>
            <a:lvl8pPr marL="3657600" lvl="7" indent="-317500" algn="l" rtl="0">
              <a:lnSpc>
                <a:spcPct val="100000"/>
              </a:lnSpc>
              <a:spcBef>
                <a:spcPts val="400"/>
              </a:spcBef>
              <a:spcAft>
                <a:spcPts val="0"/>
              </a:spcAft>
              <a:buClr>
                <a:schemeClr val="dk1"/>
              </a:buClr>
              <a:buSzPts val="1400"/>
              <a:buChar char="–"/>
              <a:defRPr/>
            </a:lvl8pPr>
            <a:lvl9pPr marL="4114800" lvl="8" indent="-317500" algn="l" rtl="0">
              <a:lnSpc>
                <a:spcPct val="100000"/>
              </a:lnSpc>
              <a:spcBef>
                <a:spcPts val="400"/>
              </a:spcBef>
              <a:spcAft>
                <a:spcPts val="400"/>
              </a:spcAft>
              <a:buClr>
                <a:schemeClr val="dk1"/>
              </a:buClr>
              <a:buSzPts val="1400"/>
              <a:buChar char="•"/>
              <a:defRPr/>
            </a:lvl9pPr>
          </a:lstStyle>
          <a:p>
            <a:endParaRPr/>
          </a:p>
        </p:txBody>
      </p:sp>
      <p:sp>
        <p:nvSpPr>
          <p:cNvPr id="160" name="Google Shape;160;p38"/>
          <p:cNvSpPr txBox="1">
            <a:spLocks noGrp="1"/>
          </p:cNvSpPr>
          <p:nvPr>
            <p:ph type="body" idx="3"/>
          </p:nvPr>
        </p:nvSpPr>
        <p:spPr>
          <a:xfrm>
            <a:off x="6165065" y="1029156"/>
            <a:ext cx="2646900" cy="36741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2"/>
              </a:buClr>
              <a:buSzPts val="1300"/>
              <a:buNone/>
              <a:defRPr/>
            </a:lvl1pPr>
            <a:lvl2pPr marL="914400" lvl="1" indent="-228600" algn="l" rtl="0">
              <a:lnSpc>
                <a:spcPct val="100000"/>
              </a:lnSpc>
              <a:spcBef>
                <a:spcPts val="700"/>
              </a:spcBef>
              <a:spcAft>
                <a:spcPts val="0"/>
              </a:spcAft>
              <a:buClr>
                <a:schemeClr val="dk1"/>
              </a:buClr>
              <a:buSzPts val="1400"/>
              <a:buNone/>
              <a:defRPr/>
            </a:lvl2pPr>
            <a:lvl3pPr marL="1371600" lvl="2" indent="-317500" algn="l" rtl="0">
              <a:lnSpc>
                <a:spcPct val="100000"/>
              </a:lnSpc>
              <a:spcBef>
                <a:spcPts val="400"/>
              </a:spcBef>
              <a:spcAft>
                <a:spcPts val="0"/>
              </a:spcAft>
              <a:buClr>
                <a:schemeClr val="dk1"/>
              </a:buClr>
              <a:buSzPts val="1400"/>
              <a:buChar char="•"/>
              <a:defRPr/>
            </a:lvl3pPr>
            <a:lvl4pPr marL="1828800" lvl="3" indent="-317500" algn="l" rtl="0">
              <a:lnSpc>
                <a:spcPct val="100000"/>
              </a:lnSpc>
              <a:spcBef>
                <a:spcPts val="400"/>
              </a:spcBef>
              <a:spcAft>
                <a:spcPts val="0"/>
              </a:spcAft>
              <a:buClr>
                <a:schemeClr val="dk1"/>
              </a:buClr>
              <a:buSzPts val="1400"/>
              <a:buChar char="–"/>
              <a:defRPr/>
            </a:lvl4pPr>
            <a:lvl5pPr marL="2286000" lvl="4" indent="-311150" algn="l" rtl="0">
              <a:lnSpc>
                <a:spcPct val="100000"/>
              </a:lnSpc>
              <a:spcBef>
                <a:spcPts val="400"/>
              </a:spcBef>
              <a:spcAft>
                <a:spcPts val="0"/>
              </a:spcAft>
              <a:buClr>
                <a:schemeClr val="dk1"/>
              </a:buClr>
              <a:buSzPts val="1300"/>
              <a:buChar char="•"/>
              <a:defRPr/>
            </a:lvl5pPr>
            <a:lvl6pPr marL="2743200" lvl="5" indent="-317500" algn="l" rtl="0">
              <a:lnSpc>
                <a:spcPct val="100000"/>
              </a:lnSpc>
              <a:spcBef>
                <a:spcPts val="400"/>
              </a:spcBef>
              <a:spcAft>
                <a:spcPts val="0"/>
              </a:spcAft>
              <a:buClr>
                <a:schemeClr val="dk1"/>
              </a:buClr>
              <a:buSzPts val="1400"/>
              <a:buChar char="–"/>
              <a:defRPr/>
            </a:lvl6pPr>
            <a:lvl7pPr marL="3200400" lvl="6" indent="-317500" algn="l" rtl="0">
              <a:lnSpc>
                <a:spcPct val="100000"/>
              </a:lnSpc>
              <a:spcBef>
                <a:spcPts val="400"/>
              </a:spcBef>
              <a:spcAft>
                <a:spcPts val="0"/>
              </a:spcAft>
              <a:buClr>
                <a:schemeClr val="dk1"/>
              </a:buClr>
              <a:buSzPts val="1400"/>
              <a:buChar char="•"/>
              <a:defRPr/>
            </a:lvl7pPr>
            <a:lvl8pPr marL="3657600" lvl="7" indent="-317500" algn="l" rtl="0">
              <a:lnSpc>
                <a:spcPct val="100000"/>
              </a:lnSpc>
              <a:spcBef>
                <a:spcPts val="400"/>
              </a:spcBef>
              <a:spcAft>
                <a:spcPts val="0"/>
              </a:spcAft>
              <a:buClr>
                <a:schemeClr val="dk1"/>
              </a:buClr>
              <a:buSzPts val="1400"/>
              <a:buChar char="–"/>
              <a:defRPr/>
            </a:lvl8pPr>
            <a:lvl9pPr marL="4114800" lvl="8" indent="-317500" algn="l" rtl="0">
              <a:lnSpc>
                <a:spcPct val="100000"/>
              </a:lnSpc>
              <a:spcBef>
                <a:spcPts val="400"/>
              </a:spcBef>
              <a:spcAft>
                <a:spcPts val="400"/>
              </a:spcAft>
              <a:buClr>
                <a:schemeClr val="dk1"/>
              </a:buClr>
              <a:buSzPts val="1400"/>
              <a:buChar char="•"/>
              <a:defRPr/>
            </a:lvl9pPr>
          </a:lstStyle>
          <a:p>
            <a:endParaRPr/>
          </a:p>
        </p:txBody>
      </p:sp>
      <p:sp>
        <p:nvSpPr>
          <p:cNvPr id="161" name="Google Shape;161;p38"/>
          <p:cNvSpPr txBox="1">
            <a:spLocks noGrp="1"/>
          </p:cNvSpPr>
          <p:nvPr>
            <p:ph type="title"/>
          </p:nvPr>
        </p:nvSpPr>
        <p:spPr>
          <a:xfrm>
            <a:off x="332185" y="248412"/>
            <a:ext cx="8479800" cy="6123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dk1"/>
              </a:buClr>
              <a:buSzPts val="2200"/>
              <a:buFont typeface="Arial"/>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62" name="Google Shape;162;p38"/>
          <p:cNvSpPr txBox="1">
            <a:spLocks noGrp="1"/>
          </p:cNvSpPr>
          <p:nvPr>
            <p:ph type="sldNum" idx="12"/>
          </p:nvPr>
        </p:nvSpPr>
        <p:spPr>
          <a:xfrm>
            <a:off x="8495359" y="4800600"/>
            <a:ext cx="316500" cy="102900"/>
          </a:xfrm>
          <a:prstGeom prst="rect">
            <a:avLst/>
          </a:prstGeom>
          <a:noFill/>
          <a:ln>
            <a:noFill/>
          </a:ln>
        </p:spPr>
        <p:txBody>
          <a:bodyPr spcFirstLastPara="1" wrap="square" lIns="0" tIns="0" rIns="0" bIns="0" anchor="b"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Four Content">
  <p:cSld name="Four Content">
    <p:spTree>
      <p:nvGrpSpPr>
        <p:cNvPr id="1" name="Shape 163"/>
        <p:cNvGrpSpPr/>
        <p:nvPr/>
      </p:nvGrpSpPr>
      <p:grpSpPr>
        <a:xfrm>
          <a:off x="0" y="0"/>
          <a:ext cx="0" cy="0"/>
          <a:chOff x="0" y="0"/>
          <a:chExt cx="0" cy="0"/>
        </a:xfrm>
      </p:grpSpPr>
      <p:sp>
        <p:nvSpPr>
          <p:cNvPr id="164" name="Google Shape;164;p39"/>
          <p:cNvSpPr txBox="1">
            <a:spLocks noGrp="1"/>
          </p:cNvSpPr>
          <p:nvPr>
            <p:ph type="body" idx="1"/>
          </p:nvPr>
        </p:nvSpPr>
        <p:spPr>
          <a:xfrm>
            <a:off x="332185" y="1029156"/>
            <a:ext cx="1917000" cy="36741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2"/>
              </a:buClr>
              <a:buSzPts val="1300"/>
              <a:buNone/>
              <a:defRPr/>
            </a:lvl1pPr>
            <a:lvl2pPr marL="914400" lvl="1" indent="-228600" algn="l" rtl="0">
              <a:lnSpc>
                <a:spcPct val="100000"/>
              </a:lnSpc>
              <a:spcBef>
                <a:spcPts val="700"/>
              </a:spcBef>
              <a:spcAft>
                <a:spcPts val="0"/>
              </a:spcAft>
              <a:buClr>
                <a:schemeClr val="dk1"/>
              </a:buClr>
              <a:buSzPts val="1400"/>
              <a:buNone/>
              <a:defRPr/>
            </a:lvl2pPr>
            <a:lvl3pPr marL="1371600" lvl="2" indent="-317500" algn="l" rtl="0">
              <a:lnSpc>
                <a:spcPct val="100000"/>
              </a:lnSpc>
              <a:spcBef>
                <a:spcPts val="400"/>
              </a:spcBef>
              <a:spcAft>
                <a:spcPts val="0"/>
              </a:spcAft>
              <a:buClr>
                <a:schemeClr val="dk1"/>
              </a:buClr>
              <a:buSzPts val="1400"/>
              <a:buChar char="•"/>
              <a:defRPr/>
            </a:lvl3pPr>
            <a:lvl4pPr marL="1828800" lvl="3" indent="-317500" algn="l" rtl="0">
              <a:lnSpc>
                <a:spcPct val="100000"/>
              </a:lnSpc>
              <a:spcBef>
                <a:spcPts val="400"/>
              </a:spcBef>
              <a:spcAft>
                <a:spcPts val="0"/>
              </a:spcAft>
              <a:buClr>
                <a:schemeClr val="dk1"/>
              </a:buClr>
              <a:buSzPts val="1400"/>
              <a:buChar char="–"/>
              <a:defRPr/>
            </a:lvl4pPr>
            <a:lvl5pPr marL="2286000" lvl="4" indent="-311150" algn="l" rtl="0">
              <a:lnSpc>
                <a:spcPct val="100000"/>
              </a:lnSpc>
              <a:spcBef>
                <a:spcPts val="400"/>
              </a:spcBef>
              <a:spcAft>
                <a:spcPts val="0"/>
              </a:spcAft>
              <a:buClr>
                <a:schemeClr val="dk1"/>
              </a:buClr>
              <a:buSzPts val="1300"/>
              <a:buChar char="•"/>
              <a:defRPr/>
            </a:lvl5pPr>
            <a:lvl6pPr marL="2743200" lvl="5" indent="-317500" algn="l" rtl="0">
              <a:lnSpc>
                <a:spcPct val="100000"/>
              </a:lnSpc>
              <a:spcBef>
                <a:spcPts val="400"/>
              </a:spcBef>
              <a:spcAft>
                <a:spcPts val="0"/>
              </a:spcAft>
              <a:buClr>
                <a:schemeClr val="dk1"/>
              </a:buClr>
              <a:buSzPts val="1400"/>
              <a:buChar char="–"/>
              <a:defRPr/>
            </a:lvl6pPr>
            <a:lvl7pPr marL="3200400" lvl="6" indent="-317500" algn="l" rtl="0">
              <a:lnSpc>
                <a:spcPct val="100000"/>
              </a:lnSpc>
              <a:spcBef>
                <a:spcPts val="400"/>
              </a:spcBef>
              <a:spcAft>
                <a:spcPts val="0"/>
              </a:spcAft>
              <a:buClr>
                <a:schemeClr val="dk1"/>
              </a:buClr>
              <a:buSzPts val="1400"/>
              <a:buChar char="•"/>
              <a:defRPr/>
            </a:lvl7pPr>
            <a:lvl8pPr marL="3657600" lvl="7" indent="-317500" algn="l" rtl="0">
              <a:lnSpc>
                <a:spcPct val="100000"/>
              </a:lnSpc>
              <a:spcBef>
                <a:spcPts val="400"/>
              </a:spcBef>
              <a:spcAft>
                <a:spcPts val="0"/>
              </a:spcAft>
              <a:buClr>
                <a:schemeClr val="dk1"/>
              </a:buClr>
              <a:buSzPts val="1400"/>
              <a:buChar char="–"/>
              <a:defRPr/>
            </a:lvl8pPr>
            <a:lvl9pPr marL="4114800" lvl="8" indent="-317500" algn="l" rtl="0">
              <a:lnSpc>
                <a:spcPct val="100000"/>
              </a:lnSpc>
              <a:spcBef>
                <a:spcPts val="400"/>
              </a:spcBef>
              <a:spcAft>
                <a:spcPts val="400"/>
              </a:spcAft>
              <a:buClr>
                <a:schemeClr val="dk1"/>
              </a:buClr>
              <a:buSzPts val="1400"/>
              <a:buChar char="•"/>
              <a:defRPr/>
            </a:lvl9pPr>
          </a:lstStyle>
          <a:p>
            <a:endParaRPr/>
          </a:p>
        </p:txBody>
      </p:sp>
      <p:sp>
        <p:nvSpPr>
          <p:cNvPr id="165" name="Google Shape;165;p39"/>
          <p:cNvSpPr txBox="1">
            <a:spLocks noGrp="1"/>
          </p:cNvSpPr>
          <p:nvPr>
            <p:ph type="body" idx="2"/>
          </p:nvPr>
        </p:nvSpPr>
        <p:spPr>
          <a:xfrm>
            <a:off x="2520463" y="1029156"/>
            <a:ext cx="1917000" cy="36741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2"/>
              </a:buClr>
              <a:buSzPts val="1300"/>
              <a:buNone/>
              <a:defRPr/>
            </a:lvl1pPr>
            <a:lvl2pPr marL="914400" lvl="1" indent="-228600" algn="l" rtl="0">
              <a:lnSpc>
                <a:spcPct val="100000"/>
              </a:lnSpc>
              <a:spcBef>
                <a:spcPts val="700"/>
              </a:spcBef>
              <a:spcAft>
                <a:spcPts val="0"/>
              </a:spcAft>
              <a:buClr>
                <a:schemeClr val="dk1"/>
              </a:buClr>
              <a:buSzPts val="1400"/>
              <a:buNone/>
              <a:defRPr/>
            </a:lvl2pPr>
            <a:lvl3pPr marL="1371600" lvl="2" indent="-317500" algn="l" rtl="0">
              <a:lnSpc>
                <a:spcPct val="100000"/>
              </a:lnSpc>
              <a:spcBef>
                <a:spcPts val="400"/>
              </a:spcBef>
              <a:spcAft>
                <a:spcPts val="0"/>
              </a:spcAft>
              <a:buClr>
                <a:schemeClr val="dk1"/>
              </a:buClr>
              <a:buSzPts val="1400"/>
              <a:buChar char="•"/>
              <a:defRPr/>
            </a:lvl3pPr>
            <a:lvl4pPr marL="1828800" lvl="3" indent="-317500" algn="l" rtl="0">
              <a:lnSpc>
                <a:spcPct val="100000"/>
              </a:lnSpc>
              <a:spcBef>
                <a:spcPts val="400"/>
              </a:spcBef>
              <a:spcAft>
                <a:spcPts val="0"/>
              </a:spcAft>
              <a:buClr>
                <a:schemeClr val="dk1"/>
              </a:buClr>
              <a:buSzPts val="1400"/>
              <a:buChar char="–"/>
              <a:defRPr/>
            </a:lvl4pPr>
            <a:lvl5pPr marL="2286000" lvl="4" indent="-311150" algn="l" rtl="0">
              <a:lnSpc>
                <a:spcPct val="100000"/>
              </a:lnSpc>
              <a:spcBef>
                <a:spcPts val="400"/>
              </a:spcBef>
              <a:spcAft>
                <a:spcPts val="0"/>
              </a:spcAft>
              <a:buClr>
                <a:schemeClr val="dk1"/>
              </a:buClr>
              <a:buSzPts val="1300"/>
              <a:buChar char="•"/>
              <a:defRPr/>
            </a:lvl5pPr>
            <a:lvl6pPr marL="2743200" lvl="5" indent="-317500" algn="l" rtl="0">
              <a:lnSpc>
                <a:spcPct val="100000"/>
              </a:lnSpc>
              <a:spcBef>
                <a:spcPts val="400"/>
              </a:spcBef>
              <a:spcAft>
                <a:spcPts val="0"/>
              </a:spcAft>
              <a:buClr>
                <a:schemeClr val="dk1"/>
              </a:buClr>
              <a:buSzPts val="1400"/>
              <a:buChar char="–"/>
              <a:defRPr/>
            </a:lvl6pPr>
            <a:lvl7pPr marL="3200400" lvl="6" indent="-317500" algn="l" rtl="0">
              <a:lnSpc>
                <a:spcPct val="100000"/>
              </a:lnSpc>
              <a:spcBef>
                <a:spcPts val="400"/>
              </a:spcBef>
              <a:spcAft>
                <a:spcPts val="0"/>
              </a:spcAft>
              <a:buClr>
                <a:schemeClr val="dk1"/>
              </a:buClr>
              <a:buSzPts val="1400"/>
              <a:buChar char="•"/>
              <a:defRPr/>
            </a:lvl7pPr>
            <a:lvl8pPr marL="3657600" lvl="7" indent="-317500" algn="l" rtl="0">
              <a:lnSpc>
                <a:spcPct val="100000"/>
              </a:lnSpc>
              <a:spcBef>
                <a:spcPts val="400"/>
              </a:spcBef>
              <a:spcAft>
                <a:spcPts val="0"/>
              </a:spcAft>
              <a:buClr>
                <a:schemeClr val="dk1"/>
              </a:buClr>
              <a:buSzPts val="1400"/>
              <a:buChar char="–"/>
              <a:defRPr/>
            </a:lvl8pPr>
            <a:lvl9pPr marL="4114800" lvl="8" indent="-317500" algn="l" rtl="0">
              <a:lnSpc>
                <a:spcPct val="100000"/>
              </a:lnSpc>
              <a:spcBef>
                <a:spcPts val="400"/>
              </a:spcBef>
              <a:spcAft>
                <a:spcPts val="400"/>
              </a:spcAft>
              <a:buClr>
                <a:schemeClr val="dk1"/>
              </a:buClr>
              <a:buSzPts val="1400"/>
              <a:buChar char="•"/>
              <a:defRPr/>
            </a:lvl9pPr>
          </a:lstStyle>
          <a:p>
            <a:endParaRPr/>
          </a:p>
        </p:txBody>
      </p:sp>
      <p:sp>
        <p:nvSpPr>
          <p:cNvPr id="166" name="Google Shape;166;p39"/>
          <p:cNvSpPr txBox="1">
            <a:spLocks noGrp="1"/>
          </p:cNvSpPr>
          <p:nvPr>
            <p:ph type="body" idx="3"/>
          </p:nvPr>
        </p:nvSpPr>
        <p:spPr>
          <a:xfrm>
            <a:off x="4706547" y="1029156"/>
            <a:ext cx="1917000" cy="36741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2"/>
              </a:buClr>
              <a:buSzPts val="1300"/>
              <a:buNone/>
              <a:defRPr/>
            </a:lvl1pPr>
            <a:lvl2pPr marL="914400" lvl="1" indent="-228600" algn="l" rtl="0">
              <a:lnSpc>
                <a:spcPct val="100000"/>
              </a:lnSpc>
              <a:spcBef>
                <a:spcPts val="700"/>
              </a:spcBef>
              <a:spcAft>
                <a:spcPts val="0"/>
              </a:spcAft>
              <a:buClr>
                <a:schemeClr val="dk1"/>
              </a:buClr>
              <a:buSzPts val="1400"/>
              <a:buNone/>
              <a:defRPr/>
            </a:lvl2pPr>
            <a:lvl3pPr marL="1371600" lvl="2" indent="-317500" algn="l" rtl="0">
              <a:lnSpc>
                <a:spcPct val="100000"/>
              </a:lnSpc>
              <a:spcBef>
                <a:spcPts val="400"/>
              </a:spcBef>
              <a:spcAft>
                <a:spcPts val="0"/>
              </a:spcAft>
              <a:buClr>
                <a:schemeClr val="dk1"/>
              </a:buClr>
              <a:buSzPts val="1400"/>
              <a:buChar char="•"/>
              <a:defRPr/>
            </a:lvl3pPr>
            <a:lvl4pPr marL="1828800" lvl="3" indent="-317500" algn="l" rtl="0">
              <a:lnSpc>
                <a:spcPct val="100000"/>
              </a:lnSpc>
              <a:spcBef>
                <a:spcPts val="400"/>
              </a:spcBef>
              <a:spcAft>
                <a:spcPts val="0"/>
              </a:spcAft>
              <a:buClr>
                <a:schemeClr val="dk1"/>
              </a:buClr>
              <a:buSzPts val="1400"/>
              <a:buChar char="–"/>
              <a:defRPr/>
            </a:lvl4pPr>
            <a:lvl5pPr marL="2286000" lvl="4" indent="-311150" algn="l" rtl="0">
              <a:lnSpc>
                <a:spcPct val="100000"/>
              </a:lnSpc>
              <a:spcBef>
                <a:spcPts val="400"/>
              </a:spcBef>
              <a:spcAft>
                <a:spcPts val="0"/>
              </a:spcAft>
              <a:buClr>
                <a:schemeClr val="dk1"/>
              </a:buClr>
              <a:buSzPts val="1300"/>
              <a:buChar char="•"/>
              <a:defRPr/>
            </a:lvl5pPr>
            <a:lvl6pPr marL="2743200" lvl="5" indent="-317500" algn="l" rtl="0">
              <a:lnSpc>
                <a:spcPct val="100000"/>
              </a:lnSpc>
              <a:spcBef>
                <a:spcPts val="400"/>
              </a:spcBef>
              <a:spcAft>
                <a:spcPts val="0"/>
              </a:spcAft>
              <a:buClr>
                <a:schemeClr val="dk1"/>
              </a:buClr>
              <a:buSzPts val="1400"/>
              <a:buChar char="–"/>
              <a:defRPr/>
            </a:lvl6pPr>
            <a:lvl7pPr marL="3200400" lvl="6" indent="-317500" algn="l" rtl="0">
              <a:lnSpc>
                <a:spcPct val="100000"/>
              </a:lnSpc>
              <a:spcBef>
                <a:spcPts val="400"/>
              </a:spcBef>
              <a:spcAft>
                <a:spcPts val="0"/>
              </a:spcAft>
              <a:buClr>
                <a:schemeClr val="dk1"/>
              </a:buClr>
              <a:buSzPts val="1400"/>
              <a:buChar char="•"/>
              <a:defRPr/>
            </a:lvl7pPr>
            <a:lvl8pPr marL="3657600" lvl="7" indent="-317500" algn="l" rtl="0">
              <a:lnSpc>
                <a:spcPct val="100000"/>
              </a:lnSpc>
              <a:spcBef>
                <a:spcPts val="400"/>
              </a:spcBef>
              <a:spcAft>
                <a:spcPts val="0"/>
              </a:spcAft>
              <a:buClr>
                <a:schemeClr val="dk1"/>
              </a:buClr>
              <a:buSzPts val="1400"/>
              <a:buChar char="–"/>
              <a:defRPr/>
            </a:lvl8pPr>
            <a:lvl9pPr marL="4114800" lvl="8" indent="-317500" algn="l" rtl="0">
              <a:lnSpc>
                <a:spcPct val="100000"/>
              </a:lnSpc>
              <a:spcBef>
                <a:spcPts val="400"/>
              </a:spcBef>
              <a:spcAft>
                <a:spcPts val="400"/>
              </a:spcAft>
              <a:buClr>
                <a:schemeClr val="dk1"/>
              </a:buClr>
              <a:buSzPts val="1400"/>
              <a:buChar char="•"/>
              <a:defRPr/>
            </a:lvl9pPr>
          </a:lstStyle>
          <a:p>
            <a:endParaRPr/>
          </a:p>
        </p:txBody>
      </p:sp>
      <p:sp>
        <p:nvSpPr>
          <p:cNvPr id="167" name="Google Shape;167;p39"/>
          <p:cNvSpPr txBox="1">
            <a:spLocks noGrp="1"/>
          </p:cNvSpPr>
          <p:nvPr>
            <p:ph type="body" idx="4"/>
          </p:nvPr>
        </p:nvSpPr>
        <p:spPr>
          <a:xfrm>
            <a:off x="6892631" y="1029156"/>
            <a:ext cx="1917000" cy="3674100"/>
          </a:xfrm>
          <a:prstGeom prst="rect">
            <a:avLst/>
          </a:prstGeom>
          <a:noFill/>
          <a:ln>
            <a:noFill/>
          </a:ln>
        </p:spPr>
        <p:txBody>
          <a:bodyPr spcFirstLastPara="1" wrap="square" lIns="0" tIns="0" rIns="0" bIns="0" anchor="t" anchorCtr="0">
            <a:noAutofit/>
          </a:bodyPr>
          <a:lstStyle>
            <a:lvl1pPr marL="457200" lvl="0" indent="-228600" algn="l" rtl="0">
              <a:lnSpc>
                <a:spcPct val="100000"/>
              </a:lnSpc>
              <a:spcBef>
                <a:spcPts val="0"/>
              </a:spcBef>
              <a:spcAft>
                <a:spcPts val="0"/>
              </a:spcAft>
              <a:buClr>
                <a:schemeClr val="dk2"/>
              </a:buClr>
              <a:buSzPts val="1300"/>
              <a:buNone/>
              <a:defRPr/>
            </a:lvl1pPr>
            <a:lvl2pPr marL="914400" lvl="1" indent="-228600" algn="l" rtl="0">
              <a:lnSpc>
                <a:spcPct val="100000"/>
              </a:lnSpc>
              <a:spcBef>
                <a:spcPts val="700"/>
              </a:spcBef>
              <a:spcAft>
                <a:spcPts val="0"/>
              </a:spcAft>
              <a:buClr>
                <a:schemeClr val="dk1"/>
              </a:buClr>
              <a:buSzPts val="1400"/>
              <a:buNone/>
              <a:defRPr/>
            </a:lvl2pPr>
            <a:lvl3pPr marL="1371600" lvl="2" indent="-317500" algn="l" rtl="0">
              <a:lnSpc>
                <a:spcPct val="100000"/>
              </a:lnSpc>
              <a:spcBef>
                <a:spcPts val="400"/>
              </a:spcBef>
              <a:spcAft>
                <a:spcPts val="0"/>
              </a:spcAft>
              <a:buClr>
                <a:schemeClr val="dk1"/>
              </a:buClr>
              <a:buSzPts val="1400"/>
              <a:buChar char="•"/>
              <a:defRPr/>
            </a:lvl3pPr>
            <a:lvl4pPr marL="1828800" lvl="3" indent="-317500" algn="l" rtl="0">
              <a:lnSpc>
                <a:spcPct val="100000"/>
              </a:lnSpc>
              <a:spcBef>
                <a:spcPts val="400"/>
              </a:spcBef>
              <a:spcAft>
                <a:spcPts val="0"/>
              </a:spcAft>
              <a:buClr>
                <a:schemeClr val="dk1"/>
              </a:buClr>
              <a:buSzPts val="1400"/>
              <a:buChar char="–"/>
              <a:defRPr/>
            </a:lvl4pPr>
            <a:lvl5pPr marL="2286000" lvl="4" indent="-311150" algn="l" rtl="0">
              <a:lnSpc>
                <a:spcPct val="100000"/>
              </a:lnSpc>
              <a:spcBef>
                <a:spcPts val="400"/>
              </a:spcBef>
              <a:spcAft>
                <a:spcPts val="0"/>
              </a:spcAft>
              <a:buClr>
                <a:schemeClr val="dk1"/>
              </a:buClr>
              <a:buSzPts val="1300"/>
              <a:buChar char="•"/>
              <a:defRPr/>
            </a:lvl5pPr>
            <a:lvl6pPr marL="2743200" lvl="5" indent="-317500" algn="l" rtl="0">
              <a:lnSpc>
                <a:spcPct val="100000"/>
              </a:lnSpc>
              <a:spcBef>
                <a:spcPts val="400"/>
              </a:spcBef>
              <a:spcAft>
                <a:spcPts val="0"/>
              </a:spcAft>
              <a:buClr>
                <a:schemeClr val="dk1"/>
              </a:buClr>
              <a:buSzPts val="1400"/>
              <a:buChar char="–"/>
              <a:defRPr/>
            </a:lvl6pPr>
            <a:lvl7pPr marL="3200400" lvl="6" indent="-317500" algn="l" rtl="0">
              <a:lnSpc>
                <a:spcPct val="100000"/>
              </a:lnSpc>
              <a:spcBef>
                <a:spcPts val="400"/>
              </a:spcBef>
              <a:spcAft>
                <a:spcPts val="0"/>
              </a:spcAft>
              <a:buClr>
                <a:schemeClr val="dk1"/>
              </a:buClr>
              <a:buSzPts val="1400"/>
              <a:buChar char="•"/>
              <a:defRPr/>
            </a:lvl7pPr>
            <a:lvl8pPr marL="3657600" lvl="7" indent="-317500" algn="l" rtl="0">
              <a:lnSpc>
                <a:spcPct val="100000"/>
              </a:lnSpc>
              <a:spcBef>
                <a:spcPts val="400"/>
              </a:spcBef>
              <a:spcAft>
                <a:spcPts val="0"/>
              </a:spcAft>
              <a:buClr>
                <a:schemeClr val="dk1"/>
              </a:buClr>
              <a:buSzPts val="1400"/>
              <a:buChar char="–"/>
              <a:defRPr/>
            </a:lvl8pPr>
            <a:lvl9pPr marL="4114800" lvl="8" indent="-317500" algn="l" rtl="0">
              <a:lnSpc>
                <a:spcPct val="100000"/>
              </a:lnSpc>
              <a:spcBef>
                <a:spcPts val="400"/>
              </a:spcBef>
              <a:spcAft>
                <a:spcPts val="400"/>
              </a:spcAft>
              <a:buClr>
                <a:schemeClr val="dk1"/>
              </a:buClr>
              <a:buSzPts val="1400"/>
              <a:buChar char="•"/>
              <a:defRPr/>
            </a:lvl9pPr>
          </a:lstStyle>
          <a:p>
            <a:endParaRPr/>
          </a:p>
        </p:txBody>
      </p:sp>
      <p:sp>
        <p:nvSpPr>
          <p:cNvPr id="168" name="Google Shape;168;p39"/>
          <p:cNvSpPr txBox="1">
            <a:spLocks noGrp="1"/>
          </p:cNvSpPr>
          <p:nvPr>
            <p:ph type="title"/>
          </p:nvPr>
        </p:nvSpPr>
        <p:spPr>
          <a:xfrm>
            <a:off x="332185" y="248412"/>
            <a:ext cx="8479800" cy="6123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dk1"/>
              </a:buClr>
              <a:buSzPts val="2200"/>
              <a:buFont typeface="Arial"/>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69" name="Google Shape;169;p39"/>
          <p:cNvSpPr txBox="1">
            <a:spLocks noGrp="1"/>
          </p:cNvSpPr>
          <p:nvPr>
            <p:ph type="sldNum" idx="12"/>
          </p:nvPr>
        </p:nvSpPr>
        <p:spPr>
          <a:xfrm>
            <a:off x="8495359" y="4800600"/>
            <a:ext cx="316500" cy="102900"/>
          </a:xfrm>
          <a:prstGeom prst="rect">
            <a:avLst/>
          </a:prstGeom>
          <a:noFill/>
          <a:ln>
            <a:noFill/>
          </a:ln>
        </p:spPr>
        <p:txBody>
          <a:bodyPr spcFirstLastPara="1" wrap="square" lIns="0" tIns="0" rIns="0" bIns="0" anchor="b"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70"/>
        <p:cNvGrpSpPr/>
        <p:nvPr/>
      </p:nvGrpSpPr>
      <p:grpSpPr>
        <a:xfrm>
          <a:off x="0" y="0"/>
          <a:ext cx="0" cy="0"/>
          <a:chOff x="0" y="0"/>
          <a:chExt cx="0" cy="0"/>
        </a:xfrm>
      </p:grpSpPr>
      <p:sp>
        <p:nvSpPr>
          <p:cNvPr id="171" name="Google Shape;171;p40"/>
          <p:cNvSpPr txBox="1">
            <a:spLocks noGrp="1"/>
          </p:cNvSpPr>
          <p:nvPr>
            <p:ph type="title"/>
          </p:nvPr>
        </p:nvSpPr>
        <p:spPr>
          <a:xfrm>
            <a:off x="332185" y="248412"/>
            <a:ext cx="8479800" cy="6123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Clr>
                <a:schemeClr val="dk1"/>
              </a:buClr>
              <a:buSzPts val="2200"/>
              <a:buFont typeface="Arial"/>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72" name="Google Shape;172;p40"/>
          <p:cNvSpPr txBox="1">
            <a:spLocks noGrp="1"/>
          </p:cNvSpPr>
          <p:nvPr>
            <p:ph type="sldNum" idx="12"/>
          </p:nvPr>
        </p:nvSpPr>
        <p:spPr>
          <a:xfrm>
            <a:off x="8495359" y="4800600"/>
            <a:ext cx="316500" cy="102900"/>
          </a:xfrm>
          <a:prstGeom prst="rect">
            <a:avLst/>
          </a:prstGeom>
          <a:noFill/>
          <a:ln>
            <a:noFill/>
          </a:ln>
        </p:spPr>
        <p:txBody>
          <a:bodyPr spcFirstLastPara="1" wrap="square" lIns="0" tIns="0" rIns="0" bIns="0" anchor="b"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3"/>
        <p:cNvGrpSpPr/>
        <p:nvPr/>
      </p:nvGrpSpPr>
      <p:grpSpPr>
        <a:xfrm>
          <a:off x="0" y="0"/>
          <a:ext cx="0" cy="0"/>
          <a:chOff x="0" y="0"/>
          <a:chExt cx="0" cy="0"/>
        </a:xfrm>
      </p:grpSpPr>
      <p:sp>
        <p:nvSpPr>
          <p:cNvPr id="174" name="Google Shape;174;p41"/>
          <p:cNvSpPr txBox="1">
            <a:spLocks noGrp="1"/>
          </p:cNvSpPr>
          <p:nvPr>
            <p:ph type="sldNum" idx="12"/>
          </p:nvPr>
        </p:nvSpPr>
        <p:spPr>
          <a:xfrm>
            <a:off x="8495359" y="4800600"/>
            <a:ext cx="316500" cy="102900"/>
          </a:xfrm>
          <a:prstGeom prst="rect">
            <a:avLst/>
          </a:prstGeom>
          <a:noFill/>
          <a:ln>
            <a:noFill/>
          </a:ln>
        </p:spPr>
        <p:txBody>
          <a:bodyPr spcFirstLastPara="1" wrap="square" lIns="0" tIns="0" rIns="0" bIns="0" anchor="b"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56"/>
        <p:cNvGrpSpPr/>
        <p:nvPr/>
      </p:nvGrpSpPr>
      <p:grpSpPr>
        <a:xfrm>
          <a:off x="0" y="0"/>
          <a:ext cx="0" cy="0"/>
          <a:chOff x="0" y="0"/>
          <a:chExt cx="0" cy="0"/>
        </a:xfrm>
      </p:grpSpPr>
      <p:sp>
        <p:nvSpPr>
          <p:cNvPr id="57" name="Google Shape;57;p15"/>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 name="Google Shape;58;p15"/>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SzPts val="4200"/>
              <a:buNone/>
              <a:defRPr sz="4200"/>
            </a:lvl1pPr>
            <a:lvl2pPr lvl="1" algn="ctr" rtl="0">
              <a:lnSpc>
                <a:spcPct val="100000"/>
              </a:lnSpc>
              <a:spcBef>
                <a:spcPts val="0"/>
              </a:spcBef>
              <a:spcAft>
                <a:spcPts val="0"/>
              </a:spcAft>
              <a:buSzPts val="4200"/>
              <a:buNone/>
              <a:defRPr sz="4200"/>
            </a:lvl2pPr>
            <a:lvl3pPr lvl="2" algn="ctr" rtl="0">
              <a:lnSpc>
                <a:spcPct val="100000"/>
              </a:lnSpc>
              <a:spcBef>
                <a:spcPts val="0"/>
              </a:spcBef>
              <a:spcAft>
                <a:spcPts val="0"/>
              </a:spcAft>
              <a:buSzPts val="4200"/>
              <a:buNone/>
              <a:defRPr sz="4200"/>
            </a:lvl3pPr>
            <a:lvl4pPr lvl="3" algn="ctr" rtl="0">
              <a:lnSpc>
                <a:spcPct val="100000"/>
              </a:lnSpc>
              <a:spcBef>
                <a:spcPts val="0"/>
              </a:spcBef>
              <a:spcAft>
                <a:spcPts val="0"/>
              </a:spcAft>
              <a:buSzPts val="4200"/>
              <a:buNone/>
              <a:defRPr sz="4200"/>
            </a:lvl4pPr>
            <a:lvl5pPr lvl="4" algn="ctr" rtl="0">
              <a:lnSpc>
                <a:spcPct val="100000"/>
              </a:lnSpc>
              <a:spcBef>
                <a:spcPts val="0"/>
              </a:spcBef>
              <a:spcAft>
                <a:spcPts val="0"/>
              </a:spcAft>
              <a:buSzPts val="4200"/>
              <a:buNone/>
              <a:defRPr sz="4200"/>
            </a:lvl5pPr>
            <a:lvl6pPr lvl="5" algn="ctr" rtl="0">
              <a:lnSpc>
                <a:spcPct val="100000"/>
              </a:lnSpc>
              <a:spcBef>
                <a:spcPts val="0"/>
              </a:spcBef>
              <a:spcAft>
                <a:spcPts val="0"/>
              </a:spcAft>
              <a:buSzPts val="4200"/>
              <a:buNone/>
              <a:defRPr sz="4200"/>
            </a:lvl6pPr>
            <a:lvl7pPr lvl="6" algn="ctr" rtl="0">
              <a:lnSpc>
                <a:spcPct val="100000"/>
              </a:lnSpc>
              <a:spcBef>
                <a:spcPts val="0"/>
              </a:spcBef>
              <a:spcAft>
                <a:spcPts val="0"/>
              </a:spcAft>
              <a:buSzPts val="4200"/>
              <a:buNone/>
              <a:defRPr sz="4200"/>
            </a:lvl7pPr>
            <a:lvl8pPr lvl="7" algn="ctr" rtl="0">
              <a:lnSpc>
                <a:spcPct val="100000"/>
              </a:lnSpc>
              <a:spcBef>
                <a:spcPts val="0"/>
              </a:spcBef>
              <a:spcAft>
                <a:spcPts val="0"/>
              </a:spcAft>
              <a:buSzPts val="4200"/>
              <a:buNone/>
              <a:defRPr sz="4200"/>
            </a:lvl8pPr>
            <a:lvl9pPr lvl="8" algn="ctr" rtl="0">
              <a:lnSpc>
                <a:spcPct val="100000"/>
              </a:lnSpc>
              <a:spcBef>
                <a:spcPts val="0"/>
              </a:spcBef>
              <a:spcAft>
                <a:spcPts val="0"/>
              </a:spcAft>
              <a:buSzPts val="4200"/>
              <a:buNone/>
              <a:defRPr sz="4200"/>
            </a:lvl9pPr>
          </a:lstStyle>
          <a:p>
            <a:endParaRPr/>
          </a:p>
        </p:txBody>
      </p:sp>
      <p:sp>
        <p:nvSpPr>
          <p:cNvPr id="59" name="Google Shape;59;p15"/>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60" name="Google Shape;60;p15"/>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rtl="0">
              <a:lnSpc>
                <a:spcPct val="115000"/>
              </a:lnSpc>
              <a:spcBef>
                <a:spcPts val="0"/>
              </a:spcBef>
              <a:spcAft>
                <a:spcPts val="0"/>
              </a:spcAft>
              <a:buSzPts val="1800"/>
              <a:buChar char="●"/>
              <a:defRPr/>
            </a:lvl1pPr>
            <a:lvl2pPr marL="914400" lvl="1" indent="-317500" algn="l" rtl="0">
              <a:lnSpc>
                <a:spcPct val="115000"/>
              </a:lnSpc>
              <a:spcBef>
                <a:spcPts val="1600"/>
              </a:spcBef>
              <a:spcAft>
                <a:spcPts val="0"/>
              </a:spcAft>
              <a:buSzPts val="1400"/>
              <a:buChar char="○"/>
              <a:defRPr/>
            </a:lvl2pPr>
            <a:lvl3pPr marL="1371600" lvl="2" indent="-317500" algn="l" rtl="0">
              <a:lnSpc>
                <a:spcPct val="115000"/>
              </a:lnSpc>
              <a:spcBef>
                <a:spcPts val="1600"/>
              </a:spcBef>
              <a:spcAft>
                <a:spcPts val="0"/>
              </a:spcAft>
              <a:buSzPts val="1400"/>
              <a:buChar char="■"/>
              <a:defRPr/>
            </a:lvl3pPr>
            <a:lvl4pPr marL="1828800" lvl="3" indent="-317500" algn="l" rtl="0">
              <a:lnSpc>
                <a:spcPct val="115000"/>
              </a:lnSpc>
              <a:spcBef>
                <a:spcPts val="1600"/>
              </a:spcBef>
              <a:spcAft>
                <a:spcPts val="0"/>
              </a:spcAft>
              <a:buSzPts val="1400"/>
              <a:buChar char="●"/>
              <a:defRPr/>
            </a:lvl4pPr>
            <a:lvl5pPr marL="2286000" lvl="4" indent="-317500" algn="l" rtl="0">
              <a:lnSpc>
                <a:spcPct val="115000"/>
              </a:lnSpc>
              <a:spcBef>
                <a:spcPts val="1600"/>
              </a:spcBef>
              <a:spcAft>
                <a:spcPts val="0"/>
              </a:spcAft>
              <a:buSzPts val="1400"/>
              <a:buChar char="○"/>
              <a:defRPr/>
            </a:lvl5pPr>
            <a:lvl6pPr marL="2743200" lvl="5" indent="-317500" algn="l" rtl="0">
              <a:lnSpc>
                <a:spcPct val="115000"/>
              </a:lnSpc>
              <a:spcBef>
                <a:spcPts val="1600"/>
              </a:spcBef>
              <a:spcAft>
                <a:spcPts val="0"/>
              </a:spcAft>
              <a:buSzPts val="1400"/>
              <a:buChar char="■"/>
              <a:defRPr/>
            </a:lvl6pPr>
            <a:lvl7pPr marL="3200400" lvl="6" indent="-317500" algn="l" rtl="0">
              <a:lnSpc>
                <a:spcPct val="115000"/>
              </a:lnSpc>
              <a:spcBef>
                <a:spcPts val="1600"/>
              </a:spcBef>
              <a:spcAft>
                <a:spcPts val="0"/>
              </a:spcAft>
              <a:buSzPts val="1400"/>
              <a:buChar char="●"/>
              <a:defRPr/>
            </a:lvl7pPr>
            <a:lvl8pPr marL="3657600" lvl="7" indent="-317500" algn="l" rtl="0">
              <a:lnSpc>
                <a:spcPct val="115000"/>
              </a:lnSpc>
              <a:spcBef>
                <a:spcPts val="1600"/>
              </a:spcBef>
              <a:spcAft>
                <a:spcPts val="0"/>
              </a:spcAft>
              <a:buSzPts val="1400"/>
              <a:buChar char="○"/>
              <a:defRPr/>
            </a:lvl8pPr>
            <a:lvl9pPr marL="4114800" lvl="8" indent="-317500" algn="l" rtl="0">
              <a:lnSpc>
                <a:spcPct val="115000"/>
              </a:lnSpc>
              <a:spcBef>
                <a:spcPts val="1600"/>
              </a:spcBef>
              <a:spcAft>
                <a:spcPts val="1600"/>
              </a:spcAft>
              <a:buSzPts val="1400"/>
              <a:buChar char="■"/>
              <a:defRPr/>
            </a:lvl9pPr>
          </a:lstStyle>
          <a:p>
            <a:endParaRPr/>
          </a:p>
        </p:txBody>
      </p:sp>
      <p:sp>
        <p:nvSpPr>
          <p:cNvPr id="61" name="Google Shape;61;p1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245948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theme" Target="../theme/theme3.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52" name="Google Shape;52;p1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53" name="Google Shape;53;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0"/>
        <p:cNvGrpSpPr/>
        <p:nvPr/>
      </p:nvGrpSpPr>
      <p:grpSpPr>
        <a:xfrm>
          <a:off x="0" y="0"/>
          <a:ext cx="0" cy="0"/>
          <a:chOff x="0" y="0"/>
          <a:chExt cx="0" cy="0"/>
        </a:xfrm>
      </p:grpSpPr>
      <p:sp>
        <p:nvSpPr>
          <p:cNvPr id="101" name="Google Shape;101;p26"/>
          <p:cNvSpPr txBox="1">
            <a:spLocks noGrp="1"/>
          </p:cNvSpPr>
          <p:nvPr>
            <p:ph type="title"/>
          </p:nvPr>
        </p:nvSpPr>
        <p:spPr>
          <a:xfrm>
            <a:off x="332185" y="248412"/>
            <a:ext cx="8479800" cy="6123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chemeClr val="dk1"/>
              </a:buClr>
              <a:buSzPts val="2200"/>
              <a:buFont typeface="Arial"/>
              <a:buNone/>
              <a:defRPr sz="2200" b="1" i="0" u="none" strike="noStrike" cap="none">
                <a:solidFill>
                  <a:schemeClr val="dk1"/>
                </a:solidFill>
                <a:latin typeface="Arial"/>
                <a:ea typeface="Arial"/>
                <a:cs typeface="Arial"/>
                <a:sym typeface="Arial"/>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102" name="Google Shape;102;p26"/>
          <p:cNvSpPr txBox="1">
            <a:spLocks noGrp="1"/>
          </p:cNvSpPr>
          <p:nvPr>
            <p:ph type="body" idx="1"/>
          </p:nvPr>
        </p:nvSpPr>
        <p:spPr>
          <a:xfrm>
            <a:off x="332185" y="1029157"/>
            <a:ext cx="8479800" cy="3674100"/>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chemeClr val="dk2"/>
              </a:buClr>
              <a:buSzPts val="1300"/>
              <a:buFont typeface="Arial"/>
              <a:buNone/>
              <a:defRPr sz="1300" b="1" i="0" u="none" strike="noStrike" cap="none">
                <a:solidFill>
                  <a:schemeClr val="dk2"/>
                </a:solidFill>
                <a:latin typeface="Arial"/>
                <a:ea typeface="Arial"/>
                <a:cs typeface="Arial"/>
                <a:sym typeface="Arial"/>
              </a:defRPr>
            </a:lvl1pPr>
            <a:lvl2pPr marL="914400" marR="0" lvl="1" indent="-228600" algn="l" rtl="0">
              <a:lnSpc>
                <a:spcPct val="100000"/>
              </a:lnSpc>
              <a:spcBef>
                <a:spcPts val="700"/>
              </a:spcBef>
              <a:spcAft>
                <a:spcPts val="0"/>
              </a:spcAft>
              <a:buClr>
                <a:schemeClr val="dk1"/>
              </a:buClr>
              <a:buSzPts val="1300"/>
              <a:buFont typeface="Arial"/>
              <a:buNone/>
              <a:defRPr sz="1300" b="0" i="0" u="none" strike="noStrike" cap="none">
                <a:solidFill>
                  <a:schemeClr val="dk1"/>
                </a:solidFill>
                <a:latin typeface="Arial"/>
                <a:ea typeface="Arial"/>
                <a:cs typeface="Arial"/>
                <a:sym typeface="Arial"/>
              </a:defRPr>
            </a:lvl2pPr>
            <a:lvl3pPr marL="1371600" marR="0" lvl="2" indent="-311150" algn="l" rtl="0">
              <a:lnSpc>
                <a:spcPct val="100000"/>
              </a:lnSpc>
              <a:spcBef>
                <a:spcPts val="400"/>
              </a:spcBef>
              <a:spcAft>
                <a:spcPts val="0"/>
              </a:spcAft>
              <a:buClr>
                <a:schemeClr val="dk1"/>
              </a:buClr>
              <a:buSzPts val="1300"/>
              <a:buFont typeface="Arial"/>
              <a:buChar char="•"/>
              <a:defRPr sz="1300" b="0" i="0" u="none" strike="noStrike" cap="none">
                <a:solidFill>
                  <a:schemeClr val="dk1"/>
                </a:solidFill>
                <a:latin typeface="Arial"/>
                <a:ea typeface="Arial"/>
                <a:cs typeface="Arial"/>
                <a:sym typeface="Arial"/>
              </a:defRPr>
            </a:lvl3pPr>
            <a:lvl4pPr marL="1828800" marR="0" lvl="3" indent="-311150" algn="l" rtl="0">
              <a:lnSpc>
                <a:spcPct val="100000"/>
              </a:lnSpc>
              <a:spcBef>
                <a:spcPts val="400"/>
              </a:spcBef>
              <a:spcAft>
                <a:spcPts val="0"/>
              </a:spcAft>
              <a:buClr>
                <a:schemeClr val="dk1"/>
              </a:buClr>
              <a:buSzPts val="1300"/>
              <a:buFont typeface="Arial"/>
              <a:buChar char="–"/>
              <a:defRPr sz="1300" b="0" i="0" u="none" strike="noStrike" cap="none">
                <a:solidFill>
                  <a:schemeClr val="dk1"/>
                </a:solidFill>
                <a:latin typeface="Arial"/>
                <a:ea typeface="Arial"/>
                <a:cs typeface="Arial"/>
                <a:sym typeface="Arial"/>
              </a:defRPr>
            </a:lvl4pPr>
            <a:lvl5pPr marL="2286000" marR="0" lvl="4" indent="-311150" algn="l" rtl="0">
              <a:lnSpc>
                <a:spcPct val="100000"/>
              </a:lnSpc>
              <a:spcBef>
                <a:spcPts val="400"/>
              </a:spcBef>
              <a:spcAft>
                <a:spcPts val="0"/>
              </a:spcAft>
              <a:buClr>
                <a:schemeClr val="dk1"/>
              </a:buClr>
              <a:buSzPts val="1300"/>
              <a:buFont typeface="Arial"/>
              <a:buChar char="•"/>
              <a:defRPr sz="1300" b="0" i="0" u="none" strike="noStrike" cap="none">
                <a:solidFill>
                  <a:schemeClr val="dk1"/>
                </a:solidFill>
                <a:latin typeface="Arial"/>
                <a:ea typeface="Arial"/>
                <a:cs typeface="Arial"/>
                <a:sym typeface="Arial"/>
              </a:defRPr>
            </a:lvl5pPr>
            <a:lvl6pPr marL="2743200" marR="0" lvl="5" indent="-298450" algn="l" rtl="0">
              <a:lnSpc>
                <a:spcPct val="100000"/>
              </a:lnSpc>
              <a:spcBef>
                <a:spcPts val="4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6pPr>
            <a:lvl7pPr marL="3200400" marR="0" lvl="6" indent="-298450" algn="l" rtl="0">
              <a:lnSpc>
                <a:spcPct val="100000"/>
              </a:lnSpc>
              <a:spcBef>
                <a:spcPts val="4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7pPr>
            <a:lvl8pPr marL="3657600" marR="0" lvl="7" indent="-298450" algn="l" rtl="0">
              <a:lnSpc>
                <a:spcPct val="100000"/>
              </a:lnSpc>
              <a:spcBef>
                <a:spcPts val="40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8pPr>
            <a:lvl9pPr marL="4114800" marR="0" lvl="8" indent="-298450" algn="l" rtl="0">
              <a:lnSpc>
                <a:spcPct val="100000"/>
              </a:lnSpc>
              <a:spcBef>
                <a:spcPts val="400"/>
              </a:spcBef>
              <a:spcAft>
                <a:spcPts val="400"/>
              </a:spcAft>
              <a:buClr>
                <a:schemeClr val="dk1"/>
              </a:buClr>
              <a:buSzPts val="1100"/>
              <a:buFont typeface="Arial"/>
              <a:buChar char="•"/>
              <a:defRPr sz="1100" b="0" i="0" u="none" strike="noStrike" cap="none">
                <a:solidFill>
                  <a:schemeClr val="dk1"/>
                </a:solidFill>
                <a:latin typeface="Arial"/>
                <a:ea typeface="Arial"/>
                <a:cs typeface="Arial"/>
                <a:sym typeface="Arial"/>
              </a:defRPr>
            </a:lvl9pPr>
          </a:lstStyle>
          <a:p>
            <a:endParaRPr/>
          </a:p>
        </p:txBody>
      </p:sp>
      <p:sp>
        <p:nvSpPr>
          <p:cNvPr id="103" name="Google Shape;103;p26"/>
          <p:cNvSpPr txBox="1">
            <a:spLocks noGrp="1"/>
          </p:cNvSpPr>
          <p:nvPr>
            <p:ph type="sldNum" idx="12"/>
          </p:nvPr>
        </p:nvSpPr>
        <p:spPr>
          <a:xfrm>
            <a:off x="8495359" y="4800600"/>
            <a:ext cx="316500" cy="102900"/>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600" b="0" i="0" u="none" strike="noStrike" cap="none">
                <a:solidFill>
                  <a:schemeClr val="dk1"/>
                </a:solidFill>
                <a:latin typeface="Arial"/>
                <a:ea typeface="Arial"/>
                <a:cs typeface="Arial"/>
                <a:sym typeface="Arial"/>
              </a:defRPr>
            </a:lvl1pPr>
            <a:lvl2pPr marL="0" marR="0" lvl="1" indent="0" algn="r" rtl="0">
              <a:spcBef>
                <a:spcPts val="0"/>
              </a:spcBef>
              <a:buNone/>
              <a:defRPr sz="600" b="0" i="0" u="none" strike="noStrike" cap="none">
                <a:solidFill>
                  <a:schemeClr val="dk1"/>
                </a:solidFill>
                <a:latin typeface="Arial"/>
                <a:ea typeface="Arial"/>
                <a:cs typeface="Arial"/>
                <a:sym typeface="Arial"/>
              </a:defRPr>
            </a:lvl2pPr>
            <a:lvl3pPr marL="0" marR="0" lvl="2" indent="0" algn="r" rtl="0">
              <a:spcBef>
                <a:spcPts val="0"/>
              </a:spcBef>
              <a:buNone/>
              <a:defRPr sz="600" b="0" i="0" u="none" strike="noStrike" cap="none">
                <a:solidFill>
                  <a:schemeClr val="dk1"/>
                </a:solidFill>
                <a:latin typeface="Arial"/>
                <a:ea typeface="Arial"/>
                <a:cs typeface="Arial"/>
                <a:sym typeface="Arial"/>
              </a:defRPr>
            </a:lvl3pPr>
            <a:lvl4pPr marL="0" marR="0" lvl="3" indent="0" algn="r" rtl="0">
              <a:spcBef>
                <a:spcPts val="0"/>
              </a:spcBef>
              <a:buNone/>
              <a:defRPr sz="600" b="0" i="0" u="none" strike="noStrike" cap="none">
                <a:solidFill>
                  <a:schemeClr val="dk1"/>
                </a:solidFill>
                <a:latin typeface="Arial"/>
                <a:ea typeface="Arial"/>
                <a:cs typeface="Arial"/>
                <a:sym typeface="Arial"/>
              </a:defRPr>
            </a:lvl4pPr>
            <a:lvl5pPr marL="0" marR="0" lvl="4" indent="0" algn="r" rtl="0">
              <a:spcBef>
                <a:spcPts val="0"/>
              </a:spcBef>
              <a:buNone/>
              <a:defRPr sz="600" b="0" i="0" u="none" strike="noStrike" cap="none">
                <a:solidFill>
                  <a:schemeClr val="dk1"/>
                </a:solidFill>
                <a:latin typeface="Arial"/>
                <a:ea typeface="Arial"/>
                <a:cs typeface="Arial"/>
                <a:sym typeface="Arial"/>
              </a:defRPr>
            </a:lvl5pPr>
            <a:lvl6pPr marL="0" marR="0" lvl="5" indent="0" algn="r" rtl="0">
              <a:spcBef>
                <a:spcPts val="0"/>
              </a:spcBef>
              <a:buNone/>
              <a:defRPr sz="600" b="0" i="0" u="none" strike="noStrike" cap="none">
                <a:solidFill>
                  <a:schemeClr val="dk1"/>
                </a:solidFill>
                <a:latin typeface="Arial"/>
                <a:ea typeface="Arial"/>
                <a:cs typeface="Arial"/>
                <a:sym typeface="Arial"/>
              </a:defRPr>
            </a:lvl6pPr>
            <a:lvl7pPr marL="0" marR="0" lvl="6" indent="0" algn="r" rtl="0">
              <a:spcBef>
                <a:spcPts val="0"/>
              </a:spcBef>
              <a:buNone/>
              <a:defRPr sz="600" b="0" i="0" u="none" strike="noStrike" cap="none">
                <a:solidFill>
                  <a:schemeClr val="dk1"/>
                </a:solidFill>
                <a:latin typeface="Arial"/>
                <a:ea typeface="Arial"/>
                <a:cs typeface="Arial"/>
                <a:sym typeface="Arial"/>
              </a:defRPr>
            </a:lvl7pPr>
            <a:lvl8pPr marL="0" marR="0" lvl="7" indent="0" algn="r" rtl="0">
              <a:spcBef>
                <a:spcPts val="0"/>
              </a:spcBef>
              <a:buNone/>
              <a:defRPr sz="600" b="0" i="0" u="none" strike="noStrike" cap="none">
                <a:solidFill>
                  <a:schemeClr val="dk1"/>
                </a:solidFill>
                <a:latin typeface="Arial"/>
                <a:ea typeface="Arial"/>
                <a:cs typeface="Arial"/>
                <a:sym typeface="Arial"/>
              </a:defRPr>
            </a:lvl8pPr>
            <a:lvl9pPr marL="0" marR="0" lvl="8" indent="0" algn="r" rtl="0">
              <a:spcBef>
                <a:spcPts val="0"/>
              </a:spcBef>
              <a:buNone/>
              <a:defRPr sz="6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04" name="Google Shape;104;p26"/>
          <p:cNvSpPr txBox="1"/>
          <p:nvPr/>
        </p:nvSpPr>
        <p:spPr>
          <a:xfrm>
            <a:off x="332184" y="4800600"/>
            <a:ext cx="2309100" cy="1029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chemeClr val="dk1"/>
              </a:buClr>
              <a:buSzPts val="600"/>
              <a:buFont typeface="Arial"/>
              <a:buNone/>
            </a:pPr>
            <a:r>
              <a:rPr lang="en" sz="600" b="1" i="0" u="none" strike="noStrike" cap="none">
                <a:solidFill>
                  <a:schemeClr val="dk1"/>
                </a:solidFill>
                <a:latin typeface="Arial"/>
                <a:ea typeface="Arial"/>
                <a:cs typeface="Arial"/>
                <a:sym typeface="Arial"/>
              </a:rPr>
              <a:t>Tech We Can  </a:t>
            </a:r>
            <a:r>
              <a:rPr lang="en" sz="600" b="0" i="0" u="none" strike="noStrike" cap="none">
                <a:solidFill>
                  <a:schemeClr val="dk1"/>
                </a:solidFill>
                <a:latin typeface="Arial"/>
                <a:ea typeface="Arial"/>
                <a:cs typeface="Arial"/>
                <a:sym typeface="Arial"/>
              </a:rPr>
              <a:t>|  Tech for Entertainment and Art</a:t>
            </a:r>
            <a:endParaRPr sz="1100"/>
          </a:p>
        </p:txBody>
      </p:sp>
    </p:spTree>
  </p:cSld>
  <p:clrMap bg1="lt1" tx1="dk1" bg2="dk2" tx2="lt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9"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880">
          <p15:clr>
            <a:srgbClr val="F26B43"/>
          </p15:clr>
        </p15:guide>
        <p15:guide id="2" pos="210">
          <p15:clr>
            <a:srgbClr val="F26B43"/>
          </p15:clr>
        </p15:guide>
        <p15:guide id="3" pos="5550">
          <p15:clr>
            <a:srgbClr val="F26B43"/>
          </p15:clr>
        </p15:guide>
        <p15:guide id="4" pos="2965">
          <p15:clr>
            <a:srgbClr val="F26B43"/>
          </p15:clr>
        </p15:guide>
        <p15:guide id="5" pos="2795">
          <p15:clr>
            <a:srgbClr val="F26B43"/>
          </p15:clr>
        </p15:guide>
        <p15:guide id="6" orient="horz" pos="2916">
          <p15:clr>
            <a:srgbClr val="F26B43"/>
          </p15:clr>
        </p15:guide>
        <p15:guide id="7" pos="2045">
          <p15:clr>
            <a:srgbClr val="F26B43"/>
          </p15:clr>
        </p15:guide>
        <p15:guide id="8" pos="1876">
          <p15:clr>
            <a:srgbClr val="F26B43"/>
          </p15:clr>
        </p15:guide>
        <p15:guide id="9" pos="3714">
          <p15:clr>
            <a:srgbClr val="F26B43"/>
          </p15:clr>
        </p15:guide>
        <p15:guide id="10" pos="3883">
          <p15:clr>
            <a:srgbClr val="F26B43"/>
          </p15:clr>
        </p15:guide>
        <p15:guide id="11" orient="horz" pos="1620">
          <p15:clr>
            <a:srgbClr val="F26B43"/>
          </p15:clr>
        </p15:guide>
        <p15:guide id="12" orient="horz" pos="994">
          <p15:clr>
            <a:srgbClr val="F26B43"/>
          </p15:clr>
        </p15:guide>
        <p15:guide id="13" orient="horz" pos="859">
          <p15:clr>
            <a:srgbClr val="F26B43"/>
          </p15:clr>
        </p15:guide>
        <p15:guide id="14" orient="horz" pos="203">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6.jpg"/><Relationship Id="rId7" Type="http://schemas.openxmlformats.org/officeDocument/2006/relationships/hyperlink" Target="https://www.youtube.com/watch?v=ibJpUkTdgTY" TargetMode="External"/><Relationship Id="rId2" Type="http://schemas.openxmlformats.org/officeDocument/2006/relationships/notesSlide" Target="../notesSlides/notesSlide10.xml"/><Relationship Id="rId1" Type="http://schemas.openxmlformats.org/officeDocument/2006/relationships/slideLayout" Target="../slideLayouts/slideLayout26.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jpeg"/><Relationship Id="rId9" Type="http://schemas.openxmlformats.org/officeDocument/2006/relationships/image" Target="../media/image31.png"/></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25.xml"/><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26.xml"/><Relationship Id="rId6" Type="http://schemas.openxmlformats.org/officeDocument/2006/relationships/image" Target="../media/image36.png"/><Relationship Id="rId5" Type="http://schemas.openxmlformats.org/officeDocument/2006/relationships/hyperlink" Target="https://vimeo.com/techshecan/review/687204984/cb9b1f37ae" TargetMode="External"/><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hyperlink" Target="mailto:uk_techshecan@pwc.com" TargetMode="External"/><Relationship Id="rId7" Type="http://schemas.openxmlformats.org/officeDocument/2006/relationships/image" Target="../media/image40.jpeg"/><Relationship Id="rId2" Type="http://schemas.openxmlformats.org/officeDocument/2006/relationships/notesSlide" Target="../notesSlides/notesSlide13.xml"/><Relationship Id="rId1" Type="http://schemas.openxmlformats.org/officeDocument/2006/relationships/slideLayout" Target="../slideLayouts/slideLayout27.xml"/><Relationship Id="rId6" Type="http://schemas.openxmlformats.org/officeDocument/2006/relationships/image" Target="../media/image39.png"/><Relationship Id="rId5" Type="http://schemas.openxmlformats.org/officeDocument/2006/relationships/image" Target="../media/image38.jpeg"/><Relationship Id="rId4" Type="http://schemas.openxmlformats.org/officeDocument/2006/relationships/image" Target="../media/image37.jpeg"/><Relationship Id="rId9" Type="http://schemas.openxmlformats.org/officeDocument/2006/relationships/image" Target="../media/image42.jpeg"/></Relationships>
</file>

<file path=ppt/slides/_rels/slide14.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3.png"/><Relationship Id="rId7" Type="http://schemas.openxmlformats.org/officeDocument/2006/relationships/image" Target="../media/image45.png"/><Relationship Id="rId2" Type="http://schemas.openxmlformats.org/officeDocument/2006/relationships/notesSlide" Target="../notesSlides/notesSlide14.xml"/><Relationship Id="rId1" Type="http://schemas.openxmlformats.org/officeDocument/2006/relationships/slideLayout" Target="../slideLayouts/slideLayout38.xml"/><Relationship Id="rId6" Type="http://schemas.openxmlformats.org/officeDocument/2006/relationships/image" Target="../media/image44.png"/><Relationship Id="rId5" Type="http://schemas.openxmlformats.org/officeDocument/2006/relationships/hyperlink" Target="https://techwecan.org/" TargetMode="External"/><Relationship Id="rId4" Type="http://schemas.openxmlformats.org/officeDocument/2006/relationships/hyperlink" Target="https://www.pwc.co.uk/who-we-are/women-in-technology/tech-she-can-charter.html"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vimeo.com/techshecan/review/687203041/d980155c36"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hyperlink" Target="https://www.youtube.com/watch?v=Zh3-Mvrp1Lc"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5.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6.xml"/><Relationship Id="rId6" Type="http://schemas.openxmlformats.org/officeDocument/2006/relationships/image" Target="../media/image11.png"/><Relationship Id="rId5" Type="http://schemas.openxmlformats.org/officeDocument/2006/relationships/hyperlink" Target="https://vimeo.com/techshecan/review/687203661/8e47eb50b7" TargetMode="Externa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2.jpeg"/><Relationship Id="rId7"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4.xml"/><Relationship Id="rId6" Type="http://schemas.openxmlformats.org/officeDocument/2006/relationships/hyperlink" Target="https://www.youtube.com/watch?v=NKE39Tg9oQY" TargetMode="External"/><Relationship Id="rId5" Type="http://schemas.openxmlformats.org/officeDocument/2006/relationships/image" Target="../media/image14.jpeg"/><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25.xml"/><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25.xml"/><Relationship Id="rId6" Type="http://schemas.openxmlformats.org/officeDocument/2006/relationships/image" Target="../media/image21.jpeg"/><Relationship Id="rId5" Type="http://schemas.openxmlformats.org/officeDocument/2006/relationships/hyperlink" Target="https://www.youtube.com/watch?v=m4WC2PLlcqo" TargetMode="External"/><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25.xml"/><Relationship Id="rId5" Type="http://schemas.openxmlformats.org/officeDocument/2006/relationships/image" Target="../media/image25.jpeg"/><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pic>
        <p:nvPicPr>
          <p:cNvPr id="179" name="Google Shape;179;p42" descr="Technology Collaboration Improves Security for Boston's July 4th Celebration  | The MITRE Corporatio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1"/>
            <a:ext cx="9144013" cy="4709294"/>
          </a:xfrm>
          <a:prstGeom prst="rect">
            <a:avLst/>
          </a:prstGeom>
          <a:noFill/>
          <a:ln>
            <a:noFill/>
          </a:ln>
        </p:spPr>
      </p:pic>
      <p:sp>
        <p:nvSpPr>
          <p:cNvPr id="180" name="Google Shape;180;p42"/>
          <p:cNvSpPr/>
          <p:nvPr/>
        </p:nvSpPr>
        <p:spPr>
          <a:xfrm>
            <a:off x="0" y="3013282"/>
            <a:ext cx="9144000" cy="1626300"/>
          </a:xfrm>
          <a:prstGeom prst="rect">
            <a:avLst/>
          </a:prstGeom>
          <a:solidFill>
            <a:schemeClr val="dk2">
              <a:alpha val="60000"/>
            </a:schemeClr>
          </a:solidFill>
          <a:ln>
            <a:noFill/>
          </a:ln>
        </p:spPr>
        <p:txBody>
          <a:bodyPr spcFirstLastPara="1" wrap="square" lIns="72850" tIns="36425" rIns="72850" bIns="36425" anchor="ctr" anchorCtr="0">
            <a:noAutofit/>
          </a:bodyPr>
          <a:lstStyle/>
          <a:p>
            <a:pPr marL="0" marR="0" lvl="0" indent="0" algn="ctr" rtl="0">
              <a:lnSpc>
                <a:spcPct val="100000"/>
              </a:lnSpc>
              <a:spcBef>
                <a:spcPts val="0"/>
              </a:spcBef>
              <a:spcAft>
                <a:spcPts val="0"/>
              </a:spcAft>
              <a:buNone/>
            </a:pPr>
            <a:endParaRPr sz="1300" b="0" i="0" u="none" strike="noStrike" cap="none">
              <a:solidFill>
                <a:schemeClr val="lt1"/>
              </a:solidFill>
              <a:latin typeface="Arial"/>
              <a:ea typeface="Arial"/>
              <a:cs typeface="Arial"/>
              <a:sym typeface="Arial"/>
            </a:endParaRPr>
          </a:p>
        </p:txBody>
      </p:sp>
      <p:sp>
        <p:nvSpPr>
          <p:cNvPr id="181" name="Google Shape;181;p42"/>
          <p:cNvSpPr txBox="1">
            <a:spLocks noGrp="1"/>
          </p:cNvSpPr>
          <p:nvPr>
            <p:ph type="ctrTitle"/>
          </p:nvPr>
        </p:nvSpPr>
        <p:spPr>
          <a:xfrm>
            <a:off x="332184" y="3600185"/>
            <a:ext cx="7421700" cy="451800"/>
          </a:xfrm>
          <a:prstGeom prst="rect">
            <a:avLst/>
          </a:prstGeom>
          <a:noFill/>
          <a:ln>
            <a:noFill/>
          </a:ln>
        </p:spPr>
        <p:txBody>
          <a:bodyPr spcFirstLastPara="1" wrap="square" lIns="0" tIns="0" rIns="0" bIns="0" anchor="b" anchorCtr="0">
            <a:noAutofit/>
          </a:bodyPr>
          <a:lstStyle/>
          <a:p>
            <a:pPr marL="0" lvl="0" indent="0" algn="l" rtl="0">
              <a:lnSpc>
                <a:spcPct val="85000"/>
              </a:lnSpc>
              <a:spcBef>
                <a:spcPts val="0"/>
              </a:spcBef>
              <a:spcAft>
                <a:spcPts val="0"/>
              </a:spcAft>
              <a:buClr>
                <a:schemeClr val="lt1"/>
              </a:buClr>
              <a:buSzPts val="3500"/>
              <a:buFont typeface="Arial"/>
              <a:buNone/>
            </a:pPr>
            <a:r>
              <a:rPr lang="pl-PL" dirty="0"/>
              <a:t>Świętowania</a:t>
            </a:r>
            <a:endParaRPr dirty="0"/>
          </a:p>
        </p:txBody>
      </p:sp>
      <p:sp>
        <p:nvSpPr>
          <p:cNvPr id="182" name="Google Shape;182;p42"/>
          <p:cNvSpPr/>
          <p:nvPr/>
        </p:nvSpPr>
        <p:spPr>
          <a:xfrm>
            <a:off x="332183" y="4142090"/>
            <a:ext cx="8390475" cy="418800"/>
          </a:xfrm>
          <a:prstGeom prst="rect">
            <a:avLst/>
          </a:prstGeom>
          <a:noFill/>
          <a:ln>
            <a:noFill/>
          </a:ln>
        </p:spPr>
        <p:txBody>
          <a:bodyPr spcFirstLastPara="1" wrap="square" lIns="0" tIns="0" rIns="0" bIns="0" anchor="t" anchorCtr="0">
            <a:noAutofit/>
          </a:bodyPr>
          <a:lstStyle/>
          <a:p>
            <a:pPr lvl="0"/>
            <a:r>
              <a:rPr lang="pl-PL" sz="1600" dirty="0">
                <a:solidFill>
                  <a:schemeClr val="lt1"/>
                </a:solidFill>
              </a:rPr>
              <a:t>Aby zrozumieć jak technologia jest używana do przygotowywania widowisk i poszerzyć swoją wiedzę o pracy i karierze w zawodach związanych z tą dziedziną.</a:t>
            </a:r>
            <a:endParaRPr sz="1600" dirty="0">
              <a:solidFill>
                <a:schemeClr val="lt1"/>
              </a:solidFill>
              <a:latin typeface="Arial"/>
              <a:ea typeface="Arial"/>
              <a:cs typeface="Arial"/>
              <a:sym typeface="Arial"/>
            </a:endParaRPr>
          </a:p>
        </p:txBody>
      </p:sp>
      <p:sp>
        <p:nvSpPr>
          <p:cNvPr id="183" name="Google Shape;183;p42"/>
          <p:cNvSpPr/>
          <p:nvPr/>
        </p:nvSpPr>
        <p:spPr>
          <a:xfrm>
            <a:off x="332185" y="3300680"/>
            <a:ext cx="1163700" cy="2094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 sz="1600" dirty="0">
                <a:solidFill>
                  <a:schemeClr val="lt1"/>
                </a:solidFill>
                <a:latin typeface="Arial"/>
                <a:ea typeface="Arial"/>
                <a:cs typeface="Arial"/>
                <a:sym typeface="Arial"/>
              </a:rPr>
              <a:t>TECH </a:t>
            </a:r>
            <a:r>
              <a:rPr lang="pl-PL" sz="1600" dirty="0">
                <a:solidFill>
                  <a:schemeClr val="lt1"/>
                </a:solidFill>
                <a:latin typeface="Arial"/>
                <a:ea typeface="Arial"/>
                <a:cs typeface="Arial"/>
                <a:sym typeface="Arial"/>
              </a:rPr>
              <a:t>DLA</a:t>
            </a:r>
            <a:endParaRPr sz="11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51"/>
          <p:cNvSpPr txBox="1">
            <a:spLocks noGrp="1"/>
          </p:cNvSpPr>
          <p:nvPr>
            <p:ph type="title"/>
          </p:nvPr>
        </p:nvSpPr>
        <p:spPr>
          <a:xfrm>
            <a:off x="284101" y="169025"/>
            <a:ext cx="8745600" cy="416700"/>
          </a:xfrm>
          <a:prstGeom prst="rect">
            <a:avLst/>
          </a:prstGeom>
          <a:noFill/>
          <a:ln>
            <a:noFill/>
          </a:ln>
        </p:spPr>
        <p:txBody>
          <a:bodyPr spcFirstLastPara="1" wrap="square" lIns="0" tIns="0" rIns="0" bIns="0" anchor="t" anchorCtr="0">
            <a:noAutofit/>
          </a:bodyPr>
          <a:lstStyle/>
          <a:p>
            <a:r>
              <a:rPr lang="pl-PL" dirty="0"/>
              <a:t>Technologia używana podczas uroczystych wydarzeń i do dekoracji</a:t>
            </a:r>
            <a:endParaRPr lang="en-US" dirty="0"/>
          </a:p>
        </p:txBody>
      </p:sp>
      <p:sp>
        <p:nvSpPr>
          <p:cNvPr id="297" name="Google Shape;297;p51"/>
          <p:cNvSpPr txBox="1">
            <a:spLocks noGrp="1"/>
          </p:cNvSpPr>
          <p:nvPr>
            <p:ph type="sldNum" idx="12"/>
          </p:nvPr>
        </p:nvSpPr>
        <p:spPr>
          <a:xfrm>
            <a:off x="7265527" y="3266263"/>
            <a:ext cx="270600" cy="69900"/>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Clr>
                <a:srgbClr val="000000"/>
              </a:buClr>
              <a:buFont typeface="Arial"/>
              <a:buNone/>
            </a:pPr>
            <a:fld id="{00000000-1234-1234-1234-123412341234}" type="slidenum">
              <a:rPr lang="en"/>
              <a:t>10</a:t>
            </a:fld>
            <a:endParaRPr/>
          </a:p>
        </p:txBody>
      </p:sp>
      <p:sp>
        <p:nvSpPr>
          <p:cNvPr id="298" name="Google Shape;298;p51"/>
          <p:cNvSpPr txBox="1"/>
          <p:nvPr/>
        </p:nvSpPr>
        <p:spPr>
          <a:xfrm>
            <a:off x="332184" y="4800600"/>
            <a:ext cx="2247600" cy="1029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chemeClr val="lt1"/>
              </a:buClr>
              <a:buSzPts val="600"/>
              <a:buFont typeface="Arial"/>
              <a:buNone/>
            </a:pPr>
            <a:r>
              <a:rPr lang="en" sz="600" b="1">
                <a:solidFill>
                  <a:schemeClr val="lt1"/>
                </a:solidFill>
                <a:latin typeface="Arial"/>
                <a:ea typeface="Arial"/>
                <a:cs typeface="Arial"/>
                <a:sym typeface="Arial"/>
              </a:rPr>
              <a:t>#TechWeCan  </a:t>
            </a:r>
            <a:r>
              <a:rPr lang="en" sz="600">
                <a:solidFill>
                  <a:schemeClr val="lt1"/>
                </a:solidFill>
                <a:latin typeface="Arial"/>
                <a:ea typeface="Arial"/>
                <a:cs typeface="Arial"/>
                <a:sym typeface="Arial"/>
              </a:rPr>
              <a:t>|  Tech for Celebrations</a:t>
            </a:r>
            <a:endParaRPr sz="1100"/>
          </a:p>
        </p:txBody>
      </p:sp>
      <p:sp>
        <p:nvSpPr>
          <p:cNvPr id="299" name="Google Shape;299;p51"/>
          <p:cNvSpPr/>
          <p:nvPr/>
        </p:nvSpPr>
        <p:spPr>
          <a:xfrm>
            <a:off x="1415382" y="1879158"/>
            <a:ext cx="4569900" cy="439800"/>
          </a:xfrm>
          <a:prstGeom prst="rect">
            <a:avLst/>
          </a:prstGeom>
          <a:noFill/>
          <a:ln>
            <a:noFill/>
          </a:ln>
        </p:spPr>
        <p:txBody>
          <a:bodyPr spcFirstLastPara="1" wrap="square" lIns="72850" tIns="36425" rIns="72850" bIns="36425" anchor="t" anchorCtr="0">
            <a:noAutofit/>
          </a:bodyPr>
          <a:lstStyle/>
          <a:p>
            <a:pPr marL="0" marR="0" lvl="0" indent="0" algn="l" rtl="0">
              <a:spcBef>
                <a:spcPts val="0"/>
              </a:spcBef>
              <a:spcAft>
                <a:spcPts val="0"/>
              </a:spcAft>
              <a:buNone/>
            </a:pPr>
            <a:endParaRPr sz="1100"/>
          </a:p>
        </p:txBody>
      </p:sp>
      <p:pic>
        <p:nvPicPr>
          <p:cNvPr id="300" name="Google Shape;300;p51" descr="QR Code Wedding Cake | Wedding cakes, Offbeat wedding, Geeky weddi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695679" y="1010266"/>
            <a:ext cx="1458153" cy="1458153"/>
          </a:xfrm>
          <a:prstGeom prst="rect">
            <a:avLst/>
          </a:prstGeom>
          <a:noFill/>
          <a:ln>
            <a:noFill/>
          </a:ln>
        </p:spPr>
      </p:pic>
      <p:pic>
        <p:nvPicPr>
          <p:cNvPr id="301" name="Google Shape;301;p51" descr="Top 10 Best Christmas Light Projectors Reviews – Christmas Light Projecto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985427" y="2831190"/>
            <a:ext cx="2973780" cy="1788055"/>
          </a:xfrm>
          <a:prstGeom prst="rect">
            <a:avLst/>
          </a:prstGeom>
          <a:noFill/>
          <a:ln>
            <a:noFill/>
          </a:ln>
        </p:spPr>
      </p:pic>
      <p:pic>
        <p:nvPicPr>
          <p:cNvPr id="303" name="Google Shape;303;p51"/>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3684174" y="2996129"/>
            <a:ext cx="1458154" cy="1458154"/>
          </a:xfrm>
          <a:prstGeom prst="rect">
            <a:avLst/>
          </a:prstGeom>
          <a:noFill/>
          <a:ln>
            <a:noFill/>
          </a:ln>
        </p:spPr>
      </p:pic>
      <p:pic>
        <p:nvPicPr>
          <p:cNvPr id="304" name="Google Shape;304;p51"/>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159002" y="867305"/>
            <a:ext cx="2682075" cy="1788055"/>
          </a:xfrm>
          <a:prstGeom prst="rect">
            <a:avLst/>
          </a:prstGeom>
          <a:noFill/>
          <a:ln>
            <a:noFill/>
          </a:ln>
        </p:spPr>
      </p:pic>
      <p:pic>
        <p:nvPicPr>
          <p:cNvPr id="305" name="Google Shape;305;p51">
            <a:hlinkClick r:id="rId7"/>
          </p:cNvPr>
          <p:cNvPicPr preferRelativeResize="0"/>
          <p:nvPr/>
        </p:nvPicPr>
        <p:blipFill>
          <a:blip r:embed="rId8" cstate="email">
            <a:alphaModFix/>
            <a:extLst>
              <a:ext uri="{28A0092B-C50C-407E-A947-70E740481C1C}">
                <a14:useLocalDpi xmlns:a14="http://schemas.microsoft.com/office/drawing/2010/main"/>
              </a:ext>
            </a:extLst>
          </a:blip>
          <a:stretch>
            <a:fillRect/>
          </a:stretch>
        </p:blipFill>
        <p:spPr>
          <a:xfrm>
            <a:off x="5985430" y="839278"/>
            <a:ext cx="2973774" cy="1774375"/>
          </a:xfrm>
          <a:prstGeom prst="rect">
            <a:avLst/>
          </a:prstGeom>
          <a:noFill/>
          <a:ln>
            <a:noFill/>
          </a:ln>
        </p:spPr>
      </p:pic>
      <p:pic>
        <p:nvPicPr>
          <p:cNvPr id="306" name="Google Shape;306;p51"/>
          <p:cNvPicPr preferRelativeResize="0"/>
          <p:nvPr/>
        </p:nvPicPr>
        <p:blipFill>
          <a:blip r:embed="rId9" cstate="email">
            <a:alphaModFix/>
            <a:extLst>
              <a:ext uri="{28A0092B-C50C-407E-A947-70E740481C1C}">
                <a14:useLocalDpi xmlns:a14="http://schemas.microsoft.com/office/drawing/2010/main"/>
              </a:ext>
            </a:extLst>
          </a:blip>
          <a:stretch>
            <a:fillRect/>
          </a:stretch>
        </p:blipFill>
        <p:spPr>
          <a:xfrm>
            <a:off x="159002" y="2838025"/>
            <a:ext cx="2682075" cy="177437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Shape 310"/>
        <p:cNvGrpSpPr/>
        <p:nvPr/>
      </p:nvGrpSpPr>
      <p:grpSpPr>
        <a:xfrm>
          <a:off x="0" y="0"/>
          <a:ext cx="0" cy="0"/>
          <a:chOff x="0" y="0"/>
          <a:chExt cx="0" cy="0"/>
        </a:xfrm>
      </p:grpSpPr>
      <p:sp>
        <p:nvSpPr>
          <p:cNvPr id="315" name="Google Shape;315;p52"/>
          <p:cNvSpPr txBox="1"/>
          <p:nvPr/>
        </p:nvSpPr>
        <p:spPr>
          <a:xfrm>
            <a:off x="5251505" y="2844151"/>
            <a:ext cx="3194400" cy="1016400"/>
          </a:xfrm>
          <a:prstGeom prst="rect">
            <a:avLst/>
          </a:prstGeom>
          <a:noFill/>
          <a:ln>
            <a:noFill/>
          </a:ln>
        </p:spPr>
        <p:txBody>
          <a:bodyPr spcFirstLastPara="1" wrap="square" lIns="0" tIns="0" rIns="0" bIns="0" anchor="t" anchorCtr="0">
            <a:noAutofit/>
          </a:bodyPr>
          <a:lstStyle/>
          <a:p>
            <a:pPr lvl="0">
              <a:buClr>
                <a:schemeClr val="lt1"/>
              </a:buClr>
              <a:buSzPts val="1400"/>
            </a:pPr>
            <a:r>
              <a:rPr lang="pl-PL" dirty="0">
                <a:solidFill>
                  <a:schemeClr val="lt1"/>
                </a:solidFill>
              </a:rPr>
              <a:t>Jako technolodzy możecie być odpowiedzialni za organizację i nadzorowanie wszystkich technicznych aspektów wydarzeń. Musicie być na bieżąco ze wszystkimi nowinkami technologicznymi w branży i być w stanie doradzić jak, kiedy i gdzie można użyć nowo wymyślone technologie podczas imprez czy uroczystości. </a:t>
            </a:r>
            <a:endParaRPr sz="1100" dirty="0"/>
          </a:p>
        </p:txBody>
      </p:sp>
      <p:sp>
        <p:nvSpPr>
          <p:cNvPr id="311" name="Google Shape;311;p52"/>
          <p:cNvSpPr/>
          <p:nvPr/>
        </p:nvSpPr>
        <p:spPr>
          <a:xfrm>
            <a:off x="0" y="-4745"/>
            <a:ext cx="9144000" cy="2677200"/>
          </a:xfrm>
          <a:prstGeom prst="rect">
            <a:avLst/>
          </a:prstGeom>
          <a:solidFill>
            <a:schemeClr val="lt1"/>
          </a:solidFill>
          <a:ln>
            <a:noFill/>
          </a:ln>
        </p:spPr>
        <p:txBody>
          <a:bodyPr spcFirstLastPara="1" wrap="square" lIns="72850" tIns="36425" rIns="72850" bIns="36425" anchor="ctr" anchorCtr="0">
            <a:noAutofit/>
          </a:bodyPr>
          <a:lstStyle/>
          <a:p>
            <a:pPr marL="0" marR="0" lvl="0" indent="0" algn="ctr" rtl="0">
              <a:lnSpc>
                <a:spcPct val="100000"/>
              </a:lnSpc>
              <a:spcBef>
                <a:spcPts val="0"/>
              </a:spcBef>
              <a:spcAft>
                <a:spcPts val="0"/>
              </a:spcAft>
              <a:buNone/>
            </a:pPr>
            <a:endParaRPr sz="1300">
              <a:solidFill>
                <a:schemeClr val="lt1"/>
              </a:solidFill>
              <a:latin typeface="Arial"/>
              <a:ea typeface="Arial"/>
              <a:cs typeface="Arial"/>
              <a:sym typeface="Arial"/>
            </a:endParaRPr>
          </a:p>
        </p:txBody>
      </p:sp>
      <p:sp>
        <p:nvSpPr>
          <p:cNvPr id="312" name="Google Shape;312;p52"/>
          <p:cNvSpPr txBox="1">
            <a:spLocks noGrp="1"/>
          </p:cNvSpPr>
          <p:nvPr>
            <p:ph type="title"/>
          </p:nvPr>
        </p:nvSpPr>
        <p:spPr>
          <a:xfrm>
            <a:off x="284096" y="128332"/>
            <a:ext cx="8859904" cy="4167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2200"/>
              <a:buFont typeface="Arial"/>
              <a:buNone/>
            </a:pPr>
            <a:r>
              <a:rPr lang="pl-PL" dirty="0">
                <a:solidFill>
                  <a:schemeClr val="dk1"/>
                </a:solidFill>
              </a:rPr>
              <a:t>Zawody związane z technologią w organizacji imprez i dekoracjach</a:t>
            </a:r>
            <a:endParaRPr dirty="0">
              <a:solidFill>
                <a:schemeClr val="dk1"/>
              </a:solidFill>
            </a:endParaRPr>
          </a:p>
        </p:txBody>
      </p:sp>
      <p:sp>
        <p:nvSpPr>
          <p:cNvPr id="313" name="Google Shape;313;p52"/>
          <p:cNvSpPr txBox="1">
            <a:spLocks noGrp="1"/>
          </p:cNvSpPr>
          <p:nvPr>
            <p:ph type="body" idx="1"/>
          </p:nvPr>
        </p:nvSpPr>
        <p:spPr>
          <a:xfrm>
            <a:off x="1059485" y="786743"/>
            <a:ext cx="2582400" cy="822000"/>
          </a:xfrm>
          <a:prstGeom prst="rect">
            <a:avLst/>
          </a:prstGeom>
          <a:noFill/>
          <a:ln>
            <a:noFill/>
          </a:ln>
        </p:spPr>
        <p:txBody>
          <a:bodyPr spcFirstLastPara="1" wrap="square" lIns="0" tIns="0" rIns="0" bIns="0" anchor="t" anchorCtr="0">
            <a:noAutofit/>
          </a:bodyPr>
          <a:lstStyle/>
          <a:p>
            <a:pPr marL="0" lvl="0" indent="0" algn="ctr">
              <a:buClr>
                <a:schemeClr val="accent3"/>
              </a:buClr>
              <a:buSzPts val="1600"/>
            </a:pPr>
            <a:r>
              <a:rPr lang="en-US" sz="1600" b="0" dirty="0" err="1">
                <a:solidFill>
                  <a:schemeClr val="accent3"/>
                </a:solidFill>
              </a:rPr>
              <a:t>Programista</a:t>
            </a:r>
            <a:r>
              <a:rPr lang="en-US" sz="1600" b="0" dirty="0">
                <a:solidFill>
                  <a:schemeClr val="accent3"/>
                </a:solidFill>
              </a:rPr>
              <a:t> </a:t>
            </a:r>
            <a:r>
              <a:rPr lang="en-US" sz="1600" b="0" dirty="0" err="1">
                <a:solidFill>
                  <a:schemeClr val="accent3"/>
                </a:solidFill>
              </a:rPr>
              <a:t>oświetlenia</a:t>
            </a:r>
            <a:endParaRPr dirty="0"/>
          </a:p>
        </p:txBody>
      </p:sp>
      <p:sp>
        <p:nvSpPr>
          <p:cNvPr id="316" name="Google Shape;316;p52"/>
          <p:cNvSpPr txBox="1"/>
          <p:nvPr/>
        </p:nvSpPr>
        <p:spPr>
          <a:xfrm>
            <a:off x="332184" y="4800600"/>
            <a:ext cx="2247600" cy="1029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chemeClr val="lt1"/>
              </a:buClr>
              <a:buSzPts val="600"/>
              <a:buFont typeface="Arial"/>
              <a:buNone/>
            </a:pPr>
            <a:r>
              <a:rPr lang="en" sz="600" b="1">
                <a:solidFill>
                  <a:schemeClr val="lt1"/>
                </a:solidFill>
                <a:latin typeface="Arial"/>
                <a:ea typeface="Arial"/>
                <a:cs typeface="Arial"/>
                <a:sym typeface="Arial"/>
              </a:rPr>
              <a:t>#TechWeCan  </a:t>
            </a:r>
            <a:r>
              <a:rPr lang="en" sz="600">
                <a:solidFill>
                  <a:schemeClr val="lt1"/>
                </a:solidFill>
                <a:latin typeface="Arial"/>
                <a:ea typeface="Arial"/>
                <a:cs typeface="Arial"/>
                <a:sym typeface="Arial"/>
              </a:rPr>
              <a:t>|  Tech for Celebrations  </a:t>
            </a:r>
            <a:endParaRPr sz="1100"/>
          </a:p>
        </p:txBody>
      </p:sp>
      <p:sp>
        <p:nvSpPr>
          <p:cNvPr id="317" name="Google Shape;317;p52"/>
          <p:cNvSpPr txBox="1"/>
          <p:nvPr/>
        </p:nvSpPr>
        <p:spPr>
          <a:xfrm>
            <a:off x="5810105" y="786743"/>
            <a:ext cx="2635800" cy="822000"/>
          </a:xfrm>
          <a:prstGeom prst="rect">
            <a:avLst/>
          </a:prstGeom>
          <a:noFill/>
          <a:ln>
            <a:noFill/>
          </a:ln>
        </p:spPr>
        <p:txBody>
          <a:bodyPr spcFirstLastPara="1" wrap="square" lIns="0" tIns="0" rIns="0" bIns="0" anchor="t" anchorCtr="0">
            <a:noAutofit/>
          </a:bodyPr>
          <a:lstStyle/>
          <a:p>
            <a:pPr lvl="0">
              <a:buClr>
                <a:schemeClr val="accent3"/>
              </a:buClr>
              <a:buSzPts val="1600"/>
            </a:pPr>
            <a:r>
              <a:rPr lang="en-US" sz="1600" dirty="0" err="1">
                <a:solidFill>
                  <a:schemeClr val="accent3"/>
                </a:solidFill>
              </a:rPr>
              <a:t>Technolog</a:t>
            </a:r>
            <a:r>
              <a:rPr lang="en-US" sz="1600" dirty="0">
                <a:solidFill>
                  <a:schemeClr val="accent3"/>
                </a:solidFill>
              </a:rPr>
              <a:t> </a:t>
            </a:r>
            <a:r>
              <a:rPr lang="en-US" sz="1600" dirty="0" err="1">
                <a:solidFill>
                  <a:schemeClr val="accent3"/>
                </a:solidFill>
              </a:rPr>
              <a:t>imprez</a:t>
            </a:r>
            <a:r>
              <a:rPr lang="en-US" sz="1600" dirty="0">
                <a:solidFill>
                  <a:schemeClr val="accent3"/>
                </a:solidFill>
              </a:rPr>
              <a:t> </a:t>
            </a:r>
            <a:endParaRPr sz="1100" dirty="0"/>
          </a:p>
        </p:txBody>
      </p:sp>
      <p:sp>
        <p:nvSpPr>
          <p:cNvPr id="318" name="Google Shape;318;p52"/>
          <p:cNvSpPr txBox="1"/>
          <p:nvPr/>
        </p:nvSpPr>
        <p:spPr>
          <a:xfrm>
            <a:off x="753485" y="2844151"/>
            <a:ext cx="3194400" cy="1016400"/>
          </a:xfrm>
          <a:prstGeom prst="rect">
            <a:avLst/>
          </a:prstGeom>
          <a:noFill/>
          <a:ln>
            <a:noFill/>
          </a:ln>
        </p:spPr>
        <p:txBody>
          <a:bodyPr spcFirstLastPara="1" wrap="square" lIns="0" tIns="0" rIns="0" bIns="0" anchor="t" anchorCtr="0">
            <a:noAutofit/>
          </a:bodyPr>
          <a:lstStyle/>
          <a:p>
            <a:pPr lvl="0">
              <a:buClr>
                <a:schemeClr val="lt1"/>
              </a:buClr>
              <a:buSzPts val="1400"/>
            </a:pPr>
            <a:r>
              <a:rPr lang="pl-PL" dirty="0">
                <a:solidFill>
                  <a:schemeClr val="lt1"/>
                </a:solidFill>
              </a:rPr>
              <a:t>Jako programiści oświetlenia będziecie odpowiedzialni za decydowanie o tym, jak i kiedy użyć oświetlenia podczas imprez, żeby uzyskać jak najciekawszy efekt. Programista oświetlenia pracuje przy wydarzeniach takich jak produkcje teatralne, imprezy sportowe, koncerty czy wielkie imprezy. </a:t>
            </a:r>
            <a:endParaRPr sz="1100" dirty="0"/>
          </a:p>
        </p:txBody>
      </p:sp>
      <p:pic>
        <p:nvPicPr>
          <p:cNvPr id="320" name="Google Shape;320;p52"/>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5571869" y="1101186"/>
            <a:ext cx="2254781" cy="1499521"/>
          </a:xfrm>
          <a:prstGeom prst="rect">
            <a:avLst/>
          </a:prstGeom>
          <a:noFill/>
          <a:ln>
            <a:noFill/>
          </a:ln>
        </p:spPr>
      </p:pic>
      <p:pic>
        <p:nvPicPr>
          <p:cNvPr id="321" name="Google Shape;321;p52"/>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1230975" y="1101182"/>
            <a:ext cx="2247600" cy="14995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53"/>
          <p:cNvSpPr/>
          <p:nvPr/>
        </p:nvSpPr>
        <p:spPr>
          <a:xfrm>
            <a:off x="0" y="1469413"/>
            <a:ext cx="9144012" cy="3674087"/>
          </a:xfrm>
          <a:prstGeom prst="flowChartManualInput">
            <a:avLst/>
          </a:prstGeom>
          <a:solidFill>
            <a:schemeClr val="accent4"/>
          </a:solidFill>
          <a:ln>
            <a:noFill/>
          </a:ln>
        </p:spPr>
        <p:txBody>
          <a:bodyPr spcFirstLastPara="1" wrap="square" lIns="72850" tIns="36425" rIns="72850" bIns="36425" anchor="ctr" anchorCtr="0">
            <a:noAutofit/>
          </a:bodyPr>
          <a:lstStyle/>
          <a:p>
            <a:pPr marL="0" marR="0" lvl="0" indent="0" algn="ctr" rtl="0">
              <a:lnSpc>
                <a:spcPct val="100000"/>
              </a:lnSpc>
              <a:spcBef>
                <a:spcPts val="0"/>
              </a:spcBef>
              <a:spcAft>
                <a:spcPts val="0"/>
              </a:spcAft>
              <a:buNone/>
            </a:pPr>
            <a:endParaRPr sz="1300">
              <a:solidFill>
                <a:schemeClr val="lt1"/>
              </a:solidFill>
              <a:latin typeface="Arial"/>
              <a:ea typeface="Arial"/>
              <a:cs typeface="Arial"/>
              <a:sym typeface="Arial"/>
            </a:endParaRPr>
          </a:p>
        </p:txBody>
      </p:sp>
      <p:sp>
        <p:nvSpPr>
          <p:cNvPr id="327" name="Google Shape;327;p53"/>
          <p:cNvSpPr txBox="1">
            <a:spLocks noGrp="1"/>
          </p:cNvSpPr>
          <p:nvPr>
            <p:ph type="title"/>
          </p:nvPr>
        </p:nvSpPr>
        <p:spPr>
          <a:xfrm>
            <a:off x="284096" y="169016"/>
            <a:ext cx="7252200" cy="4167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2000"/>
              <a:buFont typeface="Arial"/>
              <a:buNone/>
            </a:pPr>
            <a:r>
              <a:rPr lang="pl-PL" sz="2000" dirty="0"/>
              <a:t>Poznajcie kolejną inspirującą osobę</a:t>
            </a:r>
            <a:br>
              <a:rPr lang="en" sz="2000" dirty="0"/>
            </a:br>
            <a:br>
              <a:rPr lang="en" sz="2000" dirty="0"/>
            </a:br>
            <a:endParaRPr sz="2000" b="0" dirty="0"/>
          </a:p>
          <a:p>
            <a:pPr marL="0" lvl="0" indent="0" algn="l" rtl="0">
              <a:lnSpc>
                <a:spcPct val="100000"/>
              </a:lnSpc>
              <a:spcBef>
                <a:spcPts val="0"/>
              </a:spcBef>
              <a:spcAft>
                <a:spcPts val="0"/>
              </a:spcAft>
              <a:buClr>
                <a:schemeClr val="dk1"/>
              </a:buClr>
              <a:buSzPts val="2000"/>
              <a:buFont typeface="Arial"/>
              <a:buNone/>
            </a:pPr>
            <a:endParaRPr sz="2000" b="0" dirty="0"/>
          </a:p>
          <a:p>
            <a:pPr marL="0" lvl="0" indent="0" algn="l" rtl="0">
              <a:lnSpc>
                <a:spcPct val="100000"/>
              </a:lnSpc>
              <a:spcBef>
                <a:spcPts val="0"/>
              </a:spcBef>
              <a:spcAft>
                <a:spcPts val="0"/>
              </a:spcAft>
              <a:buClr>
                <a:schemeClr val="dk1"/>
              </a:buClr>
              <a:buSzPts val="2000"/>
              <a:buFont typeface="Arial"/>
              <a:buNone/>
            </a:pPr>
            <a:endParaRPr sz="2000" b="0" dirty="0"/>
          </a:p>
          <a:p>
            <a:pPr marL="0" lvl="0" indent="0" algn="l" rtl="0">
              <a:lnSpc>
                <a:spcPct val="100000"/>
              </a:lnSpc>
              <a:spcBef>
                <a:spcPts val="0"/>
              </a:spcBef>
              <a:spcAft>
                <a:spcPts val="0"/>
              </a:spcAft>
              <a:buClr>
                <a:schemeClr val="dk1"/>
              </a:buClr>
              <a:buSzPts val="2000"/>
              <a:buFont typeface="Arial"/>
              <a:buNone/>
            </a:pPr>
            <a:endParaRPr sz="2000" b="0" dirty="0"/>
          </a:p>
          <a:p>
            <a:pPr marL="0" lvl="0" indent="0" algn="l" rtl="0">
              <a:lnSpc>
                <a:spcPct val="100000"/>
              </a:lnSpc>
              <a:spcBef>
                <a:spcPts val="0"/>
              </a:spcBef>
              <a:spcAft>
                <a:spcPts val="0"/>
              </a:spcAft>
              <a:buClr>
                <a:schemeClr val="dk1"/>
              </a:buClr>
              <a:buSzPts val="2000"/>
              <a:buFont typeface="Arial"/>
              <a:buNone/>
            </a:pPr>
            <a:endParaRPr sz="2000" b="0" dirty="0"/>
          </a:p>
          <a:p>
            <a:pPr marL="0" lvl="0" indent="0" algn="l" rtl="0">
              <a:lnSpc>
                <a:spcPct val="100000"/>
              </a:lnSpc>
              <a:spcBef>
                <a:spcPts val="0"/>
              </a:spcBef>
              <a:spcAft>
                <a:spcPts val="0"/>
              </a:spcAft>
              <a:buClr>
                <a:schemeClr val="dk1"/>
              </a:buClr>
              <a:buSzPts val="2000"/>
              <a:buFont typeface="Arial"/>
              <a:buNone/>
            </a:pPr>
            <a:endParaRPr sz="2000" b="0" dirty="0"/>
          </a:p>
          <a:p>
            <a:pPr marL="0" lvl="0" indent="0" algn="l" rtl="0">
              <a:lnSpc>
                <a:spcPct val="100000"/>
              </a:lnSpc>
              <a:spcBef>
                <a:spcPts val="0"/>
              </a:spcBef>
              <a:spcAft>
                <a:spcPts val="0"/>
              </a:spcAft>
              <a:buClr>
                <a:schemeClr val="dk1"/>
              </a:buClr>
              <a:buSzPts val="2000"/>
              <a:buFont typeface="Arial"/>
              <a:buNone/>
            </a:pPr>
            <a:r>
              <a:rPr lang="en" sz="2000" b="0" dirty="0"/>
              <a:t>Jan Carlyle</a:t>
            </a:r>
            <a:endParaRPr sz="2000" b="0" dirty="0"/>
          </a:p>
          <a:p>
            <a:pPr marL="0" lvl="0" indent="0" algn="l" rtl="0">
              <a:lnSpc>
                <a:spcPct val="100000"/>
              </a:lnSpc>
              <a:spcBef>
                <a:spcPts val="0"/>
              </a:spcBef>
              <a:spcAft>
                <a:spcPts val="0"/>
              </a:spcAft>
              <a:buClr>
                <a:schemeClr val="dk1"/>
              </a:buClr>
              <a:buSzPts val="2000"/>
              <a:buFont typeface="Arial"/>
              <a:buNone/>
            </a:pPr>
            <a:endParaRPr sz="2000" b="0" dirty="0"/>
          </a:p>
          <a:p>
            <a:pPr marL="0" lvl="0" indent="0" algn="l" rtl="0">
              <a:lnSpc>
                <a:spcPct val="100000"/>
              </a:lnSpc>
              <a:spcBef>
                <a:spcPts val="0"/>
              </a:spcBef>
              <a:spcAft>
                <a:spcPts val="0"/>
              </a:spcAft>
              <a:buClr>
                <a:schemeClr val="dk1"/>
              </a:buClr>
              <a:buSzPts val="2000"/>
              <a:buFont typeface="Arial"/>
              <a:buNone/>
            </a:pPr>
            <a:r>
              <a:rPr lang="pl-PL" sz="2000" b="0" dirty="0"/>
              <a:t>Założycielka i dyrektor</a:t>
            </a:r>
            <a:r>
              <a:rPr lang="en" sz="2000" b="0" dirty="0"/>
              <a:t> </a:t>
            </a:r>
            <a:br>
              <a:rPr lang="pl-PL" sz="2000" b="0" dirty="0"/>
            </a:br>
            <a:r>
              <a:rPr lang="pl-PL" sz="2000" b="0" dirty="0"/>
              <a:t>firmy</a:t>
            </a:r>
            <a:endParaRPr sz="2000" b="0" dirty="0"/>
          </a:p>
          <a:p>
            <a:pPr marL="0" lvl="0" indent="0" algn="l" rtl="0">
              <a:lnSpc>
                <a:spcPct val="100000"/>
              </a:lnSpc>
              <a:spcBef>
                <a:spcPts val="0"/>
              </a:spcBef>
              <a:spcAft>
                <a:spcPts val="0"/>
              </a:spcAft>
              <a:buClr>
                <a:schemeClr val="dk1"/>
              </a:buClr>
              <a:buSzPts val="2000"/>
              <a:buFont typeface="Arial"/>
              <a:buNone/>
            </a:pPr>
            <a:r>
              <a:rPr lang="en" sz="2000" b="0" dirty="0"/>
              <a:t>Autumn LIVE  </a:t>
            </a:r>
            <a:endParaRPr sz="2000" b="0" dirty="0"/>
          </a:p>
        </p:txBody>
      </p:sp>
      <p:sp>
        <p:nvSpPr>
          <p:cNvPr id="328" name="Google Shape;328;p53"/>
          <p:cNvSpPr txBox="1"/>
          <p:nvPr/>
        </p:nvSpPr>
        <p:spPr>
          <a:xfrm>
            <a:off x="332184" y="4800600"/>
            <a:ext cx="2247600" cy="1029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chemeClr val="dk1"/>
              </a:buClr>
              <a:buSzPts val="600"/>
              <a:buFont typeface="Arial"/>
              <a:buNone/>
            </a:pPr>
            <a:r>
              <a:rPr lang="en" sz="600" b="1">
                <a:solidFill>
                  <a:schemeClr val="dk1"/>
                </a:solidFill>
                <a:latin typeface="Arial"/>
                <a:ea typeface="Arial"/>
                <a:cs typeface="Arial"/>
                <a:sym typeface="Arial"/>
              </a:rPr>
              <a:t>#TechWeCan  </a:t>
            </a:r>
            <a:r>
              <a:rPr lang="en" sz="600">
                <a:solidFill>
                  <a:schemeClr val="dk1"/>
                </a:solidFill>
                <a:latin typeface="Arial"/>
                <a:ea typeface="Arial"/>
                <a:cs typeface="Arial"/>
                <a:sym typeface="Arial"/>
              </a:rPr>
              <a:t>|  Tech for Celebrations </a:t>
            </a:r>
            <a:endParaRPr sz="1100"/>
          </a:p>
        </p:txBody>
      </p:sp>
      <p:pic>
        <p:nvPicPr>
          <p:cNvPr id="330" name="Google Shape;330;p53"/>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396150" y="4188150"/>
            <a:ext cx="1273927" cy="518075"/>
          </a:xfrm>
          <a:prstGeom prst="rect">
            <a:avLst/>
          </a:prstGeom>
          <a:noFill/>
          <a:ln>
            <a:noFill/>
          </a:ln>
        </p:spPr>
      </p:pic>
      <p:pic>
        <p:nvPicPr>
          <p:cNvPr id="331" name="Google Shape;331;p53"/>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332644" y="647881"/>
            <a:ext cx="1229169" cy="1304572"/>
          </a:xfrm>
          <a:prstGeom prst="rect">
            <a:avLst/>
          </a:prstGeom>
          <a:noFill/>
          <a:ln>
            <a:noFill/>
          </a:ln>
        </p:spPr>
      </p:pic>
      <p:pic>
        <p:nvPicPr>
          <p:cNvPr id="3" name="Picture 2">
            <a:hlinkClick r:id="rId5"/>
            <a:extLst>
              <a:ext uri="{FF2B5EF4-FFF2-40B4-BE49-F238E27FC236}">
                <a16:creationId xmlns:a16="http://schemas.microsoft.com/office/drawing/2014/main" id="{805D33FC-1C65-474B-843C-ABD4EC19A31B}"/>
              </a:ext>
            </a:extLst>
          </p:cNvPr>
          <p:cNvPicPr>
            <a:picLocks noChangeAspect="1"/>
          </p:cNvPicPr>
          <p:nvPr/>
        </p:nvPicPr>
        <p:blipFill>
          <a:blip r:embed="rId6"/>
          <a:stretch>
            <a:fillRect/>
          </a:stretch>
        </p:blipFill>
        <p:spPr>
          <a:xfrm>
            <a:off x="3073400" y="1407248"/>
            <a:ext cx="5486400" cy="3114675"/>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Shape 336"/>
        <p:cNvGrpSpPr/>
        <p:nvPr/>
      </p:nvGrpSpPr>
      <p:grpSpPr>
        <a:xfrm>
          <a:off x="0" y="0"/>
          <a:ext cx="0" cy="0"/>
          <a:chOff x="0" y="0"/>
          <a:chExt cx="0" cy="0"/>
        </a:xfrm>
      </p:grpSpPr>
      <p:sp>
        <p:nvSpPr>
          <p:cNvPr id="337" name="Google Shape;337;p54"/>
          <p:cNvSpPr/>
          <p:nvPr/>
        </p:nvSpPr>
        <p:spPr>
          <a:xfrm>
            <a:off x="0" y="1048356"/>
            <a:ext cx="9144000" cy="3489300"/>
          </a:xfrm>
          <a:prstGeom prst="rect">
            <a:avLst/>
          </a:prstGeom>
          <a:solidFill>
            <a:schemeClr val="lt1"/>
          </a:solidFill>
          <a:ln>
            <a:noFill/>
          </a:ln>
        </p:spPr>
        <p:txBody>
          <a:bodyPr spcFirstLastPara="1" wrap="square" lIns="172150" tIns="229525" rIns="57375" bIns="75475" anchor="t" anchorCtr="0">
            <a:noAutofit/>
          </a:bodyPr>
          <a:lstStyle/>
          <a:p>
            <a:pPr marL="139700" marR="0" lvl="0" indent="0" algn="l" rtl="0">
              <a:spcBef>
                <a:spcPts val="0"/>
              </a:spcBef>
              <a:spcAft>
                <a:spcPts val="0"/>
              </a:spcAft>
              <a:buNone/>
            </a:pPr>
            <a:endParaRPr sz="1900">
              <a:solidFill>
                <a:schemeClr val="dk1"/>
              </a:solidFill>
              <a:latin typeface="Arial"/>
              <a:ea typeface="Arial"/>
              <a:cs typeface="Arial"/>
              <a:sym typeface="Arial"/>
            </a:endParaRPr>
          </a:p>
        </p:txBody>
      </p:sp>
      <p:sp>
        <p:nvSpPr>
          <p:cNvPr id="338" name="Google Shape;338;p54"/>
          <p:cNvSpPr txBox="1">
            <a:spLocks noGrp="1"/>
          </p:cNvSpPr>
          <p:nvPr>
            <p:ph type="title"/>
          </p:nvPr>
        </p:nvSpPr>
        <p:spPr>
          <a:xfrm>
            <a:off x="332185" y="172432"/>
            <a:ext cx="8479800" cy="612300"/>
          </a:xfrm>
          <a:prstGeom prst="rect">
            <a:avLst/>
          </a:prstGeom>
          <a:noFill/>
          <a:ln>
            <a:noFill/>
          </a:ln>
        </p:spPr>
        <p:txBody>
          <a:bodyPr spcFirstLastPara="1" wrap="square" lIns="0" tIns="0" rIns="0" bIns="0" anchor="t" anchorCtr="0">
            <a:noAutofit/>
          </a:bodyPr>
          <a:lstStyle/>
          <a:p>
            <a:pPr lvl="0">
              <a:buSzPts val="2000"/>
            </a:pPr>
            <a:r>
              <a:rPr lang="pl-PL" sz="1800" dirty="0"/>
              <a:t>Twoje wyzwanie</a:t>
            </a:r>
            <a:r>
              <a:rPr lang="en" sz="1800" dirty="0"/>
              <a:t>: </a:t>
            </a:r>
            <a:r>
              <a:rPr lang="pl-PL" sz="2000" dirty="0"/>
              <a:t>zaprojektuj zupełnie nową zabawkę elektroniczną roku 2030. Jak myślisz, jakimi zabawkami dzieci będą się bawić za dziesięć lat? </a:t>
            </a:r>
            <a:endParaRPr sz="2000" dirty="0"/>
          </a:p>
        </p:txBody>
      </p:sp>
      <p:sp>
        <p:nvSpPr>
          <p:cNvPr id="339" name="Google Shape;339;p54"/>
          <p:cNvSpPr txBox="1">
            <a:spLocks noGrp="1"/>
          </p:cNvSpPr>
          <p:nvPr>
            <p:ph type="sldNum" idx="12"/>
          </p:nvPr>
        </p:nvSpPr>
        <p:spPr>
          <a:xfrm>
            <a:off x="7265527" y="3266263"/>
            <a:ext cx="270600" cy="69900"/>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Clr>
                <a:srgbClr val="000000"/>
              </a:buClr>
              <a:buFont typeface="Arial"/>
              <a:buNone/>
            </a:pPr>
            <a:fld id="{00000000-1234-1234-1234-123412341234}" type="slidenum">
              <a:rPr lang="en"/>
              <a:t>13</a:t>
            </a:fld>
            <a:endParaRPr/>
          </a:p>
        </p:txBody>
      </p:sp>
      <p:sp>
        <p:nvSpPr>
          <p:cNvPr id="340" name="Google Shape;340;p54"/>
          <p:cNvSpPr/>
          <p:nvPr/>
        </p:nvSpPr>
        <p:spPr>
          <a:xfrm>
            <a:off x="2500427" y="4537719"/>
            <a:ext cx="6643500" cy="612300"/>
          </a:xfrm>
          <a:prstGeom prst="rect">
            <a:avLst/>
          </a:prstGeom>
          <a:solidFill>
            <a:schemeClr val="accent3"/>
          </a:solidFill>
          <a:ln>
            <a:noFill/>
          </a:ln>
        </p:spPr>
        <p:txBody>
          <a:bodyPr spcFirstLastPara="1" wrap="square" lIns="72850" tIns="36425" rIns="72850" bIns="36425" anchor="ctr" anchorCtr="0">
            <a:noAutofit/>
          </a:bodyPr>
          <a:lstStyle/>
          <a:p>
            <a:pPr marL="63500" marR="88900" lvl="0"/>
            <a:r>
              <a:rPr lang="pl-PL" dirty="0">
                <a:solidFill>
                  <a:schemeClr val="lt1"/>
                </a:solidFill>
              </a:rPr>
              <a:t>Poproś opiekunów lub nauczyciela o podzielenie się Twoją pracą w mediach społecznościowych z użyciem </a:t>
            </a:r>
            <a:r>
              <a:rPr lang="pl-PL" dirty="0" err="1">
                <a:solidFill>
                  <a:schemeClr val="lt1"/>
                </a:solidFill>
              </a:rPr>
              <a:t>tagu</a:t>
            </a:r>
            <a:r>
              <a:rPr lang="pl-PL" dirty="0">
                <a:solidFill>
                  <a:schemeClr val="lt1"/>
                </a:solidFill>
              </a:rPr>
              <a:t> #</a:t>
            </a:r>
            <a:r>
              <a:rPr lang="pl-PL" dirty="0" err="1">
                <a:solidFill>
                  <a:schemeClr val="lt1"/>
                </a:solidFill>
              </a:rPr>
              <a:t>TechWeCan</a:t>
            </a:r>
            <a:r>
              <a:rPr lang="pl-PL" dirty="0">
                <a:solidFill>
                  <a:schemeClr val="lt1"/>
                </a:solidFill>
              </a:rPr>
              <a:t> lub wyślij ją na adres: </a:t>
            </a:r>
            <a:r>
              <a:rPr lang="pl-PL" u="sng" dirty="0">
                <a:solidFill>
                  <a:schemeClr val="lt1"/>
                </a:solidFill>
                <a:hlinkClick r:id="rId3">
                  <a:extLst>
                    <a:ext uri="{A12FA001-AC4F-418D-AE19-62706E023703}">
                      <ahyp:hlinkClr xmlns:ahyp="http://schemas.microsoft.com/office/drawing/2018/hyperlinkcolor" val="tx"/>
                    </a:ext>
                  </a:extLst>
                </a:hlinkClick>
              </a:rPr>
              <a:t>uk_techshecan@pwc.com</a:t>
            </a:r>
            <a:endParaRPr lang="pl-PL" dirty="0">
              <a:solidFill>
                <a:schemeClr val="lt1"/>
              </a:solidFill>
            </a:endParaRPr>
          </a:p>
        </p:txBody>
      </p:sp>
      <p:sp>
        <p:nvSpPr>
          <p:cNvPr id="341" name="Google Shape;341;p54"/>
          <p:cNvSpPr txBox="1"/>
          <p:nvPr/>
        </p:nvSpPr>
        <p:spPr>
          <a:xfrm>
            <a:off x="332185" y="4763866"/>
            <a:ext cx="2247600" cy="1029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chemeClr val="lt1"/>
              </a:buClr>
              <a:buSzPts val="600"/>
              <a:buFont typeface="Arial"/>
              <a:buNone/>
            </a:pPr>
            <a:r>
              <a:rPr lang="en" sz="600" b="1">
                <a:solidFill>
                  <a:schemeClr val="lt1"/>
                </a:solidFill>
                <a:latin typeface="Arial"/>
                <a:ea typeface="Arial"/>
                <a:cs typeface="Arial"/>
                <a:sym typeface="Arial"/>
              </a:rPr>
              <a:t>#TechWeCan  </a:t>
            </a:r>
            <a:r>
              <a:rPr lang="en" sz="600">
                <a:solidFill>
                  <a:schemeClr val="lt1"/>
                </a:solidFill>
                <a:latin typeface="Arial"/>
                <a:ea typeface="Arial"/>
                <a:cs typeface="Arial"/>
                <a:sym typeface="Arial"/>
              </a:rPr>
              <a:t>|  Tech for Celebrations </a:t>
            </a:r>
            <a:endParaRPr sz="1100"/>
          </a:p>
        </p:txBody>
      </p:sp>
      <p:pic>
        <p:nvPicPr>
          <p:cNvPr id="343" name="Google Shape;343;p54" descr="These tech toys are great for kids - Abu Dhabi World Online"/>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42125" y="1203987"/>
            <a:ext cx="2197233" cy="1465554"/>
          </a:xfrm>
          <a:prstGeom prst="rect">
            <a:avLst/>
          </a:prstGeom>
          <a:noFill/>
          <a:ln>
            <a:noFill/>
          </a:ln>
        </p:spPr>
      </p:pic>
      <p:pic>
        <p:nvPicPr>
          <p:cNvPr id="344" name="Google Shape;344;p54" descr="Scientists create real 'Back To The Future' hoverboard - BBC News"/>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3182066" y="1208351"/>
            <a:ext cx="2761886" cy="1480720"/>
          </a:xfrm>
          <a:prstGeom prst="rect">
            <a:avLst/>
          </a:prstGeom>
          <a:noFill/>
          <a:ln>
            <a:noFill/>
          </a:ln>
        </p:spPr>
      </p:pic>
      <p:pic>
        <p:nvPicPr>
          <p:cNvPr id="345" name="Google Shape;345;p54" descr="Future Gazing: The rise of tech toys – ToyNews"/>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142125" y="2814955"/>
            <a:ext cx="2761887" cy="1480323"/>
          </a:xfrm>
          <a:prstGeom prst="rect">
            <a:avLst/>
          </a:prstGeom>
          <a:noFill/>
          <a:ln>
            <a:noFill/>
          </a:ln>
        </p:spPr>
      </p:pic>
      <p:pic>
        <p:nvPicPr>
          <p:cNvPr id="346" name="Google Shape;346;p54" descr="Robots are the future, and we don't trust them | PBS NewsHour"/>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3182067" y="2810799"/>
            <a:ext cx="2197233" cy="1488638"/>
          </a:xfrm>
          <a:prstGeom prst="rect">
            <a:avLst/>
          </a:prstGeom>
          <a:noFill/>
          <a:ln>
            <a:noFill/>
          </a:ln>
        </p:spPr>
      </p:pic>
      <p:pic>
        <p:nvPicPr>
          <p:cNvPr id="347" name="Google Shape;347;p54" descr="Sony brings its AI-infused robotic dog Aibo back from the dead | Sony | The  Guardian"/>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6223172" y="1196403"/>
            <a:ext cx="2778714" cy="1480720"/>
          </a:xfrm>
          <a:prstGeom prst="rect">
            <a:avLst/>
          </a:prstGeom>
          <a:noFill/>
          <a:ln>
            <a:noFill/>
          </a:ln>
        </p:spPr>
      </p:pic>
      <p:pic>
        <p:nvPicPr>
          <p:cNvPr id="348" name="Google Shape;348;p54" descr="Tech and the future of transportation: From here to there | ZDNet"/>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6222010" y="2777876"/>
            <a:ext cx="2779875" cy="152156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53"/>
          <p:cNvSpPr txBox="1">
            <a:spLocks noGrp="1"/>
          </p:cNvSpPr>
          <p:nvPr>
            <p:ph type="title"/>
          </p:nvPr>
        </p:nvSpPr>
        <p:spPr>
          <a:xfrm>
            <a:off x="301050" y="922325"/>
            <a:ext cx="4045200" cy="14823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4200"/>
              <a:buNone/>
            </a:pPr>
            <a:r>
              <a:rPr lang="en" sz="1400" dirty="0">
                <a:solidFill>
                  <a:schemeClr val="lt1"/>
                </a:solidFill>
              </a:rPr>
              <a:t>“</a:t>
            </a:r>
            <a:r>
              <a:rPr lang="pl-PL" sz="1400" dirty="0">
                <a:solidFill>
                  <a:schemeClr val="lt1"/>
                </a:solidFill>
              </a:rPr>
              <a:t>Konspekty</a:t>
            </a:r>
            <a:r>
              <a:rPr lang="en" sz="1400" dirty="0">
                <a:solidFill>
                  <a:schemeClr val="lt1"/>
                </a:solidFill>
              </a:rPr>
              <a:t> Tech We Can </a:t>
            </a:r>
            <a:r>
              <a:rPr lang="pl-PL" sz="1400" dirty="0">
                <a:solidFill>
                  <a:schemeClr val="lt1"/>
                </a:solidFill>
              </a:rPr>
              <a:t>są częścią naszej misji by rozwijać społeczność w której żyjemy </a:t>
            </a:r>
            <a:br>
              <a:rPr lang="pl-PL" sz="1400" dirty="0">
                <a:solidFill>
                  <a:schemeClr val="lt1"/>
                </a:solidFill>
              </a:rPr>
            </a:br>
            <a:r>
              <a:rPr lang="en" sz="1400" dirty="0">
                <a:solidFill>
                  <a:schemeClr val="lt1"/>
                </a:solidFill>
              </a:rPr>
              <a:t>- </a:t>
            </a:r>
            <a:r>
              <a:rPr lang="pl-PL" sz="1400" dirty="0">
                <a:solidFill>
                  <a:schemeClr val="lt1"/>
                </a:solidFill>
              </a:rPr>
              <a:t> bez naszego zaangażowania, wiele dzieci napotka ryzyko pozostania w tyle za szybko rozwijającą się technologią, która zmienia to jak żyjemy i pracujemy</a:t>
            </a:r>
            <a:r>
              <a:rPr lang="en" sz="1400" dirty="0">
                <a:solidFill>
                  <a:schemeClr val="lt1"/>
                </a:solidFill>
              </a:rPr>
              <a:t>. </a:t>
            </a:r>
            <a:r>
              <a:rPr lang="pl-PL" sz="1400" dirty="0">
                <a:solidFill>
                  <a:schemeClr val="lt1"/>
                </a:solidFill>
              </a:rPr>
              <a:t>[</a:t>
            </a:r>
            <a:r>
              <a:rPr lang="en-CH" sz="1400" dirty="0">
                <a:solidFill>
                  <a:schemeClr val="lt1"/>
                </a:solidFill>
              </a:rPr>
              <a:t>…</a:t>
            </a:r>
            <a:r>
              <a:rPr lang="pl-PL" sz="1400" dirty="0">
                <a:solidFill>
                  <a:schemeClr val="lt1"/>
                </a:solidFill>
              </a:rPr>
              <a:t>]</a:t>
            </a:r>
            <a:r>
              <a:rPr lang="en" sz="1400" dirty="0">
                <a:solidFill>
                  <a:schemeClr val="lt1"/>
                </a:solidFill>
              </a:rPr>
              <a:t>.”</a:t>
            </a:r>
            <a:endParaRPr sz="1400" dirty="0">
              <a:solidFill>
                <a:schemeClr val="lt1"/>
              </a:solidFill>
            </a:endParaRPr>
          </a:p>
          <a:p>
            <a:pPr marL="0" lvl="0" indent="0" algn="l" rtl="0">
              <a:lnSpc>
                <a:spcPct val="100000"/>
              </a:lnSpc>
              <a:spcBef>
                <a:spcPts val="1000"/>
              </a:spcBef>
              <a:spcAft>
                <a:spcPts val="1000"/>
              </a:spcAft>
              <a:buSzPts val="4200"/>
              <a:buNone/>
            </a:pPr>
            <a:r>
              <a:rPr lang="en" sz="1000" b="1" dirty="0">
                <a:solidFill>
                  <a:schemeClr val="lt1"/>
                </a:solidFill>
              </a:rPr>
              <a:t>Sheridan Ash, </a:t>
            </a:r>
            <a:r>
              <a:rPr lang="pl-PL" sz="1000" b="1" dirty="0">
                <a:solidFill>
                  <a:schemeClr val="lt1"/>
                </a:solidFill>
              </a:rPr>
              <a:t>założyciel</a:t>
            </a:r>
            <a:r>
              <a:rPr lang="en" sz="1000" b="1" dirty="0">
                <a:solidFill>
                  <a:schemeClr val="lt1"/>
                </a:solidFill>
              </a:rPr>
              <a:t> Tech She Can Charter</a:t>
            </a:r>
            <a:endParaRPr sz="1000" b="1" dirty="0">
              <a:solidFill>
                <a:schemeClr val="lt1"/>
              </a:solidFill>
            </a:endParaRPr>
          </a:p>
        </p:txBody>
      </p:sp>
      <p:pic>
        <p:nvPicPr>
          <p:cNvPr id="318" name="Google Shape;318;p53"/>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2857460"/>
            <a:ext cx="4570811" cy="2285445"/>
          </a:xfrm>
          <a:prstGeom prst="rect">
            <a:avLst/>
          </a:prstGeom>
          <a:noFill/>
          <a:ln>
            <a:noFill/>
          </a:ln>
        </p:spPr>
      </p:pic>
      <p:sp>
        <p:nvSpPr>
          <p:cNvPr id="319" name="Google Shape;319;p53"/>
          <p:cNvSpPr txBox="1"/>
          <p:nvPr/>
        </p:nvSpPr>
        <p:spPr>
          <a:xfrm>
            <a:off x="4798400" y="212375"/>
            <a:ext cx="4121400" cy="2359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pl-PL" sz="1200" b="1" i="0" u="none" strike="noStrike" cap="none" dirty="0">
                <a:solidFill>
                  <a:schemeClr val="dk1"/>
                </a:solidFill>
                <a:latin typeface="Arial"/>
                <a:ea typeface="Arial"/>
                <a:cs typeface="Arial"/>
                <a:sym typeface="Arial"/>
              </a:rPr>
              <a:t>Aby dowiedzieć się więcej  o</a:t>
            </a:r>
            <a:r>
              <a:rPr lang="en" sz="1200" b="1" i="0" u="none" strike="noStrike" cap="none" dirty="0">
                <a:solidFill>
                  <a:schemeClr val="dk1"/>
                </a:solidFill>
                <a:latin typeface="Arial"/>
                <a:ea typeface="Arial"/>
                <a:cs typeface="Arial"/>
                <a:sym typeface="Arial"/>
              </a:rPr>
              <a:t>Tech She Can, </a:t>
            </a:r>
            <a:r>
              <a:rPr lang="pl-PL" sz="1200" b="1" i="0" u="none" strike="noStrike" cap="none" dirty="0">
                <a:solidFill>
                  <a:schemeClr val="dk1"/>
                </a:solidFill>
                <a:latin typeface="Arial"/>
                <a:ea typeface="Arial"/>
                <a:cs typeface="Arial"/>
                <a:sym typeface="Arial"/>
              </a:rPr>
              <a:t>odwiedź [</a:t>
            </a:r>
            <a:r>
              <a:rPr lang="pl-PL" sz="1200" b="1" i="0" u="none" strike="noStrike" cap="none" dirty="0" err="1">
                <a:solidFill>
                  <a:schemeClr val="dk1"/>
                </a:solidFill>
                <a:latin typeface="Arial"/>
                <a:ea typeface="Arial"/>
                <a:cs typeface="Arial"/>
                <a:sym typeface="Arial"/>
              </a:rPr>
              <a:t>ang</a:t>
            </a:r>
            <a:r>
              <a:rPr lang="pl-PL" sz="1200" b="1" i="0" u="none" strike="noStrike" cap="none" dirty="0">
                <a:solidFill>
                  <a:schemeClr val="dk1"/>
                </a:solidFill>
                <a:latin typeface="Arial"/>
                <a:ea typeface="Arial"/>
                <a:cs typeface="Arial"/>
                <a:sym typeface="Arial"/>
              </a:rPr>
              <a:t>]</a:t>
            </a:r>
            <a:r>
              <a:rPr lang="en" sz="1200" b="1" i="0" u="none" strike="noStrike" cap="none" dirty="0">
                <a:solidFill>
                  <a:schemeClr val="dk1"/>
                </a:solidFill>
                <a:latin typeface="Arial"/>
                <a:ea typeface="Arial"/>
                <a:cs typeface="Arial"/>
                <a:sym typeface="Arial"/>
              </a:rPr>
              <a:t>: </a:t>
            </a:r>
            <a:r>
              <a:rPr lang="en" sz="1400" b="0" i="0" u="sng" strike="noStrike" cap="none" dirty="0">
                <a:solidFill>
                  <a:schemeClr val="hlink"/>
                </a:solidFill>
                <a:latin typeface="Arial"/>
                <a:ea typeface="Arial"/>
                <a:cs typeface="Arial"/>
                <a:sym typeface="Arial"/>
                <a:hlinkClick r:id="rId4"/>
              </a:rPr>
              <a:t>https://www.pwc.co.uk/who-we-are/women-in-technology/tech-she-can-charter.html</a:t>
            </a:r>
            <a:r>
              <a:rPr lang="en" sz="1400" b="0" i="0" u="none" strike="noStrike" cap="none" dirty="0">
                <a:solidFill>
                  <a:srgbClr val="1155CC"/>
                </a:solidFill>
                <a:latin typeface="Arial"/>
                <a:ea typeface="Arial"/>
                <a:cs typeface="Arial"/>
                <a:sym typeface="Arial"/>
              </a:rPr>
              <a:t> </a:t>
            </a:r>
            <a:endParaRPr sz="1400" b="0" i="0" u="none" strike="noStrike" cap="none" dirty="0">
              <a:solidFill>
                <a:srgbClr val="1155CC"/>
              </a:solidFill>
              <a:latin typeface="Arial"/>
              <a:ea typeface="Arial"/>
              <a:cs typeface="Arial"/>
              <a:sym typeface="Arial"/>
            </a:endParaRPr>
          </a:p>
          <a:p>
            <a:pPr marL="0" marR="0" lvl="0" indent="0" algn="l" rtl="0">
              <a:lnSpc>
                <a:spcPct val="100000"/>
              </a:lnSpc>
              <a:spcBef>
                <a:spcPts val="1000"/>
              </a:spcBef>
              <a:spcAft>
                <a:spcPts val="0"/>
              </a:spcAft>
              <a:buClr>
                <a:srgbClr val="000000"/>
              </a:buClr>
              <a:buSzPts val="1200"/>
              <a:buFont typeface="Arial"/>
              <a:buNone/>
            </a:pPr>
            <a:endParaRPr sz="1200" b="1" i="0" u="none" strike="noStrike" cap="none" dirty="0">
              <a:solidFill>
                <a:schemeClr val="dk1"/>
              </a:solidFill>
              <a:latin typeface="Arial"/>
              <a:ea typeface="Arial"/>
              <a:cs typeface="Arial"/>
              <a:sym typeface="Arial"/>
            </a:endParaRPr>
          </a:p>
          <a:p>
            <a:pPr marL="0" marR="0" lvl="0" indent="0" algn="l" rtl="0">
              <a:lnSpc>
                <a:spcPct val="100000"/>
              </a:lnSpc>
              <a:spcBef>
                <a:spcPts val="1000"/>
              </a:spcBef>
              <a:spcAft>
                <a:spcPts val="0"/>
              </a:spcAft>
              <a:buClr>
                <a:srgbClr val="000000"/>
              </a:buClr>
              <a:buSzPts val="1200"/>
              <a:buFont typeface="Arial"/>
              <a:buNone/>
            </a:pPr>
            <a:r>
              <a:rPr lang="pl-PL" sz="1200" b="1" i="0" u="none" strike="noStrike" cap="none" dirty="0">
                <a:solidFill>
                  <a:schemeClr val="dk1"/>
                </a:solidFill>
                <a:latin typeface="Arial"/>
                <a:ea typeface="Arial"/>
                <a:cs typeface="Arial"/>
                <a:sym typeface="Arial"/>
              </a:rPr>
              <a:t>Aby uzyskać dostęp do darmowych pomocy naukowych o których wspominaliśmy dzisiaj, odwiedź</a:t>
            </a:r>
            <a:r>
              <a:rPr lang="en" sz="1200" b="1" i="0" u="none" strike="noStrike" cap="none" dirty="0">
                <a:solidFill>
                  <a:schemeClr val="dk1"/>
                </a:solidFill>
                <a:latin typeface="Arial"/>
                <a:ea typeface="Arial"/>
                <a:cs typeface="Arial"/>
                <a:sym typeface="Arial"/>
              </a:rPr>
              <a:t>: </a:t>
            </a:r>
            <a:r>
              <a:rPr lang="en" sz="1400" b="0" i="0" u="sng" strike="noStrike" cap="none" dirty="0">
                <a:solidFill>
                  <a:schemeClr val="hlink"/>
                </a:solidFill>
                <a:latin typeface="Arial"/>
                <a:ea typeface="Arial"/>
                <a:cs typeface="Arial"/>
                <a:sym typeface="Arial"/>
                <a:hlinkClick r:id="rId5"/>
              </a:rPr>
              <a:t>https://techwecan.org/</a:t>
            </a:r>
            <a:r>
              <a:rPr lang="en" sz="1400" b="0" i="0" u="none" strike="noStrike" cap="none" dirty="0">
                <a:solidFill>
                  <a:srgbClr val="1155CC"/>
                </a:solidFill>
                <a:latin typeface="Arial"/>
                <a:ea typeface="Arial"/>
                <a:cs typeface="Arial"/>
                <a:sym typeface="Arial"/>
              </a:rPr>
              <a:t> </a:t>
            </a:r>
            <a:endParaRPr sz="1400" b="0" i="0" u="none" strike="noStrike" cap="none" dirty="0">
              <a:solidFill>
                <a:srgbClr val="1155CC"/>
              </a:solidFill>
              <a:latin typeface="Arial"/>
              <a:ea typeface="Arial"/>
              <a:cs typeface="Arial"/>
              <a:sym typeface="Arial"/>
            </a:endParaRPr>
          </a:p>
          <a:p>
            <a:pPr marL="0" marR="0" lvl="0" indent="0" algn="l" rtl="0">
              <a:lnSpc>
                <a:spcPct val="100000"/>
              </a:lnSpc>
              <a:spcBef>
                <a:spcPts val="100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1000"/>
              </a:spcBef>
              <a:spcAft>
                <a:spcPts val="1000"/>
              </a:spcAft>
              <a:buClr>
                <a:srgbClr val="000000"/>
              </a:buClr>
              <a:buSzPts val="1400"/>
              <a:buFont typeface="Arial"/>
              <a:buNone/>
            </a:pPr>
            <a:r>
              <a:rPr lang="pl-PL" sz="1400" b="0" i="0" u="none" strike="noStrike" cap="none" dirty="0">
                <a:solidFill>
                  <a:srgbClr val="000000"/>
                </a:solidFill>
                <a:latin typeface="Arial"/>
                <a:ea typeface="Arial"/>
                <a:cs typeface="Arial"/>
                <a:sym typeface="Arial"/>
              </a:rPr>
              <a:t>Sprawdź </a:t>
            </a:r>
            <a:r>
              <a:rPr lang="en" sz="1400" b="0" i="0" u="none" strike="noStrike" cap="none" dirty="0">
                <a:solidFill>
                  <a:srgbClr val="000000"/>
                </a:solidFill>
                <a:latin typeface="Arial"/>
                <a:ea typeface="Arial"/>
                <a:cs typeface="Arial"/>
                <a:sym typeface="Arial"/>
              </a:rPr>
              <a:t>hashtag</a:t>
            </a:r>
            <a:r>
              <a:rPr lang="pl-PL" sz="1400" b="0" i="0" u="none" strike="noStrike" cap="none" dirty="0">
                <a:solidFill>
                  <a:srgbClr val="000000"/>
                </a:solidFill>
                <a:latin typeface="Arial"/>
                <a:ea typeface="Arial"/>
                <a:cs typeface="Arial"/>
                <a:sym typeface="Arial"/>
              </a:rPr>
              <a:t>i</a:t>
            </a:r>
            <a:r>
              <a:rPr lang="en" sz="1400" b="0" i="0" u="none" strike="noStrike" cap="none" dirty="0">
                <a:solidFill>
                  <a:srgbClr val="000000"/>
                </a:solidFill>
                <a:latin typeface="Arial"/>
                <a:ea typeface="Arial"/>
                <a:cs typeface="Arial"/>
                <a:sym typeface="Arial"/>
              </a:rPr>
              <a:t> #TechSheCan </a:t>
            </a:r>
            <a:r>
              <a:rPr lang="pl-PL" sz="1400" b="0" i="0" u="none" strike="noStrike" cap="none" dirty="0">
                <a:solidFill>
                  <a:srgbClr val="000000"/>
                </a:solidFill>
                <a:latin typeface="Arial"/>
                <a:ea typeface="Arial"/>
                <a:cs typeface="Arial"/>
                <a:sym typeface="Arial"/>
              </a:rPr>
              <a:t>i</a:t>
            </a:r>
            <a:r>
              <a:rPr lang="en" sz="1400" b="0" i="0" u="none" strike="noStrike" cap="none" dirty="0">
                <a:solidFill>
                  <a:srgbClr val="000000"/>
                </a:solidFill>
                <a:latin typeface="Arial"/>
                <a:ea typeface="Arial"/>
                <a:cs typeface="Arial"/>
                <a:sym typeface="Arial"/>
              </a:rPr>
              <a:t> #TechWeCan </a:t>
            </a:r>
            <a:r>
              <a:rPr lang="pl-PL" sz="1400" b="0" i="0" u="none" strike="noStrike" cap="none" dirty="0">
                <a:solidFill>
                  <a:srgbClr val="000000"/>
                </a:solidFill>
                <a:latin typeface="Arial"/>
                <a:ea typeface="Arial"/>
                <a:cs typeface="Arial"/>
                <a:sym typeface="Arial"/>
              </a:rPr>
              <a:t>aby być na bieżąco z naszą działalnością w mediach społecznościowych</a:t>
            </a:r>
            <a:r>
              <a:rPr lang="en" sz="1400" b="0" i="0" u="none" strike="noStrike" cap="none" dirty="0">
                <a:solidFill>
                  <a:srgbClr val="000000"/>
                </a:solidFill>
                <a:latin typeface="Arial"/>
                <a:ea typeface="Arial"/>
                <a:cs typeface="Arial"/>
                <a:sym typeface="Arial"/>
              </a:rPr>
              <a:t>. </a:t>
            </a:r>
            <a:endParaRPr sz="1400" b="0" i="0" u="none" strike="noStrike" cap="none" dirty="0">
              <a:solidFill>
                <a:srgbClr val="000000"/>
              </a:solidFill>
              <a:latin typeface="Arial"/>
              <a:ea typeface="Arial"/>
              <a:cs typeface="Arial"/>
              <a:sym typeface="Arial"/>
            </a:endParaRPr>
          </a:p>
        </p:txBody>
      </p:sp>
      <p:pic>
        <p:nvPicPr>
          <p:cNvPr id="320" name="Google Shape;320;p53"/>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4862600" y="3443150"/>
            <a:ext cx="1871121" cy="1581538"/>
          </a:xfrm>
          <a:prstGeom prst="rect">
            <a:avLst/>
          </a:prstGeom>
          <a:noFill/>
          <a:ln>
            <a:noFill/>
          </a:ln>
        </p:spPr>
      </p:pic>
      <p:pic>
        <p:nvPicPr>
          <p:cNvPr id="321" name="Google Shape;321;p53"/>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6987775" y="3443150"/>
            <a:ext cx="2020406" cy="1581538"/>
          </a:xfrm>
          <a:prstGeom prst="rect">
            <a:avLst/>
          </a:prstGeom>
          <a:noFill/>
          <a:ln>
            <a:noFill/>
          </a:ln>
        </p:spPr>
      </p:pic>
      <p:pic>
        <p:nvPicPr>
          <p:cNvPr id="322" name="Google Shape;322;p53"/>
          <p:cNvPicPr preferRelativeResize="0"/>
          <p:nvPr/>
        </p:nvPicPr>
        <p:blipFill>
          <a:blip r:embed="rId8" cstate="screen">
            <a:alphaModFix/>
            <a:extLst>
              <a:ext uri="{28A0092B-C50C-407E-A947-70E740481C1C}">
                <a14:useLocalDpi xmlns:a14="http://schemas.microsoft.com/office/drawing/2010/main"/>
              </a:ext>
            </a:extLst>
          </a:blip>
          <a:stretch>
            <a:fillRect/>
          </a:stretch>
        </p:blipFill>
        <p:spPr>
          <a:xfrm>
            <a:off x="3526700" y="2352800"/>
            <a:ext cx="1044100" cy="1044100"/>
          </a:xfrm>
          <a:prstGeom prst="rect">
            <a:avLst/>
          </a:prstGeom>
          <a:noFill/>
          <a:ln>
            <a:noFill/>
          </a:ln>
        </p:spPr>
      </p:pic>
    </p:spTree>
    <p:extLst>
      <p:ext uri="{BB962C8B-B14F-4D97-AF65-F5344CB8AC3E}">
        <p14:creationId xmlns:p14="http://schemas.microsoft.com/office/powerpoint/2010/main" val="9593027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1" name="Google Shape;191;p43"/>
          <p:cNvSpPr txBox="1"/>
          <p:nvPr/>
        </p:nvSpPr>
        <p:spPr>
          <a:xfrm>
            <a:off x="1583344" y="865875"/>
            <a:ext cx="5201400" cy="446400"/>
          </a:xfrm>
          <a:prstGeom prst="rect">
            <a:avLst/>
          </a:prstGeom>
          <a:noFill/>
          <a:ln>
            <a:noFill/>
          </a:ln>
        </p:spPr>
        <p:txBody>
          <a:bodyPr spcFirstLastPara="1" wrap="square" lIns="68550" tIns="68550" rIns="68550" bIns="68550" anchor="t" anchorCtr="0">
            <a:spAutoFit/>
          </a:bodyPr>
          <a:lstStyle/>
          <a:p>
            <a:pPr marL="0" lvl="0" indent="0" algn="l" rtl="0">
              <a:spcBef>
                <a:spcPts val="0"/>
              </a:spcBef>
              <a:spcAft>
                <a:spcPts val="0"/>
              </a:spcAft>
              <a:buNone/>
            </a:pPr>
            <a:r>
              <a:rPr lang="en" sz="1000"/>
              <a:t> </a:t>
            </a:r>
            <a:endParaRPr sz="1000"/>
          </a:p>
          <a:p>
            <a:pPr marL="0" lvl="0" indent="0" algn="l" rtl="0">
              <a:spcBef>
                <a:spcPts val="0"/>
              </a:spcBef>
              <a:spcAft>
                <a:spcPts val="0"/>
              </a:spcAft>
              <a:buNone/>
            </a:pPr>
            <a:r>
              <a:rPr lang="en" sz="1000"/>
              <a:t> </a:t>
            </a:r>
            <a:endParaRPr sz="1000"/>
          </a:p>
        </p:txBody>
      </p:sp>
      <p:pic>
        <p:nvPicPr>
          <p:cNvPr id="5" name="Picture 4">
            <a:hlinkClick r:id="rId3"/>
            <a:extLst>
              <a:ext uri="{FF2B5EF4-FFF2-40B4-BE49-F238E27FC236}">
                <a16:creationId xmlns:a16="http://schemas.microsoft.com/office/drawing/2014/main" id="{29B90071-D5B7-41A8-AD67-F919CA6F86AD}"/>
              </a:ext>
            </a:extLst>
          </p:cNvPr>
          <p:cNvPicPr>
            <a:picLocks noChangeAspect="1"/>
          </p:cNvPicPr>
          <p:nvPr/>
        </p:nvPicPr>
        <p:blipFill>
          <a:blip r:embed="rId4"/>
          <a:stretch>
            <a:fillRect/>
          </a:stretch>
        </p:blipFill>
        <p:spPr>
          <a:xfrm>
            <a:off x="1795463" y="995363"/>
            <a:ext cx="5553075" cy="315277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 name="Google Shape;201;p44">
            <a:extLst>
              <a:ext uri="{FF2B5EF4-FFF2-40B4-BE49-F238E27FC236}">
                <a16:creationId xmlns:a16="http://schemas.microsoft.com/office/drawing/2014/main" id="{A875481F-3F89-4883-80AC-2920C9F9F91B}"/>
              </a:ext>
            </a:extLst>
          </p:cNvPr>
          <p:cNvSpPr txBox="1"/>
          <p:nvPr/>
        </p:nvSpPr>
        <p:spPr>
          <a:xfrm>
            <a:off x="332184" y="4800600"/>
            <a:ext cx="2247600" cy="1029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chemeClr val="lt1"/>
              </a:buClr>
              <a:buSzPts val="600"/>
              <a:buFont typeface="Arial"/>
              <a:buNone/>
            </a:pPr>
            <a:r>
              <a:rPr lang="en" sz="600" b="1" dirty="0">
                <a:solidFill>
                  <a:schemeClr val="tx1"/>
                </a:solidFill>
                <a:latin typeface="Arial"/>
                <a:ea typeface="Arial"/>
                <a:cs typeface="Arial"/>
                <a:sym typeface="Arial"/>
              </a:rPr>
              <a:t>#TechWeCan  </a:t>
            </a:r>
            <a:r>
              <a:rPr lang="en" sz="600" dirty="0">
                <a:solidFill>
                  <a:schemeClr val="tx1"/>
                </a:solidFill>
                <a:latin typeface="Arial"/>
                <a:ea typeface="Arial"/>
                <a:cs typeface="Arial"/>
                <a:sym typeface="Arial"/>
              </a:rPr>
              <a:t>|  Tech for Celebrations  </a:t>
            </a:r>
            <a:endParaRPr sz="1100" dirty="0">
              <a:solidFill>
                <a:schemeClr val="tx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Shape 197"/>
        <p:cNvGrpSpPr/>
        <p:nvPr/>
      </p:nvGrpSpPr>
      <p:grpSpPr>
        <a:xfrm>
          <a:off x="0" y="0"/>
          <a:ext cx="0" cy="0"/>
          <a:chOff x="0" y="0"/>
          <a:chExt cx="0" cy="0"/>
        </a:xfrm>
      </p:grpSpPr>
      <p:pic>
        <p:nvPicPr>
          <p:cNvPr id="198" name="Google Shape;198;p44" descr="February Events"/>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13029" y="743013"/>
            <a:ext cx="3633726" cy="1828736"/>
          </a:xfrm>
          <a:prstGeom prst="rect">
            <a:avLst/>
          </a:prstGeom>
          <a:noFill/>
          <a:ln>
            <a:noFill/>
          </a:ln>
        </p:spPr>
      </p:pic>
      <p:sp>
        <p:nvSpPr>
          <p:cNvPr id="199" name="Google Shape;199;p44"/>
          <p:cNvSpPr txBox="1">
            <a:spLocks noGrp="1"/>
          </p:cNvSpPr>
          <p:nvPr>
            <p:ph type="title"/>
          </p:nvPr>
        </p:nvSpPr>
        <p:spPr>
          <a:xfrm>
            <a:off x="284096" y="169016"/>
            <a:ext cx="8653716" cy="416700"/>
          </a:xfrm>
          <a:prstGeom prst="rect">
            <a:avLst/>
          </a:prstGeom>
          <a:noFill/>
          <a:ln>
            <a:noFill/>
          </a:ln>
        </p:spPr>
        <p:txBody>
          <a:bodyPr spcFirstLastPara="1" wrap="square" lIns="0" tIns="0" rIns="0" bIns="0" anchor="t" anchorCtr="0">
            <a:noAutofit/>
          </a:bodyPr>
          <a:lstStyle/>
          <a:p>
            <a:pPr lvl="0"/>
            <a:r>
              <a:rPr lang="pl-PL" dirty="0"/>
              <a:t>Technologia używana w pokazach, festiwalach i występach</a:t>
            </a:r>
            <a:endParaRPr dirty="0"/>
          </a:p>
        </p:txBody>
      </p:sp>
      <p:sp>
        <p:nvSpPr>
          <p:cNvPr id="200" name="Google Shape;200;p44"/>
          <p:cNvSpPr txBox="1">
            <a:spLocks noGrp="1"/>
          </p:cNvSpPr>
          <p:nvPr>
            <p:ph type="sldNum" idx="12"/>
          </p:nvPr>
        </p:nvSpPr>
        <p:spPr>
          <a:xfrm>
            <a:off x="7265527" y="3266263"/>
            <a:ext cx="270600" cy="69900"/>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Clr>
                <a:srgbClr val="000000"/>
              </a:buClr>
              <a:buFont typeface="Arial"/>
              <a:buNone/>
            </a:pPr>
            <a:fld id="{00000000-1234-1234-1234-123412341234}" type="slidenum">
              <a:rPr lang="en"/>
              <a:t>3</a:t>
            </a:fld>
            <a:endParaRPr/>
          </a:p>
        </p:txBody>
      </p:sp>
      <p:sp>
        <p:nvSpPr>
          <p:cNvPr id="201" name="Google Shape;201;p44"/>
          <p:cNvSpPr txBox="1"/>
          <p:nvPr/>
        </p:nvSpPr>
        <p:spPr>
          <a:xfrm>
            <a:off x="332184" y="4800600"/>
            <a:ext cx="2247600" cy="1029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chemeClr val="lt1"/>
              </a:buClr>
              <a:buSzPts val="600"/>
              <a:buFont typeface="Arial"/>
              <a:buNone/>
            </a:pPr>
            <a:r>
              <a:rPr lang="en" sz="600" b="1" dirty="0">
                <a:solidFill>
                  <a:schemeClr val="lt1"/>
                </a:solidFill>
                <a:latin typeface="Arial"/>
                <a:ea typeface="Arial"/>
                <a:cs typeface="Arial"/>
                <a:sym typeface="Arial"/>
              </a:rPr>
              <a:t>#TechWeCan  </a:t>
            </a:r>
            <a:r>
              <a:rPr lang="en" sz="600" dirty="0">
                <a:solidFill>
                  <a:schemeClr val="lt1"/>
                </a:solidFill>
                <a:latin typeface="Arial"/>
                <a:ea typeface="Arial"/>
                <a:cs typeface="Arial"/>
                <a:sym typeface="Arial"/>
              </a:rPr>
              <a:t>|  Tech for Celebrations  </a:t>
            </a:r>
            <a:endParaRPr sz="1100" dirty="0"/>
          </a:p>
        </p:txBody>
      </p:sp>
      <p:pic>
        <p:nvPicPr>
          <p:cNvPr id="203" name="Google Shape;203;p44" descr="Thousands of drones fill skies above China to create giant running man |  The Independent | The Independent">
            <a:hlinkClick r:id="rId4"/>
          </p:cNvPr>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5097256" y="743014"/>
            <a:ext cx="3633728" cy="1828735"/>
          </a:xfrm>
          <a:prstGeom prst="rect">
            <a:avLst/>
          </a:prstGeom>
          <a:noFill/>
          <a:ln>
            <a:noFill/>
          </a:ln>
        </p:spPr>
      </p:pic>
      <p:pic>
        <p:nvPicPr>
          <p:cNvPr id="204" name="Google Shape;204;p44" descr="Special Effects Hire — Imagine Theatre"/>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5097256" y="2771806"/>
            <a:ext cx="3633726" cy="1828735"/>
          </a:xfrm>
          <a:prstGeom prst="rect">
            <a:avLst/>
          </a:prstGeom>
          <a:noFill/>
          <a:ln>
            <a:noFill/>
          </a:ln>
        </p:spPr>
      </p:pic>
      <p:pic>
        <p:nvPicPr>
          <p:cNvPr id="205" name="Google Shape;205;p44" descr="VIDEO: Disneyland Resort debuts parade float based on “Inside Out” – Orange  County Register"/>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413029" y="2771806"/>
            <a:ext cx="3630839" cy="182873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Shape 209"/>
        <p:cNvGrpSpPr/>
        <p:nvPr/>
      </p:nvGrpSpPr>
      <p:grpSpPr>
        <a:xfrm>
          <a:off x="0" y="0"/>
          <a:ext cx="0" cy="0"/>
          <a:chOff x="0" y="0"/>
          <a:chExt cx="0" cy="0"/>
        </a:xfrm>
      </p:grpSpPr>
      <p:sp>
        <p:nvSpPr>
          <p:cNvPr id="210" name="Google Shape;210;p45"/>
          <p:cNvSpPr/>
          <p:nvPr/>
        </p:nvSpPr>
        <p:spPr>
          <a:xfrm>
            <a:off x="0" y="-4745"/>
            <a:ext cx="9144000" cy="2677200"/>
          </a:xfrm>
          <a:prstGeom prst="rect">
            <a:avLst/>
          </a:prstGeom>
          <a:solidFill>
            <a:schemeClr val="lt1"/>
          </a:solidFill>
          <a:ln>
            <a:noFill/>
          </a:ln>
        </p:spPr>
        <p:txBody>
          <a:bodyPr spcFirstLastPara="1" wrap="square" lIns="72850" tIns="36425" rIns="72850" bIns="36425" anchor="ctr" anchorCtr="0">
            <a:noAutofit/>
          </a:bodyPr>
          <a:lstStyle/>
          <a:p>
            <a:pPr marL="0" marR="0" lvl="0" indent="0" algn="ctr" rtl="0">
              <a:lnSpc>
                <a:spcPct val="100000"/>
              </a:lnSpc>
              <a:spcBef>
                <a:spcPts val="0"/>
              </a:spcBef>
              <a:spcAft>
                <a:spcPts val="0"/>
              </a:spcAft>
              <a:buNone/>
            </a:pPr>
            <a:endParaRPr sz="1300">
              <a:solidFill>
                <a:schemeClr val="lt1"/>
              </a:solidFill>
              <a:latin typeface="Arial"/>
              <a:ea typeface="Arial"/>
              <a:cs typeface="Arial"/>
              <a:sym typeface="Arial"/>
            </a:endParaRPr>
          </a:p>
        </p:txBody>
      </p:sp>
      <p:sp>
        <p:nvSpPr>
          <p:cNvPr id="211" name="Google Shape;211;p45"/>
          <p:cNvSpPr txBox="1">
            <a:spLocks noGrp="1"/>
          </p:cNvSpPr>
          <p:nvPr>
            <p:ph type="title"/>
          </p:nvPr>
        </p:nvSpPr>
        <p:spPr>
          <a:xfrm>
            <a:off x="410725" y="263284"/>
            <a:ext cx="9054600" cy="612300"/>
          </a:xfrm>
          <a:prstGeom prst="rect">
            <a:avLst/>
          </a:prstGeom>
          <a:noFill/>
          <a:ln>
            <a:noFill/>
          </a:ln>
        </p:spPr>
        <p:txBody>
          <a:bodyPr spcFirstLastPara="1" wrap="square" lIns="0" tIns="0" rIns="0" bIns="0" anchor="t" anchorCtr="0">
            <a:noAutofit/>
          </a:bodyPr>
          <a:lstStyle/>
          <a:p>
            <a:pPr lvl="0">
              <a:buClr>
                <a:schemeClr val="dk1"/>
              </a:buClr>
              <a:buSzPts val="1900"/>
            </a:pPr>
            <a:r>
              <a:rPr lang="pl-PL" sz="1900" dirty="0">
                <a:solidFill>
                  <a:schemeClr val="dk1"/>
                </a:solidFill>
              </a:rPr>
              <a:t>Zawody w technologii, używanej przy pokazach, festiwalach i występach</a:t>
            </a:r>
            <a:endParaRPr sz="1900" dirty="0">
              <a:solidFill>
                <a:schemeClr val="dk1"/>
              </a:solidFill>
            </a:endParaRPr>
          </a:p>
        </p:txBody>
      </p:sp>
      <p:sp>
        <p:nvSpPr>
          <p:cNvPr id="213" name="Google Shape;213;p45"/>
          <p:cNvSpPr txBox="1"/>
          <p:nvPr/>
        </p:nvSpPr>
        <p:spPr>
          <a:xfrm>
            <a:off x="5195917" y="2809149"/>
            <a:ext cx="3193200" cy="1016400"/>
          </a:xfrm>
          <a:prstGeom prst="rect">
            <a:avLst/>
          </a:prstGeom>
          <a:noFill/>
          <a:ln>
            <a:noFill/>
          </a:ln>
        </p:spPr>
        <p:txBody>
          <a:bodyPr spcFirstLastPara="1" wrap="square" lIns="0" tIns="0" rIns="0" bIns="0" anchor="t" anchorCtr="0">
            <a:noAutofit/>
          </a:bodyPr>
          <a:lstStyle/>
          <a:p>
            <a:pPr lvl="0">
              <a:buClr>
                <a:schemeClr val="lt1"/>
              </a:buClr>
              <a:buSzPts val="1400"/>
            </a:pPr>
            <a:r>
              <a:rPr lang="pl-PL" dirty="0">
                <a:solidFill>
                  <a:schemeClr val="lt1"/>
                </a:solidFill>
              </a:rPr>
              <a:t>Jako inżynier </a:t>
            </a:r>
            <a:r>
              <a:rPr lang="pl-PL" dirty="0" err="1">
                <a:solidFill>
                  <a:schemeClr val="lt1"/>
                </a:solidFill>
              </a:rPr>
              <a:t>animatroniki</a:t>
            </a:r>
            <a:r>
              <a:rPr lang="pl-PL" dirty="0">
                <a:solidFill>
                  <a:schemeClr val="lt1"/>
                </a:solidFill>
              </a:rPr>
              <a:t> będziesz tworzyć roboty, które są zaprojektowane tak by wyglądały i zachowywały się jak żywe stworzenia albo bajkowe postacie. Takie roboty można wykorzystywać w parkach rozrywki, na paradach albo w czasie festiwali.</a:t>
            </a:r>
            <a:endParaRPr sz="1100" dirty="0"/>
          </a:p>
        </p:txBody>
      </p:sp>
      <p:sp>
        <p:nvSpPr>
          <p:cNvPr id="214" name="Google Shape;214;p45"/>
          <p:cNvSpPr txBox="1"/>
          <p:nvPr/>
        </p:nvSpPr>
        <p:spPr>
          <a:xfrm>
            <a:off x="332184" y="4800600"/>
            <a:ext cx="2247600" cy="1029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chemeClr val="lt1"/>
              </a:buClr>
              <a:buSzPts val="600"/>
              <a:buFont typeface="Arial"/>
              <a:buNone/>
            </a:pPr>
            <a:r>
              <a:rPr lang="en" sz="600" b="1">
                <a:solidFill>
                  <a:schemeClr val="lt1"/>
                </a:solidFill>
                <a:latin typeface="Arial"/>
                <a:ea typeface="Arial"/>
                <a:cs typeface="Arial"/>
                <a:sym typeface="Arial"/>
              </a:rPr>
              <a:t>#TechWeCan  </a:t>
            </a:r>
            <a:r>
              <a:rPr lang="en" sz="600">
                <a:solidFill>
                  <a:schemeClr val="lt1"/>
                </a:solidFill>
                <a:latin typeface="Arial"/>
                <a:ea typeface="Arial"/>
                <a:cs typeface="Arial"/>
                <a:sym typeface="Arial"/>
              </a:rPr>
              <a:t>|  Tech for Celebrations  </a:t>
            </a:r>
            <a:endParaRPr sz="1100"/>
          </a:p>
        </p:txBody>
      </p:sp>
      <p:sp>
        <p:nvSpPr>
          <p:cNvPr id="215" name="Google Shape;215;p45"/>
          <p:cNvSpPr txBox="1"/>
          <p:nvPr/>
        </p:nvSpPr>
        <p:spPr>
          <a:xfrm>
            <a:off x="984449" y="799628"/>
            <a:ext cx="2635800" cy="822000"/>
          </a:xfrm>
          <a:prstGeom prst="rect">
            <a:avLst/>
          </a:prstGeom>
          <a:noFill/>
          <a:ln>
            <a:noFill/>
          </a:ln>
        </p:spPr>
        <p:txBody>
          <a:bodyPr spcFirstLastPara="1" wrap="square" lIns="0" tIns="0" rIns="0" bIns="0" anchor="t" anchorCtr="0">
            <a:noAutofit/>
          </a:bodyPr>
          <a:lstStyle/>
          <a:p>
            <a:pPr lvl="0" algn="ctr">
              <a:buClr>
                <a:schemeClr val="accent3"/>
              </a:buClr>
              <a:buSzPts val="1600"/>
            </a:pPr>
            <a:r>
              <a:rPr lang="en-US" sz="1600" dirty="0" err="1">
                <a:solidFill>
                  <a:schemeClr val="accent3"/>
                </a:solidFill>
              </a:rPr>
              <a:t>Pirotechnik</a:t>
            </a:r>
            <a:r>
              <a:rPr lang="en" sz="1600" b="0" dirty="0">
                <a:solidFill>
                  <a:schemeClr val="accent3"/>
                </a:solidFill>
                <a:latin typeface="Arial"/>
                <a:ea typeface="Arial"/>
                <a:cs typeface="Arial"/>
                <a:sym typeface="Arial"/>
              </a:rPr>
              <a:t> </a:t>
            </a:r>
            <a:endParaRPr sz="1100" dirty="0"/>
          </a:p>
        </p:txBody>
      </p:sp>
      <p:sp>
        <p:nvSpPr>
          <p:cNvPr id="216" name="Google Shape;216;p45"/>
          <p:cNvSpPr txBox="1"/>
          <p:nvPr/>
        </p:nvSpPr>
        <p:spPr>
          <a:xfrm>
            <a:off x="983119" y="2809149"/>
            <a:ext cx="3193200" cy="1016400"/>
          </a:xfrm>
          <a:prstGeom prst="rect">
            <a:avLst/>
          </a:prstGeom>
          <a:noFill/>
          <a:ln>
            <a:noFill/>
          </a:ln>
        </p:spPr>
        <p:txBody>
          <a:bodyPr spcFirstLastPara="1" wrap="square" lIns="0" tIns="0" rIns="0" bIns="0" anchor="t" anchorCtr="0">
            <a:noAutofit/>
          </a:bodyPr>
          <a:lstStyle/>
          <a:p>
            <a:pPr lvl="0">
              <a:buClr>
                <a:schemeClr val="lt1"/>
              </a:buClr>
              <a:buSzPts val="1400"/>
            </a:pPr>
            <a:r>
              <a:rPr lang="pl-PL" dirty="0">
                <a:solidFill>
                  <a:schemeClr val="lt1"/>
                </a:solidFill>
              </a:rPr>
              <a:t>Pirotechnicy zajmują się planowaniem, projektowaniem i choreografią pokazów fajerwerków. Potrzebna Ci będzie wiedza na temat działania środków chemicznych używanych w fajerwerkach, oraz jak sprawdzić żeby pokaz był widowiskowy, ale też bezpieczny dla widzów.</a:t>
            </a:r>
            <a:endParaRPr sz="1100" dirty="0"/>
          </a:p>
        </p:txBody>
      </p:sp>
      <p:sp>
        <p:nvSpPr>
          <p:cNvPr id="217" name="Google Shape;217;p45"/>
          <p:cNvSpPr txBox="1"/>
          <p:nvPr/>
        </p:nvSpPr>
        <p:spPr>
          <a:xfrm>
            <a:off x="5195917" y="799628"/>
            <a:ext cx="2752800" cy="822000"/>
          </a:xfrm>
          <a:prstGeom prst="rect">
            <a:avLst/>
          </a:prstGeom>
          <a:noFill/>
          <a:ln>
            <a:noFill/>
          </a:ln>
        </p:spPr>
        <p:txBody>
          <a:bodyPr spcFirstLastPara="1" wrap="square" lIns="0" tIns="0" rIns="0" bIns="0" anchor="t" anchorCtr="0">
            <a:noAutofit/>
          </a:bodyPr>
          <a:lstStyle/>
          <a:p>
            <a:pPr lvl="0" algn="ctr">
              <a:buClr>
                <a:schemeClr val="accent3"/>
              </a:buClr>
              <a:buSzPts val="1600"/>
            </a:pPr>
            <a:r>
              <a:rPr lang="en-US" sz="1600" dirty="0">
                <a:solidFill>
                  <a:schemeClr val="accent3"/>
                </a:solidFill>
              </a:rPr>
              <a:t>In</a:t>
            </a:r>
            <a:r>
              <a:rPr lang="pl-PL" sz="1600" dirty="0">
                <a:solidFill>
                  <a:schemeClr val="accent3"/>
                </a:solidFill>
              </a:rPr>
              <a:t>ż</a:t>
            </a:r>
            <a:r>
              <a:rPr lang="en-US" sz="1600" dirty="0" err="1">
                <a:solidFill>
                  <a:schemeClr val="accent3"/>
                </a:solidFill>
              </a:rPr>
              <a:t>ynier</a:t>
            </a:r>
            <a:r>
              <a:rPr lang="en-US" sz="1600" dirty="0">
                <a:solidFill>
                  <a:schemeClr val="accent3"/>
                </a:solidFill>
              </a:rPr>
              <a:t> </a:t>
            </a:r>
            <a:r>
              <a:rPr lang="en-US" sz="1600" dirty="0" err="1">
                <a:solidFill>
                  <a:schemeClr val="accent3"/>
                </a:solidFill>
              </a:rPr>
              <a:t>animatroniki</a:t>
            </a:r>
            <a:endParaRPr sz="1100" dirty="0"/>
          </a:p>
        </p:txBody>
      </p:sp>
      <p:pic>
        <p:nvPicPr>
          <p:cNvPr id="219" name="Google Shape;219;p45" descr="Employment and Income: What is a Pyrotechnician?"/>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52550" y="1113450"/>
            <a:ext cx="2499576" cy="1457826"/>
          </a:xfrm>
          <a:prstGeom prst="rect">
            <a:avLst/>
          </a:prstGeom>
          <a:noFill/>
          <a:ln>
            <a:noFill/>
          </a:ln>
        </p:spPr>
      </p:pic>
      <p:pic>
        <p:nvPicPr>
          <p:cNvPr id="220" name="Google Shape;220;p45" descr="Meet the Top 5 Innovative Women to Watch in Robotics | Inc.com"/>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302116" y="1115883"/>
            <a:ext cx="2540405" cy="145370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46"/>
          <p:cNvSpPr/>
          <p:nvPr/>
        </p:nvSpPr>
        <p:spPr>
          <a:xfrm>
            <a:off x="0" y="1469413"/>
            <a:ext cx="9144012" cy="3674087"/>
          </a:xfrm>
          <a:prstGeom prst="flowChartManualInput">
            <a:avLst/>
          </a:prstGeom>
          <a:solidFill>
            <a:schemeClr val="accent4"/>
          </a:solidFill>
          <a:ln>
            <a:noFill/>
          </a:ln>
        </p:spPr>
        <p:txBody>
          <a:bodyPr spcFirstLastPara="1" wrap="square" lIns="72850" tIns="36425" rIns="72850" bIns="36425" anchor="ctr" anchorCtr="0">
            <a:noAutofit/>
          </a:bodyPr>
          <a:lstStyle/>
          <a:p>
            <a:pPr marL="0" marR="0" lvl="0" indent="0" algn="ctr" rtl="0">
              <a:lnSpc>
                <a:spcPct val="100000"/>
              </a:lnSpc>
              <a:spcBef>
                <a:spcPts val="0"/>
              </a:spcBef>
              <a:spcAft>
                <a:spcPts val="0"/>
              </a:spcAft>
              <a:buNone/>
            </a:pPr>
            <a:endParaRPr sz="1300">
              <a:solidFill>
                <a:schemeClr val="lt1"/>
              </a:solidFill>
              <a:latin typeface="Arial"/>
              <a:ea typeface="Arial"/>
              <a:cs typeface="Arial"/>
              <a:sym typeface="Arial"/>
            </a:endParaRPr>
          </a:p>
        </p:txBody>
      </p:sp>
      <p:sp>
        <p:nvSpPr>
          <p:cNvPr id="226" name="Google Shape;226;p46"/>
          <p:cNvSpPr txBox="1">
            <a:spLocks noGrp="1"/>
          </p:cNvSpPr>
          <p:nvPr>
            <p:ph type="title"/>
          </p:nvPr>
        </p:nvSpPr>
        <p:spPr>
          <a:xfrm>
            <a:off x="284096" y="169016"/>
            <a:ext cx="7252200" cy="4167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2000"/>
              <a:buFont typeface="Arial"/>
              <a:buNone/>
            </a:pPr>
            <a:r>
              <a:rPr lang="pl-PL" sz="2000" dirty="0"/>
              <a:t>Poznaj naszego dzisiejszego bohatera</a:t>
            </a:r>
            <a:endParaRPr sz="2000" dirty="0"/>
          </a:p>
        </p:txBody>
      </p:sp>
      <p:sp>
        <p:nvSpPr>
          <p:cNvPr id="227" name="Google Shape;227;p46"/>
          <p:cNvSpPr txBox="1"/>
          <p:nvPr/>
        </p:nvSpPr>
        <p:spPr>
          <a:xfrm>
            <a:off x="332184" y="4800600"/>
            <a:ext cx="2247600" cy="1029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chemeClr val="dk1"/>
              </a:buClr>
              <a:buSzPts val="600"/>
              <a:buFont typeface="Arial"/>
              <a:buNone/>
            </a:pPr>
            <a:r>
              <a:rPr lang="en" sz="600" b="1">
                <a:solidFill>
                  <a:schemeClr val="dk1"/>
                </a:solidFill>
                <a:latin typeface="Arial"/>
                <a:ea typeface="Arial"/>
                <a:cs typeface="Arial"/>
                <a:sym typeface="Arial"/>
              </a:rPr>
              <a:t>#TechWeCan  </a:t>
            </a:r>
            <a:r>
              <a:rPr lang="en" sz="600">
                <a:solidFill>
                  <a:schemeClr val="dk1"/>
                </a:solidFill>
                <a:latin typeface="Arial"/>
                <a:ea typeface="Arial"/>
                <a:cs typeface="Arial"/>
                <a:sym typeface="Arial"/>
              </a:rPr>
              <a:t>|  Tech for Celebrations </a:t>
            </a:r>
            <a:endParaRPr sz="1100"/>
          </a:p>
        </p:txBody>
      </p:sp>
      <p:sp>
        <p:nvSpPr>
          <p:cNvPr id="229" name="Google Shape;229;p46"/>
          <p:cNvSpPr txBox="1"/>
          <p:nvPr/>
        </p:nvSpPr>
        <p:spPr>
          <a:xfrm>
            <a:off x="1182683" y="3129323"/>
            <a:ext cx="2794200" cy="2931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None/>
            </a:pPr>
            <a:r>
              <a:rPr lang="en" sz="2200">
                <a:solidFill>
                  <a:schemeClr val="dk1"/>
                </a:solidFill>
                <a:latin typeface="Arial"/>
                <a:ea typeface="Arial"/>
                <a:cs typeface="Arial"/>
                <a:sym typeface="Arial"/>
              </a:rPr>
              <a:t> </a:t>
            </a:r>
            <a:endParaRPr sz="1100"/>
          </a:p>
        </p:txBody>
      </p:sp>
      <p:pic>
        <p:nvPicPr>
          <p:cNvPr id="230" name="Google Shape;230;p46"/>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698128" y="2234438"/>
            <a:ext cx="917468" cy="917450"/>
          </a:xfrm>
          <a:prstGeom prst="rect">
            <a:avLst/>
          </a:prstGeom>
          <a:noFill/>
          <a:ln>
            <a:noFill/>
          </a:ln>
        </p:spPr>
      </p:pic>
      <p:sp>
        <p:nvSpPr>
          <p:cNvPr id="231" name="Google Shape;231;p46"/>
          <p:cNvSpPr txBox="1"/>
          <p:nvPr/>
        </p:nvSpPr>
        <p:spPr>
          <a:xfrm>
            <a:off x="332195" y="3129318"/>
            <a:ext cx="2118000" cy="846000"/>
          </a:xfrm>
          <a:prstGeom prst="rect">
            <a:avLst/>
          </a:prstGeom>
          <a:noFill/>
          <a:ln>
            <a:noFill/>
          </a:ln>
        </p:spPr>
        <p:txBody>
          <a:bodyPr spcFirstLastPara="1" wrap="square" lIns="72850" tIns="72850" rIns="72850" bIns="72850" anchor="t" anchorCtr="0">
            <a:noAutofit/>
          </a:bodyPr>
          <a:lstStyle/>
          <a:p>
            <a:pPr marL="0" lvl="0" indent="0" algn="l" rtl="0">
              <a:spcBef>
                <a:spcPts val="0"/>
              </a:spcBef>
              <a:spcAft>
                <a:spcPts val="0"/>
              </a:spcAft>
              <a:buNone/>
            </a:pPr>
            <a:r>
              <a:rPr lang="en" sz="1500" b="1" dirty="0"/>
              <a:t>Jonathan Bramley </a:t>
            </a:r>
            <a:endParaRPr sz="1500" b="1" dirty="0"/>
          </a:p>
          <a:p>
            <a:pPr marL="0" lvl="0" indent="0" algn="l" rtl="0">
              <a:spcBef>
                <a:spcPts val="0"/>
              </a:spcBef>
              <a:spcAft>
                <a:spcPts val="0"/>
              </a:spcAft>
              <a:buNone/>
            </a:pPr>
            <a:endParaRPr sz="1500" b="1" dirty="0"/>
          </a:p>
          <a:p>
            <a:pPr marL="0" lvl="0" indent="0" algn="l" rtl="0">
              <a:spcBef>
                <a:spcPts val="0"/>
              </a:spcBef>
              <a:spcAft>
                <a:spcPts val="0"/>
              </a:spcAft>
              <a:buNone/>
            </a:pPr>
            <a:r>
              <a:rPr lang="pl-PL" sz="1500" b="1" dirty="0"/>
              <a:t>Dyrektor w firmie</a:t>
            </a:r>
            <a:endParaRPr sz="1500" b="1" dirty="0"/>
          </a:p>
          <a:p>
            <a:pPr marL="0" lvl="0" indent="0" algn="l" rtl="0">
              <a:spcBef>
                <a:spcPts val="0"/>
              </a:spcBef>
              <a:spcAft>
                <a:spcPts val="0"/>
              </a:spcAft>
              <a:buNone/>
            </a:pPr>
            <a:endParaRPr sz="1500" b="1" dirty="0"/>
          </a:p>
          <a:p>
            <a:pPr marL="0" lvl="0" indent="0" algn="l" rtl="0">
              <a:spcBef>
                <a:spcPts val="0"/>
              </a:spcBef>
              <a:spcAft>
                <a:spcPts val="0"/>
              </a:spcAft>
              <a:buNone/>
            </a:pPr>
            <a:r>
              <a:rPr lang="en" sz="1500" b="1" dirty="0"/>
              <a:t>The Clear Idea</a:t>
            </a:r>
            <a:r>
              <a:rPr lang="en" sz="1100" dirty="0"/>
              <a:t> </a:t>
            </a:r>
            <a:endParaRPr sz="1100" dirty="0"/>
          </a:p>
        </p:txBody>
      </p:sp>
      <p:pic>
        <p:nvPicPr>
          <p:cNvPr id="232" name="Google Shape;232;p46"/>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201675" y="626725"/>
            <a:ext cx="2310926" cy="1275625"/>
          </a:xfrm>
          <a:prstGeom prst="rect">
            <a:avLst/>
          </a:prstGeom>
          <a:noFill/>
          <a:ln>
            <a:noFill/>
          </a:ln>
        </p:spPr>
      </p:pic>
      <p:pic>
        <p:nvPicPr>
          <p:cNvPr id="3" name="Picture 2">
            <a:hlinkClick r:id="rId5"/>
            <a:extLst>
              <a:ext uri="{FF2B5EF4-FFF2-40B4-BE49-F238E27FC236}">
                <a16:creationId xmlns:a16="http://schemas.microsoft.com/office/drawing/2014/main" id="{20C08475-03E1-417E-9B8F-3621510419A9}"/>
              </a:ext>
            </a:extLst>
          </p:cNvPr>
          <p:cNvPicPr>
            <a:picLocks noChangeAspect="1"/>
          </p:cNvPicPr>
          <p:nvPr/>
        </p:nvPicPr>
        <p:blipFill>
          <a:blip r:embed="rId6"/>
          <a:stretch>
            <a:fillRect/>
          </a:stretch>
        </p:blipFill>
        <p:spPr>
          <a:xfrm>
            <a:off x="3348587" y="1410397"/>
            <a:ext cx="5514975" cy="311467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Shape 237"/>
        <p:cNvGrpSpPr/>
        <p:nvPr/>
      </p:nvGrpSpPr>
      <p:grpSpPr>
        <a:xfrm>
          <a:off x="0" y="0"/>
          <a:ext cx="0" cy="0"/>
          <a:chOff x="0" y="0"/>
          <a:chExt cx="0" cy="0"/>
        </a:xfrm>
      </p:grpSpPr>
      <p:sp>
        <p:nvSpPr>
          <p:cNvPr id="238" name="Google Shape;238;p47"/>
          <p:cNvSpPr txBox="1">
            <a:spLocks noGrp="1"/>
          </p:cNvSpPr>
          <p:nvPr>
            <p:ph type="title"/>
          </p:nvPr>
        </p:nvSpPr>
        <p:spPr>
          <a:xfrm>
            <a:off x="284096" y="169016"/>
            <a:ext cx="7252200" cy="416700"/>
          </a:xfrm>
          <a:prstGeom prst="rect">
            <a:avLst/>
          </a:prstGeom>
          <a:noFill/>
          <a:ln>
            <a:noFill/>
          </a:ln>
        </p:spPr>
        <p:txBody>
          <a:bodyPr spcFirstLastPara="1" wrap="square" lIns="0" tIns="0" rIns="0" bIns="0" anchor="t" anchorCtr="0">
            <a:noAutofit/>
          </a:bodyPr>
          <a:lstStyle/>
          <a:p>
            <a:pPr lvl="0"/>
            <a:r>
              <a:rPr lang="pl-PL" dirty="0"/>
              <a:t>Technologia używana w zabawkach</a:t>
            </a:r>
            <a:endParaRPr dirty="0"/>
          </a:p>
        </p:txBody>
      </p:sp>
      <p:sp>
        <p:nvSpPr>
          <p:cNvPr id="240" name="Google Shape;240;p47"/>
          <p:cNvSpPr txBox="1"/>
          <p:nvPr/>
        </p:nvSpPr>
        <p:spPr>
          <a:xfrm>
            <a:off x="332184" y="4800600"/>
            <a:ext cx="2247600" cy="1029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chemeClr val="lt1"/>
              </a:buClr>
              <a:buSzPts val="600"/>
              <a:buFont typeface="Arial"/>
              <a:buNone/>
            </a:pPr>
            <a:r>
              <a:rPr lang="en" sz="600" b="1">
                <a:solidFill>
                  <a:schemeClr val="lt1"/>
                </a:solidFill>
                <a:latin typeface="Arial"/>
                <a:ea typeface="Arial"/>
                <a:cs typeface="Arial"/>
                <a:sym typeface="Arial"/>
              </a:rPr>
              <a:t>#TechWeCan  </a:t>
            </a:r>
            <a:r>
              <a:rPr lang="en" sz="600">
                <a:solidFill>
                  <a:schemeClr val="lt1"/>
                </a:solidFill>
                <a:latin typeface="Arial"/>
                <a:ea typeface="Arial"/>
                <a:cs typeface="Arial"/>
                <a:sym typeface="Arial"/>
              </a:rPr>
              <a:t>|  Tech for Celebrations  </a:t>
            </a:r>
            <a:endParaRPr sz="1100"/>
          </a:p>
        </p:txBody>
      </p:sp>
      <p:pic>
        <p:nvPicPr>
          <p:cNvPr id="241" name="Google Shape;241;p4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40016" y="1104711"/>
            <a:ext cx="2756472" cy="1467039"/>
          </a:xfrm>
          <a:prstGeom prst="rect">
            <a:avLst/>
          </a:prstGeom>
          <a:noFill/>
          <a:ln>
            <a:noFill/>
          </a:ln>
        </p:spPr>
      </p:pic>
      <p:pic>
        <p:nvPicPr>
          <p:cNvPr id="242" name="Google Shape;242;p47" descr="Friends Official Website | All FurReal Friends Pets, Games and Toys"/>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193769" y="1104711"/>
            <a:ext cx="2756471" cy="1476544"/>
          </a:xfrm>
          <a:prstGeom prst="rect">
            <a:avLst/>
          </a:prstGeom>
          <a:noFill/>
          <a:ln>
            <a:noFill/>
          </a:ln>
        </p:spPr>
      </p:pic>
      <p:pic>
        <p:nvPicPr>
          <p:cNvPr id="243" name="Google Shape;243;p47" descr="Mattel's new Pictionary has us drawing in the air with AR - CNET"/>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708987" y="2839450"/>
            <a:ext cx="2539524" cy="1702951"/>
          </a:xfrm>
          <a:prstGeom prst="rect">
            <a:avLst/>
          </a:prstGeom>
          <a:noFill/>
          <a:ln>
            <a:noFill/>
          </a:ln>
        </p:spPr>
      </p:pic>
      <p:pic>
        <p:nvPicPr>
          <p:cNvPr id="244" name="Google Shape;244;p47" descr="esquire">
            <a:hlinkClick r:id="rId6"/>
          </p:cNvPr>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6247523" y="1102948"/>
            <a:ext cx="2756472" cy="1468802"/>
          </a:xfrm>
          <a:prstGeom prst="rect">
            <a:avLst/>
          </a:prstGeom>
          <a:noFill/>
          <a:ln>
            <a:noFill/>
          </a:ln>
        </p:spPr>
      </p:pic>
      <p:pic>
        <p:nvPicPr>
          <p:cNvPr id="245" name="Google Shape;245;p47" descr="Childrens Interactive Green Glow Tshirt In Black By Illuminated Apparel |  notonthehighstreet.com"/>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4894136" y="2887075"/>
            <a:ext cx="2539526" cy="17029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Shape 249"/>
        <p:cNvGrpSpPr/>
        <p:nvPr/>
      </p:nvGrpSpPr>
      <p:grpSpPr>
        <a:xfrm>
          <a:off x="0" y="0"/>
          <a:ext cx="0" cy="0"/>
          <a:chOff x="0" y="0"/>
          <a:chExt cx="0" cy="0"/>
        </a:xfrm>
      </p:grpSpPr>
      <p:sp>
        <p:nvSpPr>
          <p:cNvPr id="254" name="Google Shape;254;p48"/>
          <p:cNvSpPr txBox="1"/>
          <p:nvPr/>
        </p:nvSpPr>
        <p:spPr>
          <a:xfrm>
            <a:off x="5285431" y="2837285"/>
            <a:ext cx="3194400" cy="1016400"/>
          </a:xfrm>
          <a:prstGeom prst="rect">
            <a:avLst/>
          </a:prstGeom>
          <a:noFill/>
          <a:ln>
            <a:noFill/>
          </a:ln>
        </p:spPr>
        <p:txBody>
          <a:bodyPr spcFirstLastPara="1" wrap="square" lIns="0" tIns="0" rIns="0" bIns="0" anchor="t" anchorCtr="0">
            <a:noAutofit/>
          </a:bodyPr>
          <a:lstStyle/>
          <a:p>
            <a:pPr lvl="0"/>
            <a:r>
              <a:rPr lang="pl-PL" dirty="0">
                <a:solidFill>
                  <a:schemeClr val="lt1"/>
                </a:solidFill>
              </a:rPr>
              <a:t>Jako programiści będziecie odpowiedzialni za pisanie kodu, który sprawia, że gra działa tak, jak tego chce projektant. Dzięki Waszemu kodowi, technologia w środku, jak i sama </a:t>
            </a:r>
          </a:p>
          <a:p>
            <a:pPr lvl="0"/>
            <a:r>
              <a:rPr lang="pl-PL" dirty="0">
                <a:solidFill>
                  <a:schemeClr val="lt1"/>
                </a:solidFill>
              </a:rPr>
              <a:t>Zabawka, będzie wiedziała co robić.</a:t>
            </a:r>
          </a:p>
        </p:txBody>
      </p:sp>
      <p:sp>
        <p:nvSpPr>
          <p:cNvPr id="250" name="Google Shape;250;p48"/>
          <p:cNvSpPr/>
          <p:nvPr/>
        </p:nvSpPr>
        <p:spPr>
          <a:xfrm>
            <a:off x="0" y="-4745"/>
            <a:ext cx="9144000" cy="2677200"/>
          </a:xfrm>
          <a:prstGeom prst="rect">
            <a:avLst/>
          </a:prstGeom>
          <a:solidFill>
            <a:schemeClr val="lt1"/>
          </a:solidFill>
          <a:ln>
            <a:noFill/>
          </a:ln>
        </p:spPr>
        <p:txBody>
          <a:bodyPr spcFirstLastPara="1" wrap="square" lIns="72850" tIns="36425" rIns="72850" bIns="36425" anchor="ctr" anchorCtr="0">
            <a:noAutofit/>
          </a:bodyPr>
          <a:lstStyle/>
          <a:p>
            <a:pPr marL="0" marR="0" lvl="0" indent="0" algn="ctr" rtl="0">
              <a:lnSpc>
                <a:spcPct val="100000"/>
              </a:lnSpc>
              <a:spcBef>
                <a:spcPts val="0"/>
              </a:spcBef>
              <a:spcAft>
                <a:spcPts val="0"/>
              </a:spcAft>
              <a:buNone/>
            </a:pPr>
            <a:endParaRPr sz="1300">
              <a:solidFill>
                <a:schemeClr val="lt1"/>
              </a:solidFill>
              <a:latin typeface="Arial"/>
              <a:ea typeface="Arial"/>
              <a:cs typeface="Arial"/>
              <a:sym typeface="Arial"/>
            </a:endParaRPr>
          </a:p>
        </p:txBody>
      </p:sp>
      <p:sp>
        <p:nvSpPr>
          <p:cNvPr id="251" name="Google Shape;251;p48"/>
          <p:cNvSpPr txBox="1">
            <a:spLocks noGrp="1"/>
          </p:cNvSpPr>
          <p:nvPr>
            <p:ph type="title"/>
          </p:nvPr>
        </p:nvSpPr>
        <p:spPr>
          <a:xfrm>
            <a:off x="284096" y="169016"/>
            <a:ext cx="7252200" cy="4167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2200"/>
              <a:buFont typeface="Arial"/>
              <a:buNone/>
            </a:pPr>
            <a:r>
              <a:rPr lang="pl-PL" dirty="0">
                <a:solidFill>
                  <a:schemeClr val="dk1"/>
                </a:solidFill>
              </a:rPr>
              <a:t>Zawody, w których tworzy się zabawki </a:t>
            </a:r>
            <a:endParaRPr dirty="0">
              <a:solidFill>
                <a:schemeClr val="dk1"/>
              </a:solidFill>
            </a:endParaRPr>
          </a:p>
        </p:txBody>
      </p:sp>
      <p:sp>
        <p:nvSpPr>
          <p:cNvPr id="252" name="Google Shape;252;p48"/>
          <p:cNvSpPr txBox="1">
            <a:spLocks noGrp="1"/>
          </p:cNvSpPr>
          <p:nvPr>
            <p:ph type="body" idx="1"/>
          </p:nvPr>
        </p:nvSpPr>
        <p:spPr>
          <a:xfrm>
            <a:off x="638116" y="669444"/>
            <a:ext cx="2582400" cy="822000"/>
          </a:xfrm>
          <a:prstGeom prst="rect">
            <a:avLst/>
          </a:prstGeom>
          <a:noFill/>
          <a:ln>
            <a:noFill/>
          </a:ln>
        </p:spPr>
        <p:txBody>
          <a:bodyPr spcFirstLastPara="1" wrap="square" lIns="0" tIns="0" rIns="0" bIns="0" anchor="t" anchorCtr="0">
            <a:noAutofit/>
          </a:bodyPr>
          <a:lstStyle/>
          <a:p>
            <a:pPr marL="0" lvl="0" indent="0" algn="ctr">
              <a:buClr>
                <a:schemeClr val="accent3"/>
              </a:buClr>
              <a:buSzPts val="1600"/>
            </a:pPr>
            <a:r>
              <a:rPr lang="en-US" sz="1600" b="0" dirty="0" err="1">
                <a:solidFill>
                  <a:schemeClr val="accent3"/>
                </a:solidFill>
              </a:rPr>
              <a:t>Projektant</a:t>
            </a:r>
            <a:r>
              <a:rPr lang="en-US" sz="1600" b="0" dirty="0">
                <a:solidFill>
                  <a:schemeClr val="accent3"/>
                </a:solidFill>
              </a:rPr>
              <a:t> </a:t>
            </a:r>
            <a:r>
              <a:rPr lang="en-US" sz="1600" b="0" dirty="0" err="1">
                <a:solidFill>
                  <a:schemeClr val="accent3"/>
                </a:solidFill>
              </a:rPr>
              <a:t>zabawek</a:t>
            </a:r>
            <a:endParaRPr lang="en-US" sz="1600" dirty="0"/>
          </a:p>
        </p:txBody>
      </p:sp>
      <p:sp>
        <p:nvSpPr>
          <p:cNvPr id="255" name="Google Shape;255;p48"/>
          <p:cNvSpPr txBox="1"/>
          <p:nvPr/>
        </p:nvSpPr>
        <p:spPr>
          <a:xfrm>
            <a:off x="332184" y="4800600"/>
            <a:ext cx="2247600" cy="1029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chemeClr val="lt1"/>
              </a:buClr>
              <a:buSzPts val="600"/>
              <a:buFont typeface="Arial"/>
              <a:buNone/>
            </a:pPr>
            <a:r>
              <a:rPr lang="en" sz="600" b="1">
                <a:solidFill>
                  <a:schemeClr val="lt1"/>
                </a:solidFill>
                <a:latin typeface="Arial"/>
                <a:ea typeface="Arial"/>
                <a:cs typeface="Arial"/>
                <a:sym typeface="Arial"/>
              </a:rPr>
              <a:t>#TechWeCan  </a:t>
            </a:r>
            <a:r>
              <a:rPr lang="en" sz="600">
                <a:solidFill>
                  <a:schemeClr val="lt1"/>
                </a:solidFill>
                <a:latin typeface="Arial"/>
                <a:ea typeface="Arial"/>
                <a:cs typeface="Arial"/>
                <a:sym typeface="Arial"/>
              </a:rPr>
              <a:t>|  Tech for Celebrations  </a:t>
            </a:r>
            <a:endParaRPr sz="1100"/>
          </a:p>
        </p:txBody>
      </p:sp>
      <p:sp>
        <p:nvSpPr>
          <p:cNvPr id="256" name="Google Shape;256;p48"/>
          <p:cNvSpPr txBox="1"/>
          <p:nvPr/>
        </p:nvSpPr>
        <p:spPr>
          <a:xfrm>
            <a:off x="5732584" y="690498"/>
            <a:ext cx="2635800" cy="822000"/>
          </a:xfrm>
          <a:prstGeom prst="rect">
            <a:avLst/>
          </a:prstGeom>
          <a:noFill/>
          <a:ln>
            <a:noFill/>
          </a:ln>
        </p:spPr>
        <p:txBody>
          <a:bodyPr spcFirstLastPara="1" wrap="square" lIns="0" tIns="0" rIns="0" bIns="0" anchor="t" anchorCtr="0">
            <a:noAutofit/>
          </a:bodyPr>
          <a:lstStyle/>
          <a:p>
            <a:pPr lvl="0">
              <a:buClr>
                <a:schemeClr val="accent3"/>
              </a:buClr>
              <a:buSzPts val="1600"/>
            </a:pPr>
            <a:r>
              <a:rPr lang="en-US" sz="1600" dirty="0" err="1">
                <a:solidFill>
                  <a:schemeClr val="accent3"/>
                </a:solidFill>
              </a:rPr>
              <a:t>Programista</a:t>
            </a:r>
            <a:r>
              <a:rPr lang="en-US" sz="1600" dirty="0">
                <a:solidFill>
                  <a:schemeClr val="accent3"/>
                </a:solidFill>
              </a:rPr>
              <a:t> </a:t>
            </a:r>
            <a:r>
              <a:rPr lang="en-US" sz="1600" dirty="0" err="1">
                <a:solidFill>
                  <a:schemeClr val="accent3"/>
                </a:solidFill>
              </a:rPr>
              <a:t>gier</a:t>
            </a:r>
            <a:endParaRPr lang="en-US" sz="1100" dirty="0"/>
          </a:p>
        </p:txBody>
      </p:sp>
      <p:sp>
        <p:nvSpPr>
          <p:cNvPr id="257" name="Google Shape;257;p48"/>
          <p:cNvSpPr txBox="1"/>
          <p:nvPr/>
        </p:nvSpPr>
        <p:spPr>
          <a:xfrm>
            <a:off x="638116" y="2837285"/>
            <a:ext cx="3414600" cy="1016400"/>
          </a:xfrm>
          <a:prstGeom prst="rect">
            <a:avLst/>
          </a:prstGeom>
          <a:noFill/>
          <a:ln>
            <a:noFill/>
          </a:ln>
        </p:spPr>
        <p:txBody>
          <a:bodyPr spcFirstLastPara="1" wrap="square" lIns="0" tIns="0" rIns="0" bIns="0" anchor="t" anchorCtr="0">
            <a:noAutofit/>
          </a:bodyPr>
          <a:lstStyle/>
          <a:p>
            <a:pPr lvl="0">
              <a:buClr>
                <a:schemeClr val="lt1"/>
              </a:buClr>
              <a:buSzPts val="1400"/>
            </a:pPr>
            <a:r>
              <a:rPr lang="pl-PL" dirty="0">
                <a:solidFill>
                  <a:schemeClr val="lt1"/>
                </a:solidFill>
              </a:rPr>
              <a:t>Jako projektanci zabawek będziecie odpowiedzialni za wyszukiwanie nowych pomysłów i projektowanie zabawek przyszłości. Badalibyście, jak dzieci bawią się zabawkami, tworzyli prototypy i projektowali zabawki, które są bezpieczne i dostarczą dzieciom mnóstwo frajdy. </a:t>
            </a:r>
            <a:endParaRPr lang="pl-PL" sz="1100" dirty="0"/>
          </a:p>
        </p:txBody>
      </p:sp>
      <p:pic>
        <p:nvPicPr>
          <p:cNvPr id="259" name="Google Shape;259;p48" descr="Best tech gifts for kids of all ages for the 2019 holiday season - Business  Inside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376675" y="1052000"/>
            <a:ext cx="2496951" cy="1452351"/>
          </a:xfrm>
          <a:prstGeom prst="rect">
            <a:avLst/>
          </a:prstGeom>
          <a:noFill/>
          <a:ln>
            <a:noFill/>
          </a:ln>
        </p:spPr>
      </p:pic>
      <p:pic>
        <p:nvPicPr>
          <p:cNvPr id="260" name="Google Shape;260;p48" descr="LEGO coding and robotics toys develop STEM skills in early learners -  Business Inside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80852" y="1052000"/>
            <a:ext cx="2496950" cy="14523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Shape 264"/>
        <p:cNvGrpSpPr/>
        <p:nvPr/>
      </p:nvGrpSpPr>
      <p:grpSpPr>
        <a:xfrm>
          <a:off x="0" y="0"/>
          <a:ext cx="0" cy="0"/>
          <a:chOff x="0" y="0"/>
          <a:chExt cx="0" cy="0"/>
        </a:xfrm>
      </p:grpSpPr>
      <p:sp>
        <p:nvSpPr>
          <p:cNvPr id="265" name="Google Shape;265;p49"/>
          <p:cNvSpPr txBox="1">
            <a:spLocks noGrp="1"/>
          </p:cNvSpPr>
          <p:nvPr>
            <p:ph type="title"/>
          </p:nvPr>
        </p:nvSpPr>
        <p:spPr>
          <a:xfrm>
            <a:off x="284096" y="169016"/>
            <a:ext cx="8779222" cy="416700"/>
          </a:xfrm>
          <a:prstGeom prst="rect">
            <a:avLst/>
          </a:prstGeom>
          <a:noFill/>
          <a:ln>
            <a:noFill/>
          </a:ln>
        </p:spPr>
        <p:txBody>
          <a:bodyPr spcFirstLastPara="1" wrap="square" lIns="0" tIns="0" rIns="0" bIns="0" anchor="t" anchorCtr="0">
            <a:noAutofit/>
          </a:bodyPr>
          <a:lstStyle/>
          <a:p>
            <a:r>
              <a:rPr lang="pl-PL" dirty="0"/>
              <a:t>Technologia używana w celu kupowania i wysyłania prezentów i życzeń.</a:t>
            </a:r>
            <a:endParaRPr lang="en-US" dirty="0"/>
          </a:p>
        </p:txBody>
      </p:sp>
      <p:sp>
        <p:nvSpPr>
          <p:cNvPr id="266" name="Google Shape;266;p49"/>
          <p:cNvSpPr txBox="1">
            <a:spLocks noGrp="1"/>
          </p:cNvSpPr>
          <p:nvPr>
            <p:ph type="sldNum" idx="12"/>
          </p:nvPr>
        </p:nvSpPr>
        <p:spPr>
          <a:xfrm>
            <a:off x="7265527" y="3266263"/>
            <a:ext cx="270600" cy="69900"/>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Clr>
                <a:srgbClr val="000000"/>
              </a:buClr>
              <a:buFont typeface="Arial"/>
              <a:buNone/>
            </a:pPr>
            <a:fld id="{00000000-1234-1234-1234-123412341234}" type="slidenum">
              <a:rPr lang="en"/>
              <a:t>8</a:t>
            </a:fld>
            <a:endParaRPr/>
          </a:p>
        </p:txBody>
      </p:sp>
      <p:sp>
        <p:nvSpPr>
          <p:cNvPr id="267" name="Google Shape;267;p49"/>
          <p:cNvSpPr txBox="1"/>
          <p:nvPr/>
        </p:nvSpPr>
        <p:spPr>
          <a:xfrm>
            <a:off x="332184" y="4800600"/>
            <a:ext cx="2247600" cy="1029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chemeClr val="lt1"/>
              </a:buClr>
              <a:buSzPts val="600"/>
              <a:buFont typeface="Arial"/>
              <a:buNone/>
            </a:pPr>
            <a:r>
              <a:rPr lang="en" sz="600" b="1">
                <a:solidFill>
                  <a:schemeClr val="lt1"/>
                </a:solidFill>
                <a:latin typeface="Arial"/>
                <a:ea typeface="Arial"/>
                <a:cs typeface="Arial"/>
                <a:sym typeface="Arial"/>
              </a:rPr>
              <a:t>#TechWeCan  </a:t>
            </a:r>
            <a:r>
              <a:rPr lang="en" sz="600">
                <a:solidFill>
                  <a:schemeClr val="lt1"/>
                </a:solidFill>
                <a:latin typeface="Arial"/>
                <a:ea typeface="Arial"/>
                <a:cs typeface="Arial"/>
                <a:sym typeface="Arial"/>
              </a:rPr>
              <a:t>|  Tech for Celebrations  </a:t>
            </a:r>
            <a:endParaRPr sz="1100"/>
          </a:p>
        </p:txBody>
      </p:sp>
      <p:pic>
        <p:nvPicPr>
          <p:cNvPr id="269" name="Google Shape;269;p49"/>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514814" y="832213"/>
            <a:ext cx="2967644" cy="1669300"/>
          </a:xfrm>
          <a:prstGeom prst="rect">
            <a:avLst/>
          </a:prstGeom>
          <a:noFill/>
          <a:ln>
            <a:noFill/>
          </a:ln>
        </p:spPr>
      </p:pic>
      <p:pic>
        <p:nvPicPr>
          <p:cNvPr id="270" name="Google Shape;270;p49" descr="8 Virtual Birthday Party Ideas — How to Throw a Virtual Birthday Party"/>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02422" y="853544"/>
            <a:ext cx="3730278" cy="1669299"/>
          </a:xfrm>
          <a:prstGeom prst="rect">
            <a:avLst/>
          </a:prstGeom>
          <a:noFill/>
          <a:ln>
            <a:noFill/>
          </a:ln>
        </p:spPr>
      </p:pic>
      <p:pic>
        <p:nvPicPr>
          <p:cNvPr id="271" name="Google Shape;271;p49" descr="Mini Yellow' robots deliver the right package - IT Supply Chain">
            <a:hlinkClick r:id="rId5"/>
          </p:cNvPr>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5039684" y="2863473"/>
            <a:ext cx="3730279" cy="1669300"/>
          </a:xfrm>
          <a:prstGeom prst="rect">
            <a:avLst/>
          </a:prstGeom>
          <a:noFill/>
          <a:ln>
            <a:noFill/>
          </a:ln>
        </p:spPr>
      </p:pic>
      <p:pic>
        <p:nvPicPr>
          <p:cNvPr id="272" name="Google Shape;272;p49" descr="Last Minute Free Father's Day eCards - New York Family"/>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402422" y="2863473"/>
            <a:ext cx="2967204" cy="166929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Shape 276"/>
        <p:cNvGrpSpPr/>
        <p:nvPr/>
      </p:nvGrpSpPr>
      <p:grpSpPr>
        <a:xfrm>
          <a:off x="0" y="0"/>
          <a:ext cx="0" cy="0"/>
          <a:chOff x="0" y="0"/>
          <a:chExt cx="0" cy="0"/>
        </a:xfrm>
      </p:grpSpPr>
      <p:sp>
        <p:nvSpPr>
          <p:cNvPr id="286" name="Google Shape;286;p50"/>
          <p:cNvSpPr txBox="1"/>
          <p:nvPr/>
        </p:nvSpPr>
        <p:spPr>
          <a:xfrm>
            <a:off x="6320232" y="2844119"/>
            <a:ext cx="2567400" cy="1016400"/>
          </a:xfrm>
          <a:prstGeom prst="rect">
            <a:avLst/>
          </a:prstGeom>
          <a:noFill/>
          <a:ln>
            <a:noFill/>
          </a:ln>
        </p:spPr>
        <p:txBody>
          <a:bodyPr spcFirstLastPara="1" wrap="square" lIns="0" tIns="0" rIns="0" bIns="0" anchor="t" anchorCtr="0">
            <a:noAutofit/>
          </a:bodyPr>
          <a:lstStyle/>
          <a:p>
            <a:r>
              <a:rPr lang="pl-PL" dirty="0">
                <a:solidFill>
                  <a:schemeClr val="lt1"/>
                </a:solidFill>
              </a:rPr>
              <a:t>Jako inżynierowie robotyki możecie konstruować roboty, które pomagają sortować i wysyłać paczki, prezenty i kartki. </a:t>
            </a:r>
            <a:endParaRPr lang="en-US" dirty="0">
              <a:solidFill>
                <a:schemeClr val="lt1"/>
              </a:solidFill>
            </a:endParaRPr>
          </a:p>
        </p:txBody>
      </p:sp>
      <p:sp>
        <p:nvSpPr>
          <p:cNvPr id="277" name="Google Shape;277;p50"/>
          <p:cNvSpPr/>
          <p:nvPr/>
        </p:nvSpPr>
        <p:spPr>
          <a:xfrm>
            <a:off x="0" y="-4745"/>
            <a:ext cx="9144000" cy="2677200"/>
          </a:xfrm>
          <a:prstGeom prst="rect">
            <a:avLst/>
          </a:prstGeom>
          <a:solidFill>
            <a:schemeClr val="lt1"/>
          </a:solidFill>
          <a:ln>
            <a:noFill/>
          </a:ln>
        </p:spPr>
        <p:txBody>
          <a:bodyPr spcFirstLastPara="1" wrap="square" lIns="72850" tIns="36425" rIns="72850" bIns="36425" anchor="ctr" anchorCtr="0">
            <a:noAutofit/>
          </a:bodyPr>
          <a:lstStyle/>
          <a:p>
            <a:pPr marL="0" marR="0" lvl="0" indent="0" algn="ctr" rtl="0">
              <a:lnSpc>
                <a:spcPct val="100000"/>
              </a:lnSpc>
              <a:spcBef>
                <a:spcPts val="0"/>
              </a:spcBef>
              <a:spcAft>
                <a:spcPts val="0"/>
              </a:spcAft>
              <a:buNone/>
            </a:pPr>
            <a:endParaRPr sz="1300">
              <a:solidFill>
                <a:schemeClr val="lt1"/>
              </a:solidFill>
              <a:latin typeface="Arial"/>
              <a:ea typeface="Arial"/>
              <a:cs typeface="Arial"/>
              <a:sym typeface="Arial"/>
            </a:endParaRPr>
          </a:p>
        </p:txBody>
      </p:sp>
      <p:sp>
        <p:nvSpPr>
          <p:cNvPr id="278" name="Google Shape;278;p50"/>
          <p:cNvSpPr txBox="1">
            <a:spLocks noGrp="1"/>
          </p:cNvSpPr>
          <p:nvPr>
            <p:ph type="title"/>
          </p:nvPr>
        </p:nvSpPr>
        <p:spPr>
          <a:xfrm>
            <a:off x="332185" y="248412"/>
            <a:ext cx="8580900" cy="612300"/>
          </a:xfrm>
          <a:prstGeom prst="rect">
            <a:avLst/>
          </a:prstGeom>
          <a:noFill/>
          <a:ln>
            <a:noFill/>
          </a:ln>
        </p:spPr>
        <p:txBody>
          <a:bodyPr spcFirstLastPara="1" wrap="square" lIns="0" tIns="0" rIns="0" bIns="0" anchor="t" anchorCtr="0">
            <a:noAutofit/>
          </a:bodyPr>
          <a:lstStyle/>
          <a:p>
            <a:pPr lvl="0">
              <a:buClr>
                <a:schemeClr val="dk1"/>
              </a:buClr>
            </a:pPr>
            <a:r>
              <a:rPr lang="pl-PL" dirty="0">
                <a:solidFill>
                  <a:schemeClr val="dk1"/>
                </a:solidFill>
              </a:rPr>
              <a:t>Technologia używana w celu kupowania i wysyłania prezentów i życzeń</a:t>
            </a:r>
            <a:endParaRPr dirty="0">
              <a:solidFill>
                <a:schemeClr val="dk1"/>
              </a:solidFill>
            </a:endParaRPr>
          </a:p>
        </p:txBody>
      </p:sp>
      <p:sp>
        <p:nvSpPr>
          <p:cNvPr id="279" name="Google Shape;279;p50"/>
          <p:cNvSpPr txBox="1">
            <a:spLocks noGrp="1"/>
          </p:cNvSpPr>
          <p:nvPr>
            <p:ph type="body" idx="1"/>
          </p:nvPr>
        </p:nvSpPr>
        <p:spPr>
          <a:xfrm>
            <a:off x="164784" y="1106388"/>
            <a:ext cx="2582400" cy="822000"/>
          </a:xfrm>
          <a:prstGeom prst="rect">
            <a:avLst/>
          </a:prstGeom>
          <a:noFill/>
          <a:ln>
            <a:noFill/>
          </a:ln>
        </p:spPr>
        <p:txBody>
          <a:bodyPr spcFirstLastPara="1" wrap="square" lIns="0" tIns="0" rIns="0" bIns="0" anchor="t" anchorCtr="0">
            <a:noAutofit/>
          </a:bodyPr>
          <a:lstStyle/>
          <a:p>
            <a:pPr marL="0" lvl="0" indent="0" algn="ctr">
              <a:buClr>
                <a:schemeClr val="accent3"/>
              </a:buClr>
              <a:buSzPts val="1600"/>
            </a:pPr>
            <a:r>
              <a:rPr lang="en-US" sz="1600" b="0" dirty="0" err="1">
                <a:solidFill>
                  <a:schemeClr val="accent3"/>
                </a:solidFill>
              </a:rPr>
              <a:t>Inżynier</a:t>
            </a:r>
            <a:r>
              <a:rPr lang="en-US" sz="1600" b="0" dirty="0">
                <a:solidFill>
                  <a:schemeClr val="accent3"/>
                </a:solidFill>
              </a:rPr>
              <a:t> </a:t>
            </a:r>
            <a:r>
              <a:rPr lang="en-US" sz="1600" b="0" dirty="0" err="1">
                <a:solidFill>
                  <a:schemeClr val="accent3"/>
                </a:solidFill>
              </a:rPr>
              <a:t>rozwiązań</a:t>
            </a:r>
            <a:endParaRPr dirty="0"/>
          </a:p>
        </p:txBody>
      </p:sp>
      <p:sp>
        <p:nvSpPr>
          <p:cNvPr id="281" name="Google Shape;281;p50"/>
          <p:cNvSpPr txBox="1"/>
          <p:nvPr/>
        </p:nvSpPr>
        <p:spPr>
          <a:xfrm>
            <a:off x="3290975" y="2838575"/>
            <a:ext cx="2661600" cy="1016400"/>
          </a:xfrm>
          <a:prstGeom prst="rect">
            <a:avLst/>
          </a:prstGeom>
          <a:noFill/>
          <a:ln>
            <a:noFill/>
          </a:ln>
        </p:spPr>
        <p:txBody>
          <a:bodyPr spcFirstLastPara="1" wrap="square" lIns="0" tIns="0" rIns="0" bIns="0" anchor="t" anchorCtr="0">
            <a:noAutofit/>
          </a:bodyPr>
          <a:lstStyle/>
          <a:p>
            <a:pPr lvl="0">
              <a:buClr>
                <a:schemeClr val="lt1"/>
              </a:buClr>
              <a:buSzPts val="1400"/>
            </a:pPr>
            <a:r>
              <a:rPr lang="pl-PL" dirty="0">
                <a:solidFill>
                  <a:schemeClr val="lt1"/>
                </a:solidFill>
              </a:rPr>
              <a:t>Jako graficy możecie być odpowiedzialni za projektowanie kartek z życzeniami. To mogą być zarówno papierowe kartki, które można kupić w sklepie jak i e-kartki. </a:t>
            </a:r>
            <a:endParaRPr sz="1000" dirty="0"/>
          </a:p>
        </p:txBody>
      </p:sp>
      <p:sp>
        <p:nvSpPr>
          <p:cNvPr id="282" name="Google Shape;282;p50"/>
          <p:cNvSpPr txBox="1"/>
          <p:nvPr/>
        </p:nvSpPr>
        <p:spPr>
          <a:xfrm>
            <a:off x="332184" y="4800600"/>
            <a:ext cx="2247600" cy="102900"/>
          </a:xfrm>
          <a:prstGeom prst="rect">
            <a:avLst/>
          </a:prstGeom>
          <a:noFill/>
          <a:ln>
            <a:noFill/>
          </a:ln>
        </p:spPr>
        <p:txBody>
          <a:bodyPr spcFirstLastPara="1" wrap="square" lIns="0" tIns="0" rIns="0" bIns="0" anchor="b" anchorCtr="0">
            <a:noAutofit/>
          </a:bodyPr>
          <a:lstStyle/>
          <a:p>
            <a:pPr marL="0" marR="0" lvl="0" indent="0" algn="l" rtl="0">
              <a:lnSpc>
                <a:spcPct val="100000"/>
              </a:lnSpc>
              <a:spcBef>
                <a:spcPts val="0"/>
              </a:spcBef>
              <a:spcAft>
                <a:spcPts val="0"/>
              </a:spcAft>
              <a:buClr>
                <a:schemeClr val="lt1"/>
              </a:buClr>
              <a:buSzPts val="600"/>
              <a:buFont typeface="Arial"/>
              <a:buNone/>
            </a:pPr>
            <a:r>
              <a:rPr lang="en" sz="600" b="1">
                <a:solidFill>
                  <a:schemeClr val="lt1"/>
                </a:solidFill>
                <a:latin typeface="Arial"/>
                <a:ea typeface="Arial"/>
                <a:cs typeface="Arial"/>
                <a:sym typeface="Arial"/>
              </a:rPr>
              <a:t>#TechWeCan  </a:t>
            </a:r>
            <a:r>
              <a:rPr lang="en" sz="600">
                <a:solidFill>
                  <a:schemeClr val="lt1"/>
                </a:solidFill>
                <a:latin typeface="Arial"/>
                <a:ea typeface="Arial"/>
                <a:cs typeface="Arial"/>
                <a:sym typeface="Arial"/>
              </a:rPr>
              <a:t>|  Tech for Celebrations  </a:t>
            </a:r>
            <a:endParaRPr sz="1100"/>
          </a:p>
        </p:txBody>
      </p:sp>
      <p:sp>
        <p:nvSpPr>
          <p:cNvPr id="283" name="Google Shape;283;p50"/>
          <p:cNvSpPr txBox="1"/>
          <p:nvPr/>
        </p:nvSpPr>
        <p:spPr>
          <a:xfrm>
            <a:off x="4080117" y="1110117"/>
            <a:ext cx="2635800" cy="822000"/>
          </a:xfrm>
          <a:prstGeom prst="rect">
            <a:avLst/>
          </a:prstGeom>
          <a:noFill/>
          <a:ln>
            <a:noFill/>
          </a:ln>
        </p:spPr>
        <p:txBody>
          <a:bodyPr spcFirstLastPara="1" wrap="square" lIns="0" tIns="0" rIns="0" bIns="0" anchor="t" anchorCtr="0">
            <a:noAutofit/>
          </a:bodyPr>
          <a:lstStyle/>
          <a:p>
            <a:pPr lvl="0">
              <a:buClr>
                <a:schemeClr val="accent3"/>
              </a:buClr>
              <a:buSzPts val="1600"/>
            </a:pPr>
            <a:r>
              <a:rPr lang="en-US" sz="1600" dirty="0" err="1">
                <a:solidFill>
                  <a:schemeClr val="accent3"/>
                </a:solidFill>
              </a:rPr>
              <a:t>Grafik</a:t>
            </a:r>
            <a:endParaRPr sz="1100" dirty="0"/>
          </a:p>
        </p:txBody>
      </p:sp>
      <p:sp>
        <p:nvSpPr>
          <p:cNvPr id="284" name="Google Shape;284;p50"/>
          <p:cNvSpPr txBox="1"/>
          <p:nvPr/>
        </p:nvSpPr>
        <p:spPr>
          <a:xfrm>
            <a:off x="332184" y="2814690"/>
            <a:ext cx="2661600" cy="1016400"/>
          </a:xfrm>
          <a:prstGeom prst="rect">
            <a:avLst/>
          </a:prstGeom>
          <a:noFill/>
          <a:ln>
            <a:noFill/>
          </a:ln>
        </p:spPr>
        <p:txBody>
          <a:bodyPr spcFirstLastPara="1" wrap="square" lIns="0" tIns="0" rIns="0" bIns="0" anchor="t" anchorCtr="0">
            <a:noAutofit/>
          </a:bodyPr>
          <a:lstStyle/>
          <a:p>
            <a:pPr lvl="0">
              <a:buClr>
                <a:schemeClr val="lt1"/>
              </a:buClr>
              <a:buSzPts val="1400"/>
            </a:pPr>
            <a:r>
              <a:rPr lang="pl-PL" sz="1200" dirty="0">
                <a:solidFill>
                  <a:schemeClr val="lt1"/>
                </a:solidFill>
              </a:rPr>
              <a:t>Jako inżynier rozwiązań możecie pracować dla firmy, która specjalizuje się w wideo-konferencjach. Waszą rolą byłoby odnajdywanie oczekiwań klientów i praca z projektantami i deweloperami nad stworzeniem czegoś, co zadowoli klientów i sprawi, że będą chcieli używać waszego programu częściej niż innych. </a:t>
            </a:r>
            <a:endParaRPr sz="1200" dirty="0"/>
          </a:p>
        </p:txBody>
      </p:sp>
      <p:sp>
        <p:nvSpPr>
          <p:cNvPr id="285" name="Google Shape;285;p50"/>
          <p:cNvSpPr txBox="1"/>
          <p:nvPr/>
        </p:nvSpPr>
        <p:spPr>
          <a:xfrm>
            <a:off x="6486334" y="595082"/>
            <a:ext cx="2107800" cy="8220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lt1"/>
              </a:buClr>
              <a:buSzPts val="1600"/>
              <a:buFont typeface="Arial"/>
              <a:buNone/>
            </a:pPr>
            <a:endParaRPr sz="1600" b="0">
              <a:solidFill>
                <a:schemeClr val="accent3"/>
              </a:solidFill>
              <a:latin typeface="Arial"/>
              <a:ea typeface="Arial"/>
              <a:cs typeface="Arial"/>
              <a:sym typeface="Arial"/>
            </a:endParaRPr>
          </a:p>
        </p:txBody>
      </p:sp>
      <p:pic>
        <p:nvPicPr>
          <p:cNvPr id="288" name="Google Shape;288;p50" descr="Solutions Engineer | Class Of | Careers | Oracl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495045" y="1396954"/>
            <a:ext cx="2062698" cy="1172476"/>
          </a:xfrm>
          <a:prstGeom prst="rect">
            <a:avLst/>
          </a:prstGeom>
          <a:noFill/>
          <a:ln>
            <a:noFill/>
          </a:ln>
        </p:spPr>
      </p:pic>
      <p:sp>
        <p:nvSpPr>
          <p:cNvPr id="289" name="Google Shape;289;p50"/>
          <p:cNvSpPr txBox="1"/>
          <p:nvPr/>
        </p:nvSpPr>
        <p:spPr>
          <a:xfrm>
            <a:off x="6664124" y="1065728"/>
            <a:ext cx="2635800" cy="822000"/>
          </a:xfrm>
          <a:prstGeom prst="rect">
            <a:avLst/>
          </a:prstGeom>
          <a:noFill/>
          <a:ln>
            <a:noFill/>
          </a:ln>
        </p:spPr>
        <p:txBody>
          <a:bodyPr spcFirstLastPara="1" wrap="square" lIns="0" tIns="0" rIns="0" bIns="0" anchor="t" anchorCtr="0">
            <a:noAutofit/>
          </a:bodyPr>
          <a:lstStyle/>
          <a:p>
            <a:pPr lvl="0">
              <a:buClr>
                <a:schemeClr val="accent3"/>
              </a:buClr>
              <a:buSzPts val="1600"/>
            </a:pPr>
            <a:r>
              <a:rPr lang="en-US" sz="1600" dirty="0" err="1">
                <a:solidFill>
                  <a:schemeClr val="accent3"/>
                </a:solidFill>
              </a:rPr>
              <a:t>Inżynier</a:t>
            </a:r>
            <a:r>
              <a:rPr lang="en-US" sz="1600" dirty="0">
                <a:solidFill>
                  <a:schemeClr val="accent3"/>
                </a:solidFill>
              </a:rPr>
              <a:t> </a:t>
            </a:r>
            <a:r>
              <a:rPr lang="en-US" sz="1600" dirty="0" err="1">
                <a:solidFill>
                  <a:schemeClr val="accent3"/>
                </a:solidFill>
              </a:rPr>
              <a:t>robotyki</a:t>
            </a:r>
            <a:endParaRPr sz="1100" dirty="0"/>
          </a:p>
        </p:txBody>
      </p:sp>
      <p:pic>
        <p:nvPicPr>
          <p:cNvPr id="290" name="Google Shape;290;p50" descr="Mattel Release Robotics Engineer Barbie | PBA"/>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544476" y="1397124"/>
            <a:ext cx="2107642" cy="1172476"/>
          </a:xfrm>
          <a:prstGeom prst="rect">
            <a:avLst/>
          </a:prstGeom>
          <a:noFill/>
          <a:ln>
            <a:noFill/>
          </a:ln>
        </p:spPr>
      </p:pic>
      <p:pic>
        <p:nvPicPr>
          <p:cNvPr id="291" name="Google Shape;291;p50" descr="Graphic Design Skills | Monster.com"/>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468102" y="1403599"/>
            <a:ext cx="2107641" cy="1169074"/>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PwC">
  <a:themeElements>
    <a:clrScheme name="Tech We Can">
      <a:dk1>
        <a:srgbClr val="000000"/>
      </a:dk1>
      <a:lt1>
        <a:srgbClr val="FFFFFF"/>
      </a:lt1>
      <a:dk2>
        <a:srgbClr val="2F2F53"/>
      </a:dk2>
      <a:lt2>
        <a:srgbClr val="DEDEDE"/>
      </a:lt2>
      <a:accent1>
        <a:srgbClr val="1F2E79"/>
      </a:accent1>
      <a:accent2>
        <a:srgbClr val="60A0FA"/>
      </a:accent2>
      <a:accent3>
        <a:srgbClr val="EC5750"/>
      </a:accent3>
      <a:accent4>
        <a:srgbClr val="FACE78"/>
      </a:accent4>
      <a:accent5>
        <a:srgbClr val="2D2C31"/>
      </a:accent5>
      <a:accent6>
        <a:srgbClr val="0B8C98"/>
      </a:accent6>
      <a:hlink>
        <a:srgbClr val="60A0FA"/>
      </a:hlink>
      <a:folHlink>
        <a:srgbClr val="2D2C3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3762</Words>
  <Application>Microsoft Office PowerPoint</Application>
  <PresentationFormat>On-screen Show (16:9)</PresentationFormat>
  <Paragraphs>175</Paragraphs>
  <Slides>14</Slides>
  <Notes>14</Notes>
  <HiddenSlides>0</HiddenSlides>
  <MMClips>0</MMClips>
  <ScaleCrop>false</ScaleCrop>
  <HeadingPairs>
    <vt:vector size="6" baseType="variant">
      <vt:variant>
        <vt:lpstr>Fonts Used</vt:lpstr>
      </vt:variant>
      <vt:variant>
        <vt:i4>1</vt:i4>
      </vt:variant>
      <vt:variant>
        <vt:lpstr>Theme</vt:lpstr>
      </vt:variant>
      <vt:variant>
        <vt:i4>3</vt:i4>
      </vt:variant>
      <vt:variant>
        <vt:lpstr>Slide Titles</vt:lpstr>
      </vt:variant>
      <vt:variant>
        <vt:i4>14</vt:i4>
      </vt:variant>
    </vt:vector>
  </HeadingPairs>
  <TitlesOfParts>
    <vt:vector size="18" baseType="lpstr">
      <vt:lpstr>Arial</vt:lpstr>
      <vt:lpstr>Simple Light</vt:lpstr>
      <vt:lpstr>Simple Light</vt:lpstr>
      <vt:lpstr>PwC</vt:lpstr>
      <vt:lpstr>Świętowania</vt:lpstr>
      <vt:lpstr>PowerPoint Presentation</vt:lpstr>
      <vt:lpstr>Technologia używana w pokazach, festiwalach i występach</vt:lpstr>
      <vt:lpstr>Zawody w technologii, używanej przy pokazach, festiwalach i występach</vt:lpstr>
      <vt:lpstr>Poznaj naszego dzisiejszego bohatera</vt:lpstr>
      <vt:lpstr>Technologia używana w zabawkach</vt:lpstr>
      <vt:lpstr>Zawody, w których tworzy się zabawki </vt:lpstr>
      <vt:lpstr>Technologia używana w celu kupowania i wysyłania prezentów i życzeń.</vt:lpstr>
      <vt:lpstr>Technologia używana w celu kupowania i wysyłania prezentów i życzeń</vt:lpstr>
      <vt:lpstr>Technologia używana podczas uroczystych wydarzeń i do dekoracji</vt:lpstr>
      <vt:lpstr>Zawody związane z technologią w organizacji imprez i dekoracjach</vt:lpstr>
      <vt:lpstr>Poznajcie kolejną inspirującą osobę        Jan Carlyle  Założycielka i dyrektor  firmy Autumn LIVE  </vt:lpstr>
      <vt:lpstr>Twoje wyzwanie: zaprojektuj zupełnie nową zabawkę elektroniczną roku 2030. Jak myślisz, jakimi zabawkami dzieci będą się bawić za dziesięć lat? </vt:lpstr>
      <vt:lpstr>“Konspekty Tech We Can są częścią naszej misji by rozwijać społeczność w której żyjemy  -  bez naszego zaangażowania, wiele dzieci napotka ryzyko pozostania w tyle za szybko rozwijającą się technologią, która zmienia to jak żyjemy i pracujemy. […].” Sheridan Ash, założyciel Tech She Can Charter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Celebrations</dc:title>
  <dc:creator>Rebecca Patel</dc:creator>
  <cp:lastModifiedBy>Król, Jadwiga (MBHT 231)</cp:lastModifiedBy>
  <cp:revision>39</cp:revision>
  <dcterms:modified xsi:type="dcterms:W3CDTF">2022-03-26T16:27:02Z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3732d58-8c18-4bab-8f62-1159a69060e9_Enabled">
    <vt:lpwstr>True</vt:lpwstr>
  </property>
  <property fmtid="{D5CDD505-2E9C-101B-9397-08002B2CF9AE}" pid="3" name="MSIP_Label_f3732d58-8c18-4bab-8f62-1159a69060e9_SiteId">
    <vt:lpwstr>d0df3d96-c065-41c3-8c0b-5dcaa460ec33</vt:lpwstr>
  </property>
  <property fmtid="{D5CDD505-2E9C-101B-9397-08002B2CF9AE}" pid="4" name="MSIP_Label_f3732d58-8c18-4bab-8f62-1159a69060e9_Owner">
    <vt:lpwstr>jadwiga.krol@credit-suisse.com</vt:lpwstr>
  </property>
  <property fmtid="{D5CDD505-2E9C-101B-9397-08002B2CF9AE}" pid="5" name="MSIP_Label_f3732d58-8c18-4bab-8f62-1159a69060e9_SetDate">
    <vt:lpwstr>2021-04-19T07:13:12.8991808Z</vt:lpwstr>
  </property>
  <property fmtid="{D5CDD505-2E9C-101B-9397-08002B2CF9AE}" pid="6" name="MSIP_Label_f3732d58-8c18-4bab-8f62-1159a69060e9_Name">
    <vt:lpwstr>Unrestricted</vt:lpwstr>
  </property>
  <property fmtid="{D5CDD505-2E9C-101B-9397-08002B2CF9AE}" pid="7" name="MSIP_Label_f3732d58-8c18-4bab-8f62-1159a69060e9_Application">
    <vt:lpwstr>Microsoft Azure Information Protection</vt:lpwstr>
  </property>
  <property fmtid="{D5CDD505-2E9C-101B-9397-08002B2CF9AE}" pid="8" name="MSIP_Label_f3732d58-8c18-4bab-8f62-1159a69060e9_ActionId">
    <vt:lpwstr>ab6fa4ed-fce1-48a6-9d6c-2de2ac1e29b8</vt:lpwstr>
  </property>
  <property fmtid="{D5CDD505-2E9C-101B-9397-08002B2CF9AE}" pid="9" name="MSIP_Label_f3732d58-8c18-4bab-8f62-1159a69060e9_Extended_MSFT_Method">
    <vt:lpwstr>Manual</vt:lpwstr>
  </property>
  <property fmtid="{D5CDD505-2E9C-101B-9397-08002B2CF9AE}" pid="10" name="Sensitivity">
    <vt:lpwstr>Unrestricted</vt:lpwstr>
  </property>
</Properties>
</file>