
<file path=[Content_Types].xml><?xml version="1.0" encoding="utf-8"?>
<Types xmlns="http://schemas.openxmlformats.org/package/2006/content-types">
  <Default Extension="fntdata" ContentType="application/x-fontdata"/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10693400" cy="7562850"/>
  <p:notesSz cx="10693400" cy="756285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Poppins" pitchFamily="2" charset="77"/>
      <p:regular r:id="rId7"/>
      <p:bold r:id="rId8"/>
      <p:italic r:id="rId9"/>
      <p:boldItalic r:id="rId10"/>
    </p:embeddedFont>
  </p:embeddedFontLst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10" d="100"/>
          <a:sy n="110" d="100"/>
        </p:scale>
        <p:origin x="1688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tags" Target="tags/tag1.xml"/><Relationship Id="rId5" Type="http://schemas.openxmlformats.org/officeDocument/2006/relationships/font" Target="fonts/font3.fntdata"/><Relationship Id="rId15" Type="http://schemas.openxmlformats.org/officeDocument/2006/relationships/tableStyles" Target="tableStyles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6/9/22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6/9/22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6/9/22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59994" y="1565998"/>
            <a:ext cx="3132455" cy="1657985"/>
          </a:xfrm>
          <a:custGeom>
            <a:avLst/>
            <a:gdLst/>
            <a:ahLst/>
            <a:cxnLst/>
            <a:rect l="l" t="t" r="r" b="b"/>
            <a:pathLst>
              <a:path w="3132454" h="1657985">
                <a:moveTo>
                  <a:pt x="0" y="1657705"/>
                </a:moveTo>
                <a:lnTo>
                  <a:pt x="3131997" y="1657705"/>
                </a:lnTo>
                <a:lnTo>
                  <a:pt x="3131997" y="0"/>
                </a:lnTo>
                <a:lnTo>
                  <a:pt x="0" y="0"/>
                </a:lnTo>
                <a:lnTo>
                  <a:pt x="0" y="1657705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9994" y="359994"/>
            <a:ext cx="9973411" cy="1206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9994" y="359994"/>
            <a:ext cx="5715000" cy="1206500"/>
          </a:xfrm>
          <a:prstGeom prst="rect">
            <a:avLst/>
          </a:prstGeom>
          <a:solidFill>
            <a:srgbClr val="25408F"/>
          </a:solidFill>
        </p:spPr>
        <p:txBody>
          <a:bodyPr vert="horz" wrap="square" lIns="0" tIns="38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250" dirty="0">
              <a:latin typeface="Times New Roman"/>
              <a:cs typeface="Times New Roman"/>
            </a:endParaRPr>
          </a:p>
          <a:p>
            <a:pPr marL="215900" marR="3431540">
              <a:lnSpc>
                <a:spcPct val="101200"/>
              </a:lnSpc>
              <a:spcBef>
                <a:spcPts val="5"/>
              </a:spcBef>
            </a:pPr>
            <a:r>
              <a:rPr spc="10" dirty="0"/>
              <a:t>Tech for </a:t>
            </a:r>
            <a:r>
              <a:rPr spc="15" dirty="0"/>
              <a:t>Good  Homework</a:t>
            </a:r>
            <a:r>
              <a:rPr spc="-80" dirty="0"/>
              <a:t> </a:t>
            </a:r>
            <a:r>
              <a:rPr spc="10" dirty="0"/>
              <a:t>Task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75999" y="1801384"/>
            <a:ext cx="310515" cy="147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NAME</a:t>
            </a:r>
            <a:endParaRPr sz="800" dirty="0">
              <a:latin typeface="Poppins"/>
              <a:cs typeface="Poppin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75999" y="2251777"/>
            <a:ext cx="2692400" cy="0"/>
          </a:xfrm>
          <a:custGeom>
            <a:avLst/>
            <a:gdLst/>
            <a:ahLst/>
            <a:cxnLst/>
            <a:rect l="l" t="t" r="r" b="b"/>
            <a:pathLst>
              <a:path w="2692400">
                <a:moveTo>
                  <a:pt x="0" y="0"/>
                </a:moveTo>
                <a:lnTo>
                  <a:pt x="2692400" y="0"/>
                </a:lnTo>
              </a:path>
            </a:pathLst>
          </a:custGeom>
          <a:ln w="5080">
            <a:solidFill>
              <a:srgbClr val="221E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75999" y="2453453"/>
            <a:ext cx="1138555" cy="147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HOMEWORK DUE</a:t>
            </a:r>
            <a:r>
              <a:rPr sz="800" b="1" spc="-80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DATE</a:t>
            </a:r>
            <a:endParaRPr sz="800" dirty="0">
              <a:latin typeface="Poppins"/>
              <a:cs typeface="Poppin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75999" y="2903846"/>
            <a:ext cx="2692400" cy="0"/>
          </a:xfrm>
          <a:custGeom>
            <a:avLst/>
            <a:gdLst/>
            <a:ahLst/>
            <a:cxnLst/>
            <a:rect l="l" t="t" r="r" b="b"/>
            <a:pathLst>
              <a:path w="2692400">
                <a:moveTo>
                  <a:pt x="0" y="0"/>
                </a:moveTo>
                <a:lnTo>
                  <a:pt x="2692400" y="0"/>
                </a:lnTo>
              </a:path>
            </a:pathLst>
          </a:custGeom>
          <a:ln w="5080">
            <a:solidFill>
              <a:srgbClr val="221E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59994" y="3223704"/>
            <a:ext cx="3132455" cy="2666365"/>
          </a:xfrm>
          <a:prstGeom prst="rect">
            <a:avLst/>
          </a:prstGeom>
          <a:solidFill>
            <a:srgbClr val="A0C6FC"/>
          </a:solidFill>
        </p:spPr>
        <p:txBody>
          <a:bodyPr vert="horz" wrap="square" lIns="0" tIns="635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1100" dirty="0">
              <a:latin typeface="Times New Roman"/>
              <a:cs typeface="Times New Roman"/>
            </a:endParaRPr>
          </a:p>
          <a:p>
            <a:pPr marL="215900">
              <a:lnSpc>
                <a:spcPct val="100000"/>
              </a:lnSpc>
              <a:spcBef>
                <a:spcPts val="5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YOUR</a:t>
            </a:r>
            <a:r>
              <a:rPr lang="en-GB" sz="800" b="1" dirty="0">
                <a:solidFill>
                  <a:srgbClr val="231F20"/>
                </a:solidFill>
                <a:latin typeface="Poppins"/>
                <a:cs typeface="Poppins"/>
              </a:rPr>
              <a:t>  </a:t>
            </a:r>
            <a:r>
              <a:rPr sz="800" b="1" spc="-100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TASK</a:t>
            </a:r>
            <a:endParaRPr sz="800" dirty="0">
              <a:latin typeface="Poppins"/>
              <a:cs typeface="Poppins"/>
            </a:endParaRPr>
          </a:p>
          <a:p>
            <a:pPr marL="215900" marR="207010">
              <a:lnSpc>
                <a:spcPct val="101800"/>
              </a:lnSpc>
              <a:spcBef>
                <a:spcPts val="300"/>
              </a:spcBef>
            </a:pPr>
            <a:r>
              <a:rPr sz="9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home and find one </a:t>
            </a:r>
            <a:r>
              <a:rPr sz="9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 of  tech for good which we did not cover in </a:t>
            </a:r>
            <a:r>
              <a:rPr sz="9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today’s 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lesson. Bring your </a:t>
            </a:r>
            <a:r>
              <a:rPr sz="9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into class next</a:t>
            </a:r>
            <a:r>
              <a:rPr sz="900" b="1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  to </a:t>
            </a:r>
            <a:r>
              <a:rPr sz="9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share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findings with a partner/the </a:t>
            </a:r>
            <a:r>
              <a:rPr sz="9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 the</a:t>
            </a:r>
            <a:r>
              <a:rPr sz="9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group.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5900">
              <a:lnSpc>
                <a:spcPct val="100000"/>
              </a:lnSpc>
            </a:pP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 out who invented the</a:t>
            </a:r>
            <a:r>
              <a:rPr sz="9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technology?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5900" marR="742950">
              <a:lnSpc>
                <a:spcPct val="101800"/>
              </a:lnSpc>
            </a:pP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Explain why you think </a:t>
            </a:r>
            <a:r>
              <a:rPr sz="9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it’s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example</a:t>
            </a:r>
            <a:r>
              <a:rPr sz="900" b="1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 technology being used for</a:t>
            </a:r>
            <a:r>
              <a:rPr sz="9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good.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5900" marR="207645">
              <a:lnSpc>
                <a:spcPct val="101800"/>
              </a:lnSpc>
            </a:pP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 out the </a:t>
            </a:r>
            <a:r>
              <a:rPr sz="9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plans and possibilities for</a:t>
            </a:r>
            <a:r>
              <a:rPr sz="900" b="1" spc="-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 chosen tech for good. How else do you </a:t>
            </a:r>
            <a:r>
              <a:rPr sz="900" b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think the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could be used to help people,</a:t>
            </a:r>
            <a:r>
              <a:rPr sz="900" b="1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animals or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9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environment?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683723" y="1775739"/>
            <a:ext cx="3988904" cy="22314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683736" y="1775726"/>
            <a:ext cx="3989070" cy="2232025"/>
          </a:xfrm>
          <a:custGeom>
            <a:avLst/>
            <a:gdLst/>
            <a:ahLst/>
            <a:cxnLst/>
            <a:rect l="l" t="t" r="r" b="b"/>
            <a:pathLst>
              <a:path w="3989070" h="2232025">
                <a:moveTo>
                  <a:pt x="0" y="2231402"/>
                </a:moveTo>
                <a:lnTo>
                  <a:pt x="3988917" y="2231402"/>
                </a:lnTo>
                <a:lnTo>
                  <a:pt x="3988917" y="0"/>
                </a:lnTo>
                <a:lnTo>
                  <a:pt x="0" y="0"/>
                </a:lnTo>
                <a:lnTo>
                  <a:pt x="0" y="2231402"/>
                </a:lnTo>
                <a:close/>
              </a:path>
            </a:pathLst>
          </a:custGeom>
          <a:ln w="5461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074994" y="360006"/>
            <a:ext cx="4257001" cy="12060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256,1,Slide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107</Words>
  <Application>Microsoft Macintosh PowerPoint</Application>
  <PresentationFormat>Custom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Times New Roman</vt:lpstr>
      <vt:lpstr>Poppins</vt:lpstr>
      <vt:lpstr>Calibri</vt:lpstr>
      <vt:lpstr>Arial</vt:lpstr>
      <vt:lpstr>Office Theme</vt:lpstr>
      <vt:lpstr> Tech for Good  Homework Task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HW_Tech for Good_297x210_IR_17.12.19.indd</dc:title>
  <cp:lastModifiedBy>Patel, Hitz</cp:lastModifiedBy>
  <cp:revision>2</cp:revision>
  <dcterms:created xsi:type="dcterms:W3CDTF">2019-12-17T13:33:41Z</dcterms:created>
  <dcterms:modified xsi:type="dcterms:W3CDTF">2022-06-09T15:11:38Z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2019-12-17T00:00:00Z</vt:filetime>
  </property>
  <property fmtid="{D5CDD505-2E9C-101B-9397-08002B2CF9AE}" pid="3" name="Creator">
    <vt:lpwstr>Adobe InDesign 14.0 (Macintosh)</vt:lpwstr>
  </property>
  <property fmtid="{D5CDD505-2E9C-101B-9397-08002B2CF9AE}" pid="4" name="LastSaved">
    <vt:filetime>2019-12-17T00:00:00Z</vt:filetime>
  </property>
</Properties>
</file>