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17"/>
  </p:notesMasterIdLst>
  <p:handoutMasterIdLst>
    <p:handoutMasterId r:id="rId18"/>
  </p:handoutMasterIdLst>
  <p:sldIdLst>
    <p:sldId id="259" r:id="rId2"/>
    <p:sldId id="260" r:id="rId3"/>
    <p:sldId id="332" r:id="rId4"/>
    <p:sldId id="381" r:id="rId5"/>
    <p:sldId id="392" r:id="rId6"/>
    <p:sldId id="399" r:id="rId7"/>
    <p:sldId id="390" r:id="rId8"/>
    <p:sldId id="388" r:id="rId9"/>
    <p:sldId id="389" r:id="rId10"/>
    <p:sldId id="391" r:id="rId11"/>
    <p:sldId id="400" r:id="rId12"/>
    <p:sldId id="402" r:id="rId13"/>
    <p:sldId id="403" r:id="rId14"/>
    <p:sldId id="382" r:id="rId15"/>
    <p:sldId id="404" r:id="rId16"/>
  </p:sldIdLst>
  <p:sldSz cx="10691813" cy="7559675"/>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2E79"/>
    <a:srgbClr val="2D70B7"/>
    <a:srgbClr val="00ACEE"/>
    <a:srgbClr val="7030A0"/>
    <a:srgbClr val="EC5750"/>
    <a:srgbClr val="60A0FA"/>
    <a:srgbClr val="55BFD5"/>
    <a:srgbClr val="EDF71D"/>
    <a:srgbClr val="0B8C98"/>
    <a:srgbClr val="F8AF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92" autoAdjust="0"/>
    <p:restoredTop sz="94795"/>
  </p:normalViewPr>
  <p:slideViewPr>
    <p:cSldViewPr snapToGrid="0" snapToObjects="1" showGuides="1">
      <p:cViewPr varScale="1">
        <p:scale>
          <a:sx n="103" d="100"/>
          <a:sy n="103" d="100"/>
        </p:scale>
        <p:origin x="1296" y="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6/9/22</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09/06/2022</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Good</a:t>
            </a:r>
          </a:p>
        </p:txBody>
      </p:sp>
    </p:spTree>
    <p:extLst>
      <p:ext uri="{BB962C8B-B14F-4D97-AF65-F5344CB8AC3E}">
        <p14:creationId xmlns:p14="http://schemas.microsoft.com/office/powerpoint/2010/main" val="3988329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Good</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Good</a:t>
            </a:r>
          </a:p>
        </p:txBody>
      </p:sp>
    </p:spTree>
    <p:extLst>
      <p:ext uri="{BB962C8B-B14F-4D97-AF65-F5344CB8AC3E}">
        <p14:creationId xmlns:p14="http://schemas.microsoft.com/office/powerpoint/2010/main" val="245069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Good</a:t>
            </a:r>
          </a:p>
        </p:txBody>
      </p:sp>
    </p:spTree>
    <p:extLst>
      <p:ext uri="{BB962C8B-B14F-4D97-AF65-F5344CB8AC3E}">
        <p14:creationId xmlns:p14="http://schemas.microsoft.com/office/powerpoint/2010/main" val="1433096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Good</a:t>
            </a:r>
          </a:p>
        </p:txBody>
      </p:sp>
    </p:spTree>
    <p:extLst>
      <p:ext uri="{BB962C8B-B14F-4D97-AF65-F5344CB8AC3E}">
        <p14:creationId xmlns:p14="http://schemas.microsoft.com/office/powerpoint/2010/main" val="403194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Good</a:t>
            </a:r>
          </a:p>
        </p:txBody>
      </p:sp>
    </p:spTree>
    <p:extLst>
      <p:ext uri="{BB962C8B-B14F-4D97-AF65-F5344CB8AC3E}">
        <p14:creationId xmlns:p14="http://schemas.microsoft.com/office/powerpoint/2010/main" val="1557385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Good</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792" r:id="rId6"/>
    <p:sldLayoutId id="2147483799" r:id="rId7"/>
    <p:sldLayoutId id="2147483793" r:id="rId8"/>
    <p:sldLayoutId id="2147483796" r:id="rId9"/>
    <p:sldLayoutId id="2147483794" r:id="rId10"/>
    <p:sldLayoutId id="2147483744" r:id="rId11"/>
    <p:sldLayoutId id="2147483746" r:id="rId12"/>
    <p:sldLayoutId id="2147483747" r:id="rId13"/>
    <p:sldLayoutId id="2147483786" r:id="rId14"/>
    <p:sldLayoutId id="2147483787" r:id="rId15"/>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hyperlink" Target="http://worldbeeproject.org/" TargetMode="External"/><Relationship Id="rId3" Type="http://schemas.openxmlformats.org/officeDocument/2006/relationships/hyperlink" Target="https://www.youtube.com/watch?v=kSArMUZF2m8" TargetMode="External"/><Relationship Id="rId7" Type="http://schemas.openxmlformats.org/officeDocument/2006/relationships/hyperlink" Target="https://ossovr.com/" TargetMode="External"/><Relationship Id="rId2" Type="http://schemas.openxmlformats.org/officeDocument/2006/relationships/hyperlink" Target="https://theoceancleanup.com/oceans/" TargetMode="External"/><Relationship Id="rId1" Type="http://schemas.openxmlformats.org/officeDocument/2006/relationships/slideLayout" Target="../slideLayouts/slideLayout8.xml"/><Relationship Id="rId6" Type="http://schemas.openxmlformats.org/officeDocument/2006/relationships/hyperlink" Target="http://growing-underground.com/" TargetMode="External"/><Relationship Id="rId5" Type="http://schemas.openxmlformats.org/officeDocument/2006/relationships/hyperlink" Target="http://www.warkawater.org/" TargetMode="External"/><Relationship Id="rId4" Type="http://schemas.openxmlformats.org/officeDocument/2006/relationships/hyperlink" Target="https://smarter.am/products/smarter-fridgecam"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firstcareers.co.uk/careers/what-does-an-agricultural-lecturer-do/" TargetMode="Externa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youtube.com/watch?v=cBxN9E5f7pc"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6" y="1512606"/>
            <a:ext cx="3881660" cy="1868950"/>
          </a:xfrm>
        </p:spPr>
        <p:txBody>
          <a:bodyPr/>
          <a:lstStyle/>
          <a:p>
            <a:pPr lvl="1">
              <a:spcAft>
                <a:spcPts val="600"/>
              </a:spcAft>
            </a:pPr>
            <a:r>
              <a:rPr lang="en-GB" b="0" dirty="0"/>
              <a:t>Before delivering Tech for Good please make sure you have: </a:t>
            </a:r>
            <a:endParaRPr lang="en-GB" dirty="0"/>
          </a:p>
          <a:p>
            <a:pPr lvl="2">
              <a:spcAft>
                <a:spcPts val="600"/>
              </a:spcAft>
            </a:pPr>
            <a:r>
              <a:rPr lang="en-GB" dirty="0"/>
              <a:t>Watched the short video tutorial found on the Tech We can site.</a:t>
            </a:r>
          </a:p>
          <a:p>
            <a:pPr lvl="2">
              <a:spcAft>
                <a:spcPts val="600"/>
              </a:spcAft>
            </a:pPr>
            <a:r>
              <a:rPr lang="en-GB" dirty="0"/>
              <a:t>Downloaded and read the Tech for Good plan. </a:t>
            </a:r>
          </a:p>
          <a:p>
            <a:pPr lvl="2">
              <a:spcAft>
                <a:spcPts val="600"/>
              </a:spcAft>
            </a:pPr>
            <a:r>
              <a:rPr lang="en-GB" dirty="0"/>
              <a:t>Decided how you would like the students to present their group work. </a:t>
            </a:r>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2"/>
          </p:nvPr>
        </p:nvSpPr>
        <p:spPr>
          <a:xfrm>
            <a:off x="4753156" y="1512605"/>
            <a:ext cx="5550246" cy="1868950"/>
          </a:xfrm>
        </p:spPr>
        <p:txBody>
          <a:bodyPr/>
          <a:lstStyle/>
          <a:p>
            <a:pPr lvl="1">
              <a:spcAft>
                <a:spcPts val="600"/>
              </a:spcAft>
            </a:pPr>
            <a:r>
              <a:rPr lang="en-GB" dirty="0"/>
              <a:t>Resources needed for Tech for Good: </a:t>
            </a:r>
          </a:p>
          <a:p>
            <a:pPr lvl="2">
              <a:spcAft>
                <a:spcPts val="600"/>
              </a:spcAft>
            </a:pPr>
            <a:r>
              <a:rPr lang="en-GB" dirty="0"/>
              <a:t>Access to the internet either through the tablets or laptops / desktops – individually or small groups to play the budgeting game. </a:t>
            </a:r>
          </a:p>
          <a:p>
            <a:pPr lvl="2">
              <a:spcAft>
                <a:spcPts val="600"/>
              </a:spcAft>
            </a:pPr>
            <a:r>
              <a:rPr lang="en-GB" dirty="0"/>
              <a:t>Printouts of homework sheets.</a:t>
            </a:r>
          </a:p>
          <a:p>
            <a:pPr lvl="2">
              <a:spcAft>
                <a:spcPts val="600"/>
              </a:spcAft>
            </a:pPr>
            <a:r>
              <a:rPr lang="en-GB" dirty="0"/>
              <a:t>Printouts of ‘Company Profile’ worksheet.</a:t>
            </a:r>
          </a:p>
          <a:p>
            <a:pPr lvl="2">
              <a:spcAft>
                <a:spcPts val="600"/>
              </a:spcAft>
            </a:pPr>
            <a:r>
              <a:rPr lang="en-GB" dirty="0"/>
              <a:t>Paper and pens for the group presentation (if you choose this form of presentation).</a:t>
            </a:r>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Good: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1"/>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Manual Input 25">
            <a:extLst>
              <a:ext uri="{FF2B5EF4-FFF2-40B4-BE49-F238E27FC236}">
                <a16:creationId xmlns:a16="http://schemas.microsoft.com/office/drawing/2014/main" id="{95EC9AD6-36E6-4ABF-AEB7-8D37290ECC34}"/>
              </a:ext>
            </a:extLst>
          </p:cNvPr>
          <p:cNvSpPr/>
          <p:nvPr/>
        </p:nvSpPr>
        <p:spPr>
          <a:xfrm>
            <a:off x="0" y="2159674"/>
            <a:ext cx="10691813" cy="5400001"/>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Meet today’s role model</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10</a:t>
            </a:fld>
            <a:endParaRPr lang="en-GB" dirty="0">
              <a:solidFill>
                <a:schemeClr val="bg1"/>
              </a:solidFill>
            </a:endParaRPr>
          </a:p>
        </p:txBody>
      </p:sp>
      <p:sp>
        <p:nvSpPr>
          <p:cNvPr id="9" name="TextBox 8">
            <a:extLst>
              <a:ext uri="{FF2B5EF4-FFF2-40B4-BE49-F238E27FC236}">
                <a16:creationId xmlns:a16="http://schemas.microsoft.com/office/drawing/2014/main" id="{08B4EA22-4BD4-40F5-B746-BA2A2C47963C}"/>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Good</a:t>
            </a:r>
          </a:p>
        </p:txBody>
      </p:sp>
      <p:sp>
        <p:nvSpPr>
          <p:cNvPr id="5" name="Rectangle 4">
            <a:extLst>
              <a:ext uri="{FF2B5EF4-FFF2-40B4-BE49-F238E27FC236}">
                <a16:creationId xmlns:a16="http://schemas.microsoft.com/office/drawing/2014/main" id="{D5207176-E20E-4CD4-B997-F0415385F331}"/>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6" name="MAX_TECHFORGOOD540">
            <a:hlinkClick r:id="" action="ppaction://media"/>
            <a:extLst>
              <a:ext uri="{FF2B5EF4-FFF2-40B4-BE49-F238E27FC236}">
                <a16:creationId xmlns:a16="http://schemas.microsoft.com/office/drawing/2014/main" id="{636D82F5-DA17-4F33-B573-E0E6600EFDD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401" y="1512604"/>
            <a:ext cx="7488000" cy="4212000"/>
          </a:xfrm>
          <a:prstGeom prst="rect">
            <a:avLst/>
          </a:prstGeom>
        </p:spPr>
      </p:pic>
      <p:sp>
        <p:nvSpPr>
          <p:cNvPr id="7" name="TextBox 6">
            <a:extLst>
              <a:ext uri="{FF2B5EF4-FFF2-40B4-BE49-F238E27FC236}">
                <a16:creationId xmlns:a16="http://schemas.microsoft.com/office/drawing/2014/main" id="{7A26DD5E-6D9C-4006-9764-3A70E8501AA8}"/>
              </a:ext>
            </a:extLst>
          </p:cNvPr>
          <p:cNvSpPr txBox="1"/>
          <p:nvPr/>
        </p:nvSpPr>
        <p:spPr>
          <a:xfrm>
            <a:off x="388413" y="1525094"/>
            <a:ext cx="2304000" cy="1123384"/>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Max</a:t>
            </a:r>
          </a:p>
          <a:p>
            <a:pPr>
              <a:lnSpc>
                <a:spcPct val="100000"/>
              </a:lnSpc>
              <a:spcAft>
                <a:spcPts val="600"/>
              </a:spcAft>
              <a:buSzPct val="100000"/>
            </a:pPr>
            <a:r>
              <a:rPr lang="en-GB" sz="2200" dirty="0"/>
              <a:t>Machine Learning Engineer</a:t>
            </a:r>
          </a:p>
        </p:txBody>
      </p:sp>
    </p:spTree>
    <p:extLst>
      <p:ext uri="{BB962C8B-B14F-4D97-AF65-F5344CB8AC3E}">
        <p14:creationId xmlns:p14="http://schemas.microsoft.com/office/powerpoint/2010/main" val="3082549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849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611;p273"/>
          <p:cNvSpPr/>
          <p:nvPr/>
        </p:nvSpPr>
        <p:spPr>
          <a:xfrm>
            <a:off x="1" y="1538629"/>
            <a:ext cx="10691812" cy="4356000"/>
          </a:xfrm>
          <a:prstGeom prst="rect">
            <a:avLst/>
          </a:prstGeom>
          <a:solidFill>
            <a:schemeClr val="bg1"/>
          </a:solidFill>
          <a:ln>
            <a:noFill/>
          </a:ln>
        </p:spPr>
        <p:txBody>
          <a:bodyPr spcFirstLastPara="1" wrap="square" lIns="216000" tIns="288000" rIns="72000" bIns="94711" anchor="t" anchorCtr="0">
            <a:noAutofit/>
          </a:bodyPr>
          <a:lstStyle/>
          <a:p>
            <a:pPr marL="180975" lvl="0">
              <a:buClr>
                <a:srgbClr val="000000"/>
              </a:buClr>
              <a:buSzPts val="1800"/>
            </a:pPr>
            <a:endParaRPr lang="en-IN" sz="2400" dirty="0">
              <a:solidFill>
                <a:schemeClr val="accent2"/>
              </a:solidFill>
            </a:endParaRPr>
          </a:p>
          <a:p>
            <a:pPr marL="180975" lvl="0">
              <a:buClr>
                <a:srgbClr val="000000"/>
              </a:buClr>
              <a:buSzPts val="1800"/>
            </a:pPr>
            <a:endParaRPr lang="en-IN" sz="2400" dirty="0"/>
          </a:p>
          <a:p>
            <a:pPr marL="180975" lvl="0">
              <a:buClr>
                <a:srgbClr val="000000"/>
              </a:buClr>
              <a:buSzPts val="1800"/>
            </a:pPr>
            <a:endParaRPr lang="en-IN" sz="2400" dirty="0"/>
          </a:p>
          <a:p>
            <a:pPr marL="180975" lvl="0">
              <a:buClr>
                <a:srgbClr val="000000"/>
              </a:buClr>
              <a:buSzPts val="1800"/>
            </a:pPr>
            <a:endParaRPr lang="en-IN" sz="2400" dirty="0"/>
          </a:p>
        </p:txBody>
      </p:sp>
      <p:sp>
        <p:nvSpPr>
          <p:cNvPr id="5" name="Title 4"/>
          <p:cNvSpPr>
            <a:spLocks noGrp="1"/>
          </p:cNvSpPr>
          <p:nvPr>
            <p:ph type="title"/>
          </p:nvPr>
        </p:nvSpPr>
        <p:spPr/>
        <p:txBody>
          <a:bodyPr/>
          <a:lstStyle/>
          <a:p>
            <a:r>
              <a:rPr lang="en-GB" dirty="0"/>
              <a:t>Group task</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11</a:t>
            </a:fld>
            <a:endParaRPr lang="en-GB" dirty="0"/>
          </a:p>
        </p:txBody>
      </p:sp>
      <p:sp>
        <p:nvSpPr>
          <p:cNvPr id="14" name="Content Placeholder 1">
            <a:extLst>
              <a:ext uri="{FF2B5EF4-FFF2-40B4-BE49-F238E27FC236}">
                <a16:creationId xmlns:a16="http://schemas.microsoft.com/office/drawing/2014/main" id="{FDE11EAD-571F-47B4-A305-E7ED1767523A}"/>
              </a:ext>
            </a:extLst>
          </p:cNvPr>
          <p:cNvSpPr txBox="1">
            <a:spLocks/>
          </p:cNvSpPr>
          <p:nvPr/>
        </p:nvSpPr>
        <p:spPr>
          <a:xfrm>
            <a:off x="388414" y="1665046"/>
            <a:ext cx="9914987" cy="111280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lvl="0">
              <a:buClr>
                <a:srgbClr val="000000"/>
              </a:buClr>
              <a:buSzPts val="1800"/>
            </a:pPr>
            <a:r>
              <a:rPr lang="en-GB" sz="2000" b="0" dirty="0">
                <a:solidFill>
                  <a:schemeClr val="accent2"/>
                </a:solidFill>
              </a:rPr>
              <a:t>Your group will be given one of the following examples of tech for good. Research your piece of technology and create a presentation to tell the rest of the class all about it. </a:t>
            </a:r>
          </a:p>
          <a:p>
            <a:pPr lvl="0">
              <a:buClr>
                <a:srgbClr val="000000"/>
              </a:buClr>
              <a:buSzPts val="1800"/>
            </a:pPr>
            <a:r>
              <a:rPr lang="en-GB" sz="2000" b="0" dirty="0">
                <a:solidFill>
                  <a:schemeClr val="tx1"/>
                </a:solidFill>
              </a:rPr>
              <a:t>Find out: How does the tech work? Who or what does it help? Who created the technology? Which Global Goals is it working towards? What careers and jobs could you have working with / creating that technology? </a:t>
            </a:r>
          </a:p>
          <a:p>
            <a:pPr lvl="0">
              <a:buClr>
                <a:srgbClr val="000000"/>
              </a:buClr>
              <a:buSzPts val="1800"/>
            </a:pPr>
            <a:endParaRPr lang="en-GB" sz="1400" b="0" dirty="0">
              <a:solidFill>
                <a:schemeClr val="accent2"/>
              </a:solidFill>
            </a:endParaRPr>
          </a:p>
        </p:txBody>
      </p:sp>
      <p:sp>
        <p:nvSpPr>
          <p:cNvPr id="9" name="Content Placeholder 1">
            <a:extLst>
              <a:ext uri="{FF2B5EF4-FFF2-40B4-BE49-F238E27FC236}">
                <a16:creationId xmlns:a16="http://schemas.microsoft.com/office/drawing/2014/main" id="{D75D2514-A95B-4BD8-B761-E42466FD193A}"/>
              </a:ext>
            </a:extLst>
          </p:cNvPr>
          <p:cNvSpPr txBox="1">
            <a:spLocks/>
          </p:cNvSpPr>
          <p:nvPr/>
        </p:nvSpPr>
        <p:spPr>
          <a:xfrm>
            <a:off x="388414" y="6194837"/>
            <a:ext cx="9914987" cy="531555"/>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lvl="0">
              <a:buClr>
                <a:srgbClr val="000000"/>
              </a:buClr>
              <a:buSzPts val="1800"/>
            </a:pPr>
            <a:r>
              <a:rPr lang="en-GB" sz="1800" b="0" dirty="0"/>
              <a:t>Would any of you be interested in working with or designing any of the technology for good you have learned about during this activity? </a:t>
            </a:r>
          </a:p>
        </p:txBody>
      </p:sp>
      <p:sp>
        <p:nvSpPr>
          <p:cNvPr id="12" name="Content Placeholder 2">
            <a:extLst>
              <a:ext uri="{FF2B5EF4-FFF2-40B4-BE49-F238E27FC236}">
                <a16:creationId xmlns:a16="http://schemas.microsoft.com/office/drawing/2014/main" id="{AE99358C-64EB-47F3-AE51-0EB970A25F2C}"/>
              </a:ext>
            </a:extLst>
          </p:cNvPr>
          <p:cNvSpPr txBox="1">
            <a:spLocks/>
          </p:cNvSpPr>
          <p:nvPr/>
        </p:nvSpPr>
        <p:spPr>
          <a:xfrm>
            <a:off x="397039" y="3590412"/>
            <a:ext cx="9914989" cy="1931459"/>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tab pos="4122738" algn="l"/>
              </a:tabLst>
              <a:defRPr/>
            </a:pPr>
            <a:r>
              <a:rPr kumimoji="0" lang="en-GB" sz="1250" b="1" i="0" u="none" strike="noStrike" kern="1200" cap="none" spc="0" normalizeH="0" baseline="0" noProof="0" dirty="0">
                <a:ln>
                  <a:noFill/>
                </a:ln>
                <a:solidFill>
                  <a:sysClr val="windowText" lastClr="000000"/>
                </a:solidFill>
                <a:effectLst/>
                <a:uLnTx/>
                <a:uFillTx/>
                <a:ea typeface="+mn-ea"/>
                <a:cs typeface="+mn-cs"/>
              </a:rPr>
              <a:t>Passive Ocean Clean up system	</a:t>
            </a:r>
            <a:r>
              <a:rPr kumimoji="0" lang="en-GB" sz="1250" b="0" i="0" u="none" strike="noStrike" kern="1200" cap="none" spc="0" normalizeH="0" baseline="0" noProof="0" dirty="0">
                <a:ln>
                  <a:noFill/>
                </a:ln>
                <a:solidFill>
                  <a:sysClr val="windowText" lastClr="000000"/>
                </a:solidFill>
                <a:effectLst/>
                <a:uLnTx/>
                <a:uFillTx/>
                <a:ea typeface="+mn-ea"/>
                <a:cs typeface="+mn-cs"/>
              </a:rPr>
              <a:t>Suggested starting place: </a:t>
            </a:r>
            <a:r>
              <a:rPr kumimoji="0" lang="en-GB" sz="1250" b="0" i="0" u="sng" strike="noStrike" kern="1200" cap="none" spc="0" normalizeH="0" baseline="0" noProof="0" dirty="0">
                <a:ln>
                  <a:noFill/>
                </a:ln>
                <a:solidFill>
                  <a:sysClr val="windowText" lastClr="000000"/>
                </a:solidFill>
                <a:effectLst/>
                <a:uLnTx/>
                <a:uFillTx/>
                <a:ea typeface="+mn-ea"/>
                <a:cs typeface="+mn-cs"/>
                <a:hlinkClick r:id="rId2"/>
              </a:rPr>
              <a:t>https://theoceancleanup.com/oceans/</a:t>
            </a:r>
            <a:endParaRPr kumimoji="0" lang="en-GB" sz="1250" b="0" i="0" u="none" strike="noStrike" kern="1200" cap="none" spc="0" normalizeH="0" baseline="0" noProof="0" dirty="0">
              <a:ln>
                <a:noFill/>
              </a:ln>
              <a:solidFill>
                <a:sysClr val="windowText" lastClr="000000"/>
              </a:solidFill>
              <a:effectLst/>
              <a:uLnTx/>
              <a:uFillTx/>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tab pos="4122738" algn="l"/>
              </a:tabLst>
              <a:defRPr/>
            </a:pPr>
            <a:r>
              <a:rPr kumimoji="0" lang="en-GB" sz="1250" b="1" i="0" u="none" strike="noStrike" kern="1200" cap="none" spc="0" normalizeH="0" baseline="0" noProof="0" dirty="0">
                <a:ln>
                  <a:noFill/>
                </a:ln>
                <a:solidFill>
                  <a:sysClr val="windowText" lastClr="000000"/>
                </a:solidFill>
                <a:effectLst/>
                <a:uLnTx/>
                <a:uFillTx/>
                <a:ea typeface="+mn-ea"/>
                <a:cs typeface="+mn-cs"/>
              </a:rPr>
              <a:t>Roger Voice app for the deaf and hearing impaired	</a:t>
            </a:r>
            <a:r>
              <a:rPr kumimoji="0" lang="en-GB" sz="1250" b="0" i="0" u="none" strike="noStrike" kern="1200" cap="none" spc="0" normalizeH="0" baseline="0" noProof="0" dirty="0">
                <a:ln>
                  <a:noFill/>
                </a:ln>
                <a:solidFill>
                  <a:sysClr val="windowText" lastClr="000000"/>
                </a:solidFill>
                <a:effectLst/>
                <a:uLnTx/>
                <a:uFillTx/>
                <a:ea typeface="+mn-ea"/>
                <a:cs typeface="+mn-cs"/>
              </a:rPr>
              <a:t>Suggested starting place: </a:t>
            </a:r>
            <a:r>
              <a:rPr kumimoji="0" lang="en-GB" sz="1250" b="0" i="0" u="sng" strike="noStrike" kern="1200" cap="none" spc="0" normalizeH="0" baseline="0" noProof="0" dirty="0">
                <a:ln>
                  <a:noFill/>
                </a:ln>
                <a:solidFill>
                  <a:sysClr val="windowText" lastClr="000000"/>
                </a:solidFill>
                <a:effectLst/>
                <a:uLnTx/>
                <a:uFillTx/>
                <a:ea typeface="+mn-ea"/>
                <a:cs typeface="+mn-cs"/>
                <a:hlinkClick r:id="rId3"/>
              </a:rPr>
              <a:t>https://www.youtube.com/watch?v=kSArMUZF2m8</a:t>
            </a:r>
            <a:endParaRPr kumimoji="0" lang="en-GB" sz="1250" b="0" i="0" u="none" strike="noStrike" kern="1200" cap="none" spc="0" normalizeH="0" baseline="0" noProof="0" dirty="0">
              <a:ln>
                <a:noFill/>
              </a:ln>
              <a:solidFill>
                <a:sysClr val="windowText" lastClr="000000"/>
              </a:solidFill>
              <a:effectLst/>
              <a:uLnTx/>
              <a:uFillTx/>
              <a:ea typeface="+mn-ea"/>
              <a:cs typeface="+mn-cs"/>
            </a:endParaRPr>
          </a:p>
          <a:p>
            <a:pPr marL="0" lvl="0" indent="0">
              <a:buNone/>
              <a:tabLst>
                <a:tab pos="4122738" algn="l"/>
              </a:tabLst>
              <a:defRPr/>
            </a:pPr>
            <a:r>
              <a:rPr kumimoji="0" lang="en-GB" sz="1250" b="1" i="0" u="none" strike="noStrike" kern="1200" cap="none" spc="0" normalizeH="0" baseline="0" noProof="0" dirty="0">
                <a:ln>
                  <a:noFill/>
                </a:ln>
                <a:solidFill>
                  <a:sysClr val="windowText" lastClr="000000"/>
                </a:solidFill>
                <a:effectLst/>
                <a:uLnTx/>
                <a:uFillTx/>
                <a:ea typeface="+mn-ea"/>
                <a:cs typeface="+mn-cs"/>
              </a:rPr>
              <a:t>Smarter </a:t>
            </a:r>
            <a:r>
              <a:rPr kumimoji="0" lang="en-GB" sz="1250" b="1" i="0" u="none" strike="noStrike" kern="1200" cap="none" spc="0" normalizeH="0" baseline="0" noProof="0" dirty="0" err="1">
                <a:ln>
                  <a:noFill/>
                </a:ln>
                <a:solidFill>
                  <a:sysClr val="windowText" lastClr="000000"/>
                </a:solidFill>
                <a:effectLst/>
                <a:uLnTx/>
                <a:uFillTx/>
                <a:ea typeface="+mn-ea"/>
                <a:cs typeface="+mn-cs"/>
              </a:rPr>
              <a:t>FridgeCam</a:t>
            </a:r>
            <a:r>
              <a:rPr kumimoji="0" lang="en-GB" sz="1250" b="0" i="0" u="none" strike="noStrike" kern="1200" cap="none" spc="0" normalizeH="0" baseline="0" noProof="0" dirty="0">
                <a:ln>
                  <a:noFill/>
                </a:ln>
                <a:solidFill>
                  <a:sysClr val="windowText" lastClr="000000"/>
                </a:solidFill>
                <a:effectLst/>
                <a:uLnTx/>
                <a:uFillTx/>
                <a:ea typeface="+mn-ea"/>
                <a:cs typeface="+mn-cs"/>
              </a:rPr>
              <a:t> 	Suggested starting place: </a:t>
            </a:r>
            <a:r>
              <a:rPr lang="en-GB" sz="1250" u="sng" dirty="0">
                <a:solidFill>
                  <a:sysClr val="windowText" lastClr="000000"/>
                </a:solidFill>
                <a:hlinkClick r:id="rId4"/>
              </a:rPr>
              <a:t>https://smarter.am/products/smarter-fridgecam</a:t>
            </a:r>
            <a:endParaRPr lang="en-GB" sz="1250" u="sng" dirty="0">
              <a:solidFill>
                <a:sysClr val="windowText" lastClr="000000"/>
              </a:solidFill>
            </a:endParaRPr>
          </a:p>
          <a:p>
            <a:pPr marL="0" lvl="0" indent="0">
              <a:buNone/>
              <a:tabLst>
                <a:tab pos="4122738" algn="l"/>
              </a:tabLst>
              <a:defRPr/>
            </a:pPr>
            <a:r>
              <a:rPr kumimoji="0" lang="en-GB" sz="1250" b="1" i="0" u="none" strike="noStrike" kern="1200" cap="none" spc="0" normalizeH="0" baseline="0" noProof="0" dirty="0" err="1">
                <a:ln>
                  <a:noFill/>
                </a:ln>
                <a:solidFill>
                  <a:sysClr val="windowText" lastClr="000000"/>
                </a:solidFill>
                <a:effectLst/>
                <a:uLnTx/>
                <a:uFillTx/>
                <a:ea typeface="+mn-ea"/>
                <a:cs typeface="+mn-cs"/>
              </a:rPr>
              <a:t>Warka</a:t>
            </a:r>
            <a:r>
              <a:rPr kumimoji="0" lang="en-GB" sz="1250" b="1" i="0" u="none" strike="noStrike" kern="1200" cap="none" spc="0" normalizeH="0" baseline="0" noProof="0" dirty="0">
                <a:ln>
                  <a:noFill/>
                </a:ln>
                <a:solidFill>
                  <a:sysClr val="windowText" lastClr="000000"/>
                </a:solidFill>
                <a:effectLst/>
                <a:uLnTx/>
                <a:uFillTx/>
                <a:ea typeface="+mn-ea"/>
                <a:cs typeface="+mn-cs"/>
              </a:rPr>
              <a:t> Water Tower 	</a:t>
            </a:r>
            <a:r>
              <a:rPr kumimoji="0" lang="en-GB" sz="1250" b="0" i="0" u="none" strike="noStrike" kern="1200" cap="none" spc="0" normalizeH="0" baseline="0" noProof="0" dirty="0">
                <a:ln>
                  <a:noFill/>
                </a:ln>
                <a:solidFill>
                  <a:sysClr val="windowText" lastClr="000000"/>
                </a:solidFill>
                <a:effectLst/>
                <a:uLnTx/>
                <a:uFillTx/>
                <a:ea typeface="+mn-ea"/>
                <a:cs typeface="+mn-cs"/>
              </a:rPr>
              <a:t>Suggested starting place: </a:t>
            </a:r>
            <a:r>
              <a:rPr kumimoji="0" lang="en-GB" sz="1250" b="0" i="0" u="sng" strike="noStrike" kern="1200" cap="none" spc="0" normalizeH="0" baseline="0" noProof="0" dirty="0">
                <a:ln>
                  <a:noFill/>
                </a:ln>
                <a:solidFill>
                  <a:sysClr val="windowText" lastClr="000000"/>
                </a:solidFill>
                <a:effectLst/>
                <a:uLnTx/>
                <a:uFillTx/>
                <a:ea typeface="+mn-ea"/>
                <a:cs typeface="+mn-cs"/>
                <a:hlinkClick r:id="rId5"/>
              </a:rPr>
              <a:t>http://www.warkawater.org/</a:t>
            </a:r>
            <a:endParaRPr kumimoji="0" lang="en-GB" sz="1250" b="0" i="0" u="none" strike="noStrike" kern="1200" cap="none" spc="0" normalizeH="0" baseline="0" noProof="0" dirty="0">
              <a:ln>
                <a:noFill/>
              </a:ln>
              <a:solidFill>
                <a:sysClr val="windowText" lastClr="000000"/>
              </a:solidFill>
              <a:effectLst/>
              <a:uLnTx/>
              <a:uFillTx/>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tab pos="4122738" algn="l"/>
              </a:tabLst>
              <a:defRPr/>
            </a:pPr>
            <a:r>
              <a:rPr kumimoji="0" lang="en-GB" sz="1250" b="1" i="0" u="none" strike="noStrike" kern="1200" cap="none" spc="0" normalizeH="0" baseline="0" noProof="0" dirty="0">
                <a:ln>
                  <a:noFill/>
                </a:ln>
                <a:solidFill>
                  <a:sysClr val="windowText" lastClr="000000"/>
                </a:solidFill>
                <a:effectLst/>
                <a:uLnTx/>
                <a:uFillTx/>
                <a:ea typeface="+mn-ea"/>
                <a:cs typeface="+mn-cs"/>
              </a:rPr>
              <a:t>Growing Underground  	</a:t>
            </a:r>
            <a:r>
              <a:rPr kumimoji="0" lang="en-GB" sz="1250" b="0" i="0" u="none" strike="noStrike" kern="1200" cap="none" spc="0" normalizeH="0" baseline="0" noProof="0" dirty="0">
                <a:ln>
                  <a:noFill/>
                </a:ln>
                <a:solidFill>
                  <a:sysClr val="windowText" lastClr="000000"/>
                </a:solidFill>
                <a:effectLst/>
                <a:uLnTx/>
                <a:uFillTx/>
                <a:ea typeface="+mn-ea"/>
                <a:cs typeface="+mn-cs"/>
              </a:rPr>
              <a:t>Suggested starting place: </a:t>
            </a:r>
            <a:r>
              <a:rPr kumimoji="0" lang="en-GB" sz="1250" b="0" i="0" u="sng" strike="noStrike" kern="1200" cap="none" spc="0" normalizeH="0" baseline="0" noProof="0" dirty="0">
                <a:ln>
                  <a:noFill/>
                </a:ln>
                <a:solidFill>
                  <a:sysClr val="windowText" lastClr="000000"/>
                </a:solidFill>
                <a:effectLst/>
                <a:uLnTx/>
                <a:uFillTx/>
                <a:ea typeface="+mn-ea"/>
                <a:cs typeface="+mn-cs"/>
                <a:hlinkClick r:id="rId6"/>
              </a:rPr>
              <a:t>http://growing-underground.com/</a:t>
            </a:r>
            <a:endParaRPr kumimoji="0" lang="en-GB" sz="1250" b="0" i="0" u="none" strike="noStrike" kern="1200" cap="none" spc="0" normalizeH="0" baseline="0" noProof="0" dirty="0">
              <a:ln>
                <a:noFill/>
              </a:ln>
              <a:solidFill>
                <a:sysClr val="windowText" lastClr="000000"/>
              </a:solidFill>
              <a:effectLst/>
              <a:uLnTx/>
              <a:uFillTx/>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tab pos="4122738" algn="l"/>
              </a:tabLst>
              <a:defRPr/>
            </a:pPr>
            <a:r>
              <a:rPr kumimoji="0" lang="en-GB" sz="1250" b="1" i="0" u="none" strike="noStrike" kern="1200" cap="none" spc="0" normalizeH="0" baseline="0" noProof="0" dirty="0">
                <a:ln>
                  <a:noFill/>
                </a:ln>
                <a:solidFill>
                  <a:sysClr val="windowText" lastClr="000000"/>
                </a:solidFill>
                <a:effectLst/>
                <a:uLnTx/>
                <a:uFillTx/>
                <a:ea typeface="+mn-ea"/>
                <a:cs typeface="+mn-cs"/>
              </a:rPr>
              <a:t>Immersive training for surgeons using AR/VR	</a:t>
            </a:r>
            <a:r>
              <a:rPr kumimoji="0" lang="en-GB" sz="1250" b="0" i="0" u="none" strike="noStrike" kern="1200" cap="none" spc="0" normalizeH="0" baseline="0" noProof="0" dirty="0">
                <a:ln>
                  <a:noFill/>
                </a:ln>
                <a:solidFill>
                  <a:sysClr val="windowText" lastClr="000000"/>
                </a:solidFill>
                <a:effectLst/>
                <a:uLnTx/>
                <a:uFillTx/>
                <a:ea typeface="+mn-ea"/>
                <a:cs typeface="+mn-cs"/>
              </a:rPr>
              <a:t>Suggested starting place: </a:t>
            </a:r>
            <a:r>
              <a:rPr kumimoji="0" lang="en-GB" sz="1250" b="0" i="0" u="sng" strike="noStrike" kern="1200" cap="none" spc="0" normalizeH="0" baseline="0" noProof="0" dirty="0">
                <a:ln>
                  <a:noFill/>
                </a:ln>
                <a:solidFill>
                  <a:sysClr val="windowText" lastClr="000000"/>
                </a:solidFill>
                <a:effectLst/>
                <a:uLnTx/>
                <a:uFillTx/>
                <a:ea typeface="+mn-ea"/>
                <a:cs typeface="+mn-cs"/>
                <a:hlinkClick r:id="rId7"/>
              </a:rPr>
              <a:t>https://ossovr.com/</a:t>
            </a:r>
            <a:endParaRPr kumimoji="0" lang="en-GB" sz="1250" b="0" i="0" u="none" strike="noStrike" kern="1200" cap="none" spc="0" normalizeH="0" baseline="0" noProof="0" dirty="0">
              <a:ln>
                <a:noFill/>
              </a:ln>
              <a:solidFill>
                <a:sysClr val="windowText" lastClr="000000"/>
              </a:solidFill>
              <a:effectLst/>
              <a:uLnTx/>
              <a:uFillTx/>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tab pos="4122738" algn="l"/>
              </a:tabLst>
              <a:defRPr/>
            </a:pPr>
            <a:r>
              <a:rPr kumimoji="0" lang="en-GB" sz="1250" b="1" i="0" u="none" strike="noStrike" kern="1200" cap="none" spc="0" normalizeH="0" baseline="0" noProof="0" dirty="0">
                <a:ln>
                  <a:noFill/>
                </a:ln>
                <a:solidFill>
                  <a:sysClr val="windowText" lastClr="000000"/>
                </a:solidFill>
                <a:effectLst/>
                <a:uLnTx/>
                <a:uFillTx/>
                <a:ea typeface="+mn-ea"/>
                <a:cs typeface="+mn-cs"/>
              </a:rPr>
              <a:t>World Bee Project 	</a:t>
            </a:r>
            <a:r>
              <a:rPr kumimoji="0" lang="en-GB" sz="1250" b="0" i="0" u="none" strike="noStrike" kern="1200" cap="none" spc="0" normalizeH="0" baseline="0" noProof="0" dirty="0">
                <a:ln>
                  <a:noFill/>
                </a:ln>
                <a:solidFill>
                  <a:sysClr val="windowText" lastClr="000000"/>
                </a:solidFill>
                <a:effectLst/>
                <a:uLnTx/>
                <a:uFillTx/>
                <a:ea typeface="+mn-ea"/>
                <a:cs typeface="+mn-cs"/>
              </a:rPr>
              <a:t>Suggested starting place: </a:t>
            </a:r>
            <a:r>
              <a:rPr kumimoji="0" lang="en-GB" sz="1250" b="0" i="0" u="sng" strike="noStrike" kern="1200" cap="none" spc="0" normalizeH="0" baseline="0" noProof="0" dirty="0">
                <a:ln>
                  <a:noFill/>
                </a:ln>
                <a:solidFill>
                  <a:sysClr val="windowText" lastClr="000000"/>
                </a:solidFill>
                <a:effectLst/>
                <a:uLnTx/>
                <a:uFillTx/>
                <a:ea typeface="+mn-ea"/>
                <a:cs typeface="+mn-cs"/>
                <a:hlinkClick r:id="rId8"/>
              </a:rPr>
              <a:t>http://worldbeeproject.org/</a:t>
            </a:r>
            <a:endParaRPr kumimoji="0" lang="en-GB" sz="1250" b="0" i="0" u="none" strike="noStrike" kern="1200" cap="none" spc="0" normalizeH="0" baseline="0" noProof="0" dirty="0">
              <a:ln>
                <a:noFill/>
              </a:ln>
              <a:solidFill>
                <a:sysClr val="windowText" lastClr="000000"/>
              </a:solidFill>
              <a:effectLst/>
              <a:uLnTx/>
              <a:uFillTx/>
              <a:ea typeface="+mn-ea"/>
              <a:cs typeface="+mn-cs"/>
            </a:endParaRPr>
          </a:p>
        </p:txBody>
      </p:sp>
    </p:spTree>
    <p:extLst>
      <p:ext uri="{BB962C8B-B14F-4D97-AF65-F5344CB8AC3E}">
        <p14:creationId xmlns:p14="http://schemas.microsoft.com/office/powerpoint/2010/main" val="1564090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lowchart: Manual Input 17">
            <a:extLst>
              <a:ext uri="{FF2B5EF4-FFF2-40B4-BE49-F238E27FC236}">
                <a16:creationId xmlns:a16="http://schemas.microsoft.com/office/drawing/2014/main" id="{C4953F51-D60A-48AF-9F10-D078858B9FC7}"/>
              </a:ext>
            </a:extLst>
          </p:cNvPr>
          <p:cNvSpPr/>
          <p:nvPr/>
        </p:nvSpPr>
        <p:spPr>
          <a:xfrm>
            <a:off x="0" y="3164440"/>
            <a:ext cx="10691813" cy="4395235"/>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4" name="Title 4"/>
          <p:cNvSpPr>
            <a:spLocks noGrp="1"/>
          </p:cNvSpPr>
          <p:nvPr>
            <p:ph type="title"/>
          </p:nvPr>
        </p:nvSpPr>
        <p:spPr/>
        <p:txBody>
          <a:bodyPr/>
          <a:lstStyle/>
          <a:p>
            <a:r>
              <a:rPr lang="en-GB" dirty="0"/>
              <a:t>How is technology changing the world of farming?</a:t>
            </a:r>
          </a:p>
        </p:txBody>
      </p:sp>
      <p:sp>
        <p:nvSpPr>
          <p:cNvPr id="5" name="Content Placeholder 4">
            <a:extLst>
              <a:ext uri="{FF2B5EF4-FFF2-40B4-BE49-F238E27FC236}">
                <a16:creationId xmlns:a16="http://schemas.microsoft.com/office/drawing/2014/main" id="{C6C13475-0FF9-4D22-8BB7-E99B4B786011}"/>
              </a:ext>
            </a:extLst>
          </p:cNvPr>
          <p:cNvSpPr>
            <a:spLocks noGrp="1"/>
          </p:cNvSpPr>
          <p:nvPr>
            <p:ph idx="1"/>
          </p:nvPr>
        </p:nvSpPr>
        <p:spPr>
          <a:xfrm>
            <a:off x="388415" y="1512604"/>
            <a:ext cx="2325674" cy="2155270"/>
          </a:xfrm>
        </p:spPr>
        <p:txBody>
          <a:bodyPr/>
          <a:lstStyle/>
          <a:p>
            <a:pPr>
              <a:spcAft>
                <a:spcPts val="1200"/>
              </a:spcAft>
            </a:pPr>
            <a:r>
              <a:rPr lang="en-GB" sz="2000" b="0" dirty="0">
                <a:solidFill>
                  <a:srgbClr val="1F2E79"/>
                </a:solidFill>
              </a:rPr>
              <a:t>Technology has the potential to help make farming more sustainable and minimise waste. </a:t>
            </a:r>
          </a:p>
        </p:txBody>
      </p:sp>
      <p:sp>
        <p:nvSpPr>
          <p:cNvPr id="3" name="Slide Number Placeholder 2"/>
          <p:cNvSpPr>
            <a:spLocks noGrp="1"/>
          </p:cNvSpPr>
          <p:nvPr>
            <p:ph type="sldNum" sz="quarter" idx="11"/>
          </p:nvPr>
        </p:nvSpPr>
        <p:spPr/>
        <p:txBody>
          <a:bodyPr/>
          <a:lstStyle/>
          <a:p>
            <a:fld id="{7870704B-CE94-48CC-AF30-84932A1262A7}" type="slidenum">
              <a:rPr lang="en-GB" smtClean="0"/>
              <a:pPr/>
              <a:t>12</a:t>
            </a:fld>
            <a:endParaRPr lang="en-GB" dirty="0"/>
          </a:p>
        </p:txBody>
      </p:sp>
      <p:pic>
        <p:nvPicPr>
          <p:cNvPr id="1032" name="Picture 8" descr="Image result for first care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412" y="4209236"/>
            <a:ext cx="1766068" cy="176606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D3C11E2F-6C06-4314-97FC-E879894717C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Good</a:t>
            </a:r>
          </a:p>
        </p:txBody>
      </p:sp>
      <p:grpSp>
        <p:nvGrpSpPr>
          <p:cNvPr id="12" name="Group 11">
            <a:extLst>
              <a:ext uri="{FF2B5EF4-FFF2-40B4-BE49-F238E27FC236}">
                <a16:creationId xmlns:a16="http://schemas.microsoft.com/office/drawing/2014/main" id="{C0863E48-F0D5-4FCC-A1CA-3A49981CB66B}"/>
              </a:ext>
            </a:extLst>
          </p:cNvPr>
          <p:cNvGrpSpPr/>
          <p:nvPr/>
        </p:nvGrpSpPr>
        <p:grpSpPr>
          <a:xfrm>
            <a:off x="388414" y="6238752"/>
            <a:ext cx="1558374" cy="509518"/>
            <a:chOff x="388414" y="6238752"/>
            <a:chExt cx="1558374" cy="509518"/>
          </a:xfrm>
        </p:grpSpPr>
        <p:sp>
          <p:nvSpPr>
            <p:cNvPr id="13" name="Rectangle: Rounded Corners 12">
              <a:extLst>
                <a:ext uri="{FF2B5EF4-FFF2-40B4-BE49-F238E27FC236}">
                  <a16:creationId xmlns:a16="http://schemas.microsoft.com/office/drawing/2014/main" id="{92EA4EC9-4706-482D-B3FE-2BBBDB10770E}"/>
                </a:ext>
              </a:extLst>
            </p:cNvPr>
            <p:cNvSpPr/>
            <p:nvPr/>
          </p:nvSpPr>
          <p:spPr>
            <a:xfrm>
              <a:off x="388414" y="6238752"/>
              <a:ext cx="1558374" cy="509518"/>
            </a:xfrm>
            <a:prstGeom prst="roundRect">
              <a:avLst/>
            </a:prstGeom>
            <a:solidFill>
              <a:srgbClr val="2D70B7"/>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6" name="Isosceles Triangle 15">
              <a:extLst>
                <a:ext uri="{FF2B5EF4-FFF2-40B4-BE49-F238E27FC236}">
                  <a16:creationId xmlns:a16="http://schemas.microsoft.com/office/drawing/2014/main" id="{03981405-A7A9-4895-B7CA-2B7DB4E180CB}"/>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7" name="Rectangle 16">
            <a:hlinkClick r:id="rId3"/>
            <a:extLst>
              <a:ext uri="{FF2B5EF4-FFF2-40B4-BE49-F238E27FC236}">
                <a16:creationId xmlns:a16="http://schemas.microsoft.com/office/drawing/2014/main" id="{72948524-CF26-400B-9A73-4D15C697C81A}"/>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Rectangle 1">
            <a:extLst>
              <a:ext uri="{FF2B5EF4-FFF2-40B4-BE49-F238E27FC236}">
                <a16:creationId xmlns:a16="http://schemas.microsoft.com/office/drawing/2014/main" id="{3915BE12-7E9A-44D7-8B1A-594D7B8EC220}"/>
              </a:ext>
            </a:extLst>
          </p:cNvPr>
          <p:cNvSpPr/>
          <p:nvPr/>
        </p:nvSpPr>
        <p:spPr>
          <a:xfrm>
            <a:off x="3102796" y="5858025"/>
            <a:ext cx="7200606" cy="923330"/>
          </a:xfrm>
          <a:prstGeom prst="rect">
            <a:avLst/>
          </a:prstGeom>
        </p:spPr>
        <p:txBody>
          <a:bodyPr wrap="square" lIns="0" tIns="0" rIns="0" bIns="0">
            <a:spAutoFit/>
          </a:bodyPr>
          <a:lstStyle/>
          <a:p>
            <a:pPr defTabSz="801934">
              <a:spcAft>
                <a:spcPts val="1200"/>
              </a:spcAft>
            </a:pPr>
            <a:r>
              <a:rPr lang="en-GB" sz="2000" dirty="0">
                <a:solidFill>
                  <a:srgbClr val="1F2E79"/>
                </a:solidFill>
              </a:rPr>
              <a:t>Would any of you like to work with or create technology for good within the farming industry? (Flying drones, programming tractors, using lasers on plants etc)</a:t>
            </a:r>
          </a:p>
        </p:txBody>
      </p:sp>
      <p:pic>
        <p:nvPicPr>
          <p:cNvPr id="6" name="Picture 5">
            <a:hlinkClick r:id="rId3"/>
            <a:extLst>
              <a:ext uri="{FF2B5EF4-FFF2-40B4-BE49-F238E27FC236}">
                <a16:creationId xmlns:a16="http://schemas.microsoft.com/office/drawing/2014/main" id="{E8C541C7-8902-4D98-A220-A54F2CD0AA1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102505" y="1582220"/>
            <a:ext cx="7200898" cy="4014933"/>
          </a:xfrm>
          <a:prstGeom prst="rect">
            <a:avLst/>
          </a:prstGeom>
        </p:spPr>
      </p:pic>
    </p:spTree>
    <p:extLst>
      <p:ext uri="{BB962C8B-B14F-4D97-AF65-F5344CB8AC3E}">
        <p14:creationId xmlns:p14="http://schemas.microsoft.com/office/powerpoint/2010/main" val="760643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68BD6D5-98F3-4303-AF95-F159E7DF7567}"/>
              </a:ext>
            </a:extLst>
          </p:cNvPr>
          <p:cNvPicPr>
            <a:picLocks noChangeAspect="1"/>
          </p:cNvPicPr>
          <p:nvPr/>
        </p:nvPicPr>
        <p:blipFill>
          <a:blip r:embed="rId2"/>
          <a:stretch>
            <a:fillRect/>
          </a:stretch>
        </p:blipFill>
        <p:spPr>
          <a:xfrm>
            <a:off x="5891213" y="317"/>
            <a:ext cx="4800600" cy="7559040"/>
          </a:xfrm>
          <a:prstGeom prst="rect">
            <a:avLst/>
          </a:prstGeom>
        </p:spPr>
      </p:pic>
      <p:sp>
        <p:nvSpPr>
          <p:cNvPr id="2" name="Title 1">
            <a:extLst>
              <a:ext uri="{FF2B5EF4-FFF2-40B4-BE49-F238E27FC236}">
                <a16:creationId xmlns:a16="http://schemas.microsoft.com/office/drawing/2014/main" id="{D9C4DB24-8D09-44FE-A196-64BFBF0E9818}"/>
              </a:ext>
            </a:extLst>
          </p:cNvPr>
          <p:cNvSpPr>
            <a:spLocks noGrp="1"/>
          </p:cNvSpPr>
          <p:nvPr>
            <p:ph type="title"/>
          </p:nvPr>
        </p:nvSpPr>
        <p:spPr>
          <a:xfrm>
            <a:off x="388414" y="365104"/>
            <a:ext cx="5529502" cy="900000"/>
          </a:xfrm>
        </p:spPr>
        <p:txBody>
          <a:bodyPr/>
          <a:lstStyle/>
          <a:p>
            <a:r>
              <a:rPr lang="en-GB" dirty="0"/>
              <a:t>Group Task: Help a company use technology for good</a:t>
            </a:r>
          </a:p>
        </p:txBody>
      </p:sp>
      <p:sp>
        <p:nvSpPr>
          <p:cNvPr id="3" name="Content Placeholder 2">
            <a:extLst>
              <a:ext uri="{FF2B5EF4-FFF2-40B4-BE49-F238E27FC236}">
                <a16:creationId xmlns:a16="http://schemas.microsoft.com/office/drawing/2014/main" id="{E4B05C02-4CBE-427D-B5C2-88549E30AF65}"/>
              </a:ext>
            </a:extLst>
          </p:cNvPr>
          <p:cNvSpPr>
            <a:spLocks noGrp="1"/>
          </p:cNvSpPr>
          <p:nvPr>
            <p:ph idx="1"/>
          </p:nvPr>
        </p:nvSpPr>
        <p:spPr>
          <a:xfrm>
            <a:off x="388414" y="1808252"/>
            <a:ext cx="4957492" cy="5104352"/>
          </a:xfrm>
        </p:spPr>
        <p:txBody>
          <a:bodyPr/>
          <a:lstStyle/>
          <a:p>
            <a:r>
              <a:rPr lang="en-GB" sz="2000" b="0" dirty="0">
                <a:solidFill>
                  <a:schemeClr val="tx1"/>
                </a:solidFill>
              </a:rPr>
              <a:t>It is particularly important that companies make changes to work towards the Global Goals. Many companies are looking for things to do to help them become more sustainable, support the community and improve the wellbeing of their employees. They want to know how they can use technology for good.</a:t>
            </a:r>
          </a:p>
          <a:p>
            <a:r>
              <a:rPr lang="en-GB" sz="2000" b="0" dirty="0">
                <a:solidFill>
                  <a:schemeClr val="tx1"/>
                </a:solidFill>
              </a:rPr>
              <a:t>You will be given a company profile from the ‘Company Profile’ worksheet. </a:t>
            </a:r>
          </a:p>
          <a:p>
            <a:r>
              <a:rPr lang="en-GB" sz="2000" dirty="0">
                <a:solidFill>
                  <a:schemeClr val="tx1"/>
                </a:solidFill>
              </a:rPr>
              <a:t>Look at your company’s issues / aims and work in your groups to find tech for good solutions which you could suggest to help solve the issues or meet the companies aims. </a:t>
            </a:r>
          </a:p>
          <a:p>
            <a:endParaRPr lang="en-GB" sz="2000" b="0" dirty="0">
              <a:solidFill>
                <a:schemeClr val="tx1"/>
              </a:solidFill>
            </a:endParaRPr>
          </a:p>
        </p:txBody>
      </p:sp>
      <p:sp>
        <p:nvSpPr>
          <p:cNvPr id="4" name="Slide Number Placeholder 3">
            <a:extLst>
              <a:ext uri="{FF2B5EF4-FFF2-40B4-BE49-F238E27FC236}">
                <a16:creationId xmlns:a16="http://schemas.microsoft.com/office/drawing/2014/main" id="{D2ADA002-B0BF-451C-872C-547447346164}"/>
              </a:ext>
            </a:extLst>
          </p:cNvPr>
          <p:cNvSpPr>
            <a:spLocks noGrp="1"/>
          </p:cNvSpPr>
          <p:nvPr>
            <p:ph type="sldNum" sz="quarter" idx="11"/>
          </p:nvPr>
        </p:nvSpPr>
        <p:spPr/>
        <p:txBody>
          <a:bodyPr/>
          <a:lstStyle/>
          <a:p>
            <a:fld id="{7870704B-CE94-48CC-AF30-84932A1262A7}" type="slidenum">
              <a:rPr lang="en-GB" smtClean="0"/>
              <a:pPr/>
              <a:t>13</a:t>
            </a:fld>
            <a:endParaRPr lang="en-GB" dirty="0"/>
          </a:p>
        </p:txBody>
      </p:sp>
    </p:spTree>
    <p:extLst>
      <p:ext uri="{BB962C8B-B14F-4D97-AF65-F5344CB8AC3E}">
        <p14:creationId xmlns:p14="http://schemas.microsoft.com/office/powerpoint/2010/main" val="1844361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F19C6C5-E6D4-461F-88D7-8816AAFA9531}"/>
              </a:ext>
            </a:extLst>
          </p:cNvPr>
          <p:cNvSpPr/>
          <p:nvPr/>
        </p:nvSpPr>
        <p:spPr>
          <a:xfrm>
            <a:off x="4426528" y="0"/>
            <a:ext cx="6265286"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5" name="Title 4"/>
          <p:cNvSpPr>
            <a:spLocks noGrp="1"/>
          </p:cNvSpPr>
          <p:nvPr>
            <p:ph type="title"/>
          </p:nvPr>
        </p:nvSpPr>
        <p:spPr/>
        <p:txBody>
          <a:bodyPr>
            <a:normAutofit/>
          </a:bodyPr>
          <a:lstStyle/>
          <a:p>
            <a:r>
              <a:rPr lang="en-GB" dirty="0"/>
              <a:t>Class discussion</a:t>
            </a:r>
          </a:p>
        </p:txBody>
      </p:sp>
      <p:sp>
        <p:nvSpPr>
          <p:cNvPr id="2" name="Content Placeholder 1">
            <a:extLst>
              <a:ext uri="{FF2B5EF4-FFF2-40B4-BE49-F238E27FC236}">
                <a16:creationId xmlns:a16="http://schemas.microsoft.com/office/drawing/2014/main" id="{7019504E-AAD1-433F-8B7C-50DBBFC96C90}"/>
              </a:ext>
            </a:extLst>
          </p:cNvPr>
          <p:cNvSpPr>
            <a:spLocks noGrp="1"/>
          </p:cNvSpPr>
          <p:nvPr>
            <p:ph idx="1"/>
          </p:nvPr>
        </p:nvSpPr>
        <p:spPr>
          <a:xfrm>
            <a:off x="388415" y="1512604"/>
            <a:ext cx="3084250" cy="4847481"/>
          </a:xfrm>
        </p:spPr>
        <p:txBody>
          <a:bodyPr/>
          <a:lstStyle/>
          <a:p>
            <a:r>
              <a:rPr lang="en-GB" sz="2000" b="0"/>
              <a:t>Would any of you like a career using technology to help people, animals and the natural world? </a:t>
            </a:r>
          </a:p>
          <a:p>
            <a:r>
              <a:rPr lang="en-GB" sz="2000" b="0"/>
              <a:t>You may just be at the start of your careers in 2030 however, if we hopefully achieve the Global Goals by then, we will need lots of people to continue to develop technology for good to help us continue to achieve the goals forever. </a:t>
            </a:r>
            <a:endParaRPr lang="en-GB" sz="2000" b="0" dirty="0"/>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14</a:t>
            </a:fld>
            <a:endParaRPr lang="en-GB" dirty="0">
              <a:solidFill>
                <a:schemeClr val="tx1"/>
              </a:solidFill>
            </a:endParaRPr>
          </a:p>
        </p:txBody>
      </p:sp>
      <p:pic>
        <p:nvPicPr>
          <p:cNvPr id="73" name="Picture 6" descr="Image result for smarter fridge cam">
            <a:extLst>
              <a:ext uri="{FF2B5EF4-FFF2-40B4-BE49-F238E27FC236}">
                <a16:creationId xmlns:a16="http://schemas.microsoft.com/office/drawing/2014/main" id="{0070881A-C612-43FE-92A5-6E9F1F4018E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723976" y="472611"/>
            <a:ext cx="3897233" cy="4147235"/>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2" descr="Image result for farming and technology">
            <a:extLst>
              <a:ext uri="{FF2B5EF4-FFF2-40B4-BE49-F238E27FC236}">
                <a16:creationId xmlns:a16="http://schemas.microsoft.com/office/drawing/2014/main" id="{554CA58C-116B-4128-89D4-E36480164A6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
          <a:stretch/>
        </p:blipFill>
        <p:spPr bwMode="auto">
          <a:xfrm>
            <a:off x="7705183" y="472611"/>
            <a:ext cx="2598214" cy="2004812"/>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 descr="Image result for growing underground">
            <a:extLst>
              <a:ext uri="{FF2B5EF4-FFF2-40B4-BE49-F238E27FC236}">
                <a16:creationId xmlns:a16="http://schemas.microsoft.com/office/drawing/2014/main" id="{310B4E01-4840-4D62-A125-668007492897}"/>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b="-5"/>
          <a:stretch/>
        </p:blipFill>
        <p:spPr bwMode="auto">
          <a:xfrm>
            <a:off x="7705183" y="2561395"/>
            <a:ext cx="2594800" cy="2058452"/>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75" descr="Image result for artificial intelligence engineer">
            <a:extLst>
              <a:ext uri="{FF2B5EF4-FFF2-40B4-BE49-F238E27FC236}">
                <a16:creationId xmlns:a16="http://schemas.microsoft.com/office/drawing/2014/main" id="{4794BDBA-0576-4771-A78F-A4A4C7ACD4A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085" r="12912" b="-5"/>
          <a:stretch/>
        </p:blipFill>
        <p:spPr bwMode="auto">
          <a:xfrm>
            <a:off x="3723976" y="4712217"/>
            <a:ext cx="2598212" cy="20584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7DC5A69-5B98-4BF0-BD2F-59F14D80B4F0}"/>
              </a:ext>
            </a:extLst>
          </p:cNvPr>
          <p:cNvPicPr>
            <a:picLocks noChangeAspect="1"/>
          </p:cNvPicPr>
          <p:nvPr/>
        </p:nvPicPr>
        <p:blipFill rotWithShape="1">
          <a:blip r:embed="rId6"/>
          <a:srcRect t="685" b="-1"/>
          <a:stretch/>
        </p:blipFill>
        <p:spPr>
          <a:xfrm>
            <a:off x="6424821" y="4712217"/>
            <a:ext cx="3878580" cy="2058452"/>
          </a:xfrm>
          <a:prstGeom prst="rect">
            <a:avLst/>
          </a:prstGeom>
        </p:spPr>
      </p:pic>
    </p:spTree>
    <p:extLst>
      <p:ext uri="{BB962C8B-B14F-4D97-AF65-F5344CB8AC3E}">
        <p14:creationId xmlns:p14="http://schemas.microsoft.com/office/powerpoint/2010/main" val="622408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Homework</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5262374" cy="5400000"/>
          </a:xfrm>
        </p:spPr>
        <p:txBody>
          <a:bodyPr/>
          <a:lstStyle/>
          <a:p>
            <a:r>
              <a:rPr lang="en-GB" sz="2000" b="0" dirty="0"/>
              <a:t>Research at home and </a:t>
            </a:r>
            <a:br>
              <a:rPr lang="en-GB" sz="2000" b="0" dirty="0"/>
            </a:br>
            <a:r>
              <a:rPr lang="en-GB" sz="2000" b="0" dirty="0"/>
              <a:t>find one more example of </a:t>
            </a:r>
            <a:br>
              <a:rPr lang="en-GB" sz="2000" b="0" dirty="0"/>
            </a:br>
            <a:r>
              <a:rPr lang="en-GB" sz="2000" b="0" dirty="0"/>
              <a:t>tech for good which we did </a:t>
            </a:r>
            <a:br>
              <a:rPr lang="en-GB" sz="2000" b="0" dirty="0"/>
            </a:br>
            <a:r>
              <a:rPr lang="en-GB" sz="2000" b="0" dirty="0"/>
              <a:t>not cover in today’s lesson. </a:t>
            </a:r>
            <a:br>
              <a:rPr lang="en-GB" sz="2000" b="0" dirty="0"/>
            </a:br>
            <a:r>
              <a:rPr lang="en-GB" sz="2000" b="0" dirty="0"/>
              <a:t>Bring your research into class </a:t>
            </a:r>
            <a:br>
              <a:rPr lang="en-GB" sz="2000" b="0" dirty="0"/>
            </a:br>
            <a:r>
              <a:rPr lang="en-GB" sz="2000" b="0" dirty="0"/>
              <a:t>next lesson to share your </a:t>
            </a:r>
            <a:br>
              <a:rPr lang="en-GB" sz="2000" b="0" dirty="0"/>
            </a:br>
            <a:r>
              <a:rPr lang="en-GB" sz="2000" b="0" dirty="0"/>
              <a:t>findings with a partner / the </a:t>
            </a:r>
            <a:br>
              <a:rPr lang="en-GB" sz="2000" b="0" dirty="0"/>
            </a:br>
            <a:r>
              <a:rPr lang="en-GB" sz="2000" b="0" dirty="0"/>
              <a:t>rest of the group. </a:t>
            </a:r>
          </a:p>
          <a:p>
            <a:r>
              <a:rPr lang="en-GB" sz="2000" b="0" dirty="0"/>
              <a:t>Who invented the </a:t>
            </a:r>
            <a:br>
              <a:rPr lang="en-GB" sz="2000" b="0" dirty="0"/>
            </a:br>
            <a:r>
              <a:rPr lang="en-GB" sz="2000" b="0" dirty="0"/>
              <a:t>technology?</a:t>
            </a:r>
          </a:p>
          <a:p>
            <a:r>
              <a:rPr lang="en-GB" sz="2000" b="0" dirty="0"/>
              <a:t>Explain why you think it’s an example </a:t>
            </a:r>
            <a:br>
              <a:rPr lang="en-GB" sz="2000" b="0" dirty="0"/>
            </a:br>
            <a:r>
              <a:rPr lang="en-GB" sz="2000" b="0" dirty="0"/>
              <a:t>of technology being used for good. </a:t>
            </a:r>
          </a:p>
          <a:p>
            <a:r>
              <a:rPr lang="en-GB" sz="2000" b="0" dirty="0"/>
              <a:t>Find out the future plans and possibilities </a:t>
            </a:r>
            <a:br>
              <a:rPr lang="en-GB" sz="2000" b="0" dirty="0"/>
            </a:br>
            <a:r>
              <a:rPr lang="en-GB" sz="2000" b="0" dirty="0"/>
              <a:t>for your chosen tech for good. How else do you think the technology could be used to help people, animals or the environment?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tx1"/>
                </a:solidFill>
              </a:rPr>
              <a:pPr/>
              <a:t>15</a:t>
            </a:fld>
            <a:endParaRPr lang="en-GB" dirty="0">
              <a:solidFill>
                <a:schemeClr val="tx1"/>
              </a:solidFill>
            </a:endParaRPr>
          </a:p>
        </p:txBody>
      </p:sp>
      <p:pic>
        <p:nvPicPr>
          <p:cNvPr id="7" name="Picture 6" descr="Image result for technology which helps">
            <a:extLst>
              <a:ext uri="{FF2B5EF4-FFF2-40B4-BE49-F238E27FC236}">
                <a16:creationId xmlns:a16="http://schemas.microsoft.com/office/drawing/2014/main" id="{031C4C88-8B93-475D-A685-262C2D961A35}"/>
              </a:ext>
            </a:extLst>
          </p:cNvPr>
          <p:cNvPicPr/>
          <p:nvPr/>
        </p:nvPicPr>
        <p:blipFill rotWithShape="1">
          <a:blip r:embed="rId2" cstate="print">
            <a:extLst>
              <a:ext uri="{28A0092B-C50C-407E-A947-70E740481C1C}">
                <a14:useLocalDpi xmlns:a14="http://schemas.microsoft.com/office/drawing/2010/main" val="0"/>
              </a:ext>
            </a:extLst>
          </a:blip>
          <a:srcRect l="23365" r="15187" b="-1"/>
          <a:stretch/>
        </p:blipFill>
        <p:spPr bwMode="auto">
          <a:xfrm>
            <a:off x="3732733" y="13"/>
            <a:ext cx="6959080" cy="7559662"/>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noFill/>
        </p:spPr>
      </p:pic>
    </p:spTree>
    <p:extLst>
      <p:ext uri="{BB962C8B-B14F-4D97-AF65-F5344CB8AC3E}">
        <p14:creationId xmlns:p14="http://schemas.microsoft.com/office/powerpoint/2010/main" val="1134699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Good</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EA190A91-11BD-47A2-BDBD-3BCE3DAD9D7F}"/>
              </a:ext>
            </a:extLst>
          </p:cNvPr>
          <p:cNvPicPr>
            <a:picLocks noChangeAspect="1"/>
          </p:cNvPicPr>
          <p:nvPr/>
        </p:nvPicPr>
        <p:blipFill rotWithShape="1">
          <a:blip r:embed="rId2"/>
          <a:srcRect t="-1" b="17"/>
          <a:stretch/>
        </p:blipFill>
        <p:spPr>
          <a:xfrm>
            <a:off x="476" y="0"/>
            <a:ext cx="10690860" cy="6818749"/>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ctrTitle"/>
          </p:nvPr>
        </p:nvSpPr>
        <p:spPr>
          <a:xfrm>
            <a:off x="388416" y="4870408"/>
            <a:ext cx="8677946" cy="663845"/>
          </a:xfrm>
        </p:spPr>
        <p:txBody>
          <a:bodyPr/>
          <a:lstStyle/>
          <a:p>
            <a:r>
              <a:rPr lang="en-GB" dirty="0"/>
              <a:t>Good</a:t>
            </a:r>
          </a:p>
        </p:txBody>
      </p:sp>
      <p:sp>
        <p:nvSpPr>
          <p:cNvPr id="4" name="Rectangle 3"/>
          <p:cNvSpPr/>
          <p:nvPr/>
        </p:nvSpPr>
        <p:spPr>
          <a:xfrm>
            <a:off x="388414" y="5808072"/>
            <a:ext cx="5950042"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Good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4" y="4562632"/>
            <a:ext cx="1360874" cy="307777"/>
          </a:xfrm>
          <a:prstGeom prst="rect">
            <a:avLst/>
          </a:prstGeom>
        </p:spPr>
        <p:txBody>
          <a:bodyPr wrap="square" lIns="0" tIns="0" rIns="0" bIns="0">
            <a:spAutoFit/>
          </a:bodyPr>
          <a:lstStyle/>
          <a:p>
            <a:r>
              <a:rPr lang="en-GB" sz="2000" spc="-70" dirty="0">
                <a:solidFill>
                  <a:schemeClr val="bg1"/>
                </a:solidFill>
                <a:cs typeface="Arial"/>
              </a:rPr>
              <a:t>TECH FOR</a:t>
            </a:r>
          </a:p>
        </p:txBody>
      </p:sp>
      <p:grpSp>
        <p:nvGrpSpPr>
          <p:cNvPr id="10" name="Group 9">
            <a:extLst>
              <a:ext uri="{FF2B5EF4-FFF2-40B4-BE49-F238E27FC236}">
                <a16:creationId xmlns:a16="http://schemas.microsoft.com/office/drawing/2014/main" id="{1FE836EF-E6C9-4A3C-BD0A-90CDC2048165}"/>
              </a:ext>
            </a:extLst>
          </p:cNvPr>
          <p:cNvGrpSpPr>
            <a:grpSpLocks noChangeAspect="1"/>
          </p:cNvGrpSpPr>
          <p:nvPr/>
        </p:nvGrpSpPr>
        <p:grpSpPr>
          <a:xfrm>
            <a:off x="10100931" y="7013806"/>
            <a:ext cx="357854" cy="324000"/>
            <a:chOff x="7304624" y="2547215"/>
            <a:chExt cx="792045" cy="717115"/>
          </a:xfrm>
        </p:grpSpPr>
        <p:sp>
          <p:nvSpPr>
            <p:cNvPr id="11" name="object 40">
              <a:extLst>
                <a:ext uri="{FF2B5EF4-FFF2-40B4-BE49-F238E27FC236}">
                  <a16:creationId xmlns:a16="http://schemas.microsoft.com/office/drawing/2014/main" id="{FDED6374-0C04-4B0D-A43C-B8CF17B6F6EC}"/>
                </a:ext>
              </a:extLst>
            </p:cNvPr>
            <p:cNvSpPr/>
            <p:nvPr/>
          </p:nvSpPr>
          <p:spPr>
            <a:xfrm>
              <a:off x="7562634" y="2547215"/>
              <a:ext cx="534035" cy="415925"/>
            </a:xfrm>
            <a:custGeom>
              <a:avLst/>
              <a:gdLst/>
              <a:ahLst/>
              <a:cxnLst/>
              <a:rect l="l" t="t" r="r" b="b"/>
              <a:pathLst>
                <a:path w="534034" h="415925">
                  <a:moveTo>
                    <a:pt x="434593" y="415567"/>
                  </a:moveTo>
                  <a:lnTo>
                    <a:pt x="485279" y="364970"/>
                  </a:lnTo>
                  <a:lnTo>
                    <a:pt x="515015" y="325931"/>
                  </a:lnTo>
                  <a:lnTo>
                    <a:pt x="530578" y="284417"/>
                  </a:lnTo>
                  <a:lnTo>
                    <a:pt x="533777" y="241701"/>
                  </a:lnTo>
                  <a:lnTo>
                    <a:pt x="526417" y="199056"/>
                  </a:lnTo>
                  <a:lnTo>
                    <a:pt x="510307" y="157757"/>
                  </a:lnTo>
                  <a:lnTo>
                    <a:pt x="487254" y="119076"/>
                  </a:lnTo>
                  <a:lnTo>
                    <a:pt x="459066" y="84287"/>
                  </a:lnTo>
                  <a:lnTo>
                    <a:pt x="422099" y="49734"/>
                  </a:lnTo>
                  <a:lnTo>
                    <a:pt x="381952" y="22362"/>
                  </a:lnTo>
                  <a:lnTo>
                    <a:pt x="309812" y="888"/>
                  </a:lnTo>
                  <a:lnTo>
                    <a:pt x="260078" y="0"/>
                  </a:lnTo>
                  <a:lnTo>
                    <a:pt x="208601" y="12713"/>
                  </a:lnTo>
                  <a:lnTo>
                    <a:pt x="160908" y="44308"/>
                  </a:lnTo>
                  <a:lnTo>
                    <a:pt x="8838" y="195628"/>
                  </a:lnTo>
                  <a:lnTo>
                    <a:pt x="0" y="219257"/>
                  </a:lnTo>
                  <a:lnTo>
                    <a:pt x="16474" y="238255"/>
                  </a:lnTo>
                  <a:lnTo>
                    <a:pt x="48863" y="248309"/>
                  </a:lnTo>
                  <a:lnTo>
                    <a:pt x="87771" y="245105"/>
                  </a:lnTo>
                  <a:lnTo>
                    <a:pt x="123799" y="224330"/>
                  </a:lnTo>
                  <a:lnTo>
                    <a:pt x="162102" y="186573"/>
                  </a:lnTo>
                  <a:lnTo>
                    <a:pt x="191622" y="172246"/>
                  </a:lnTo>
                  <a:lnTo>
                    <a:pt x="223647" y="174532"/>
                  </a:lnTo>
                  <a:lnTo>
                    <a:pt x="258258" y="184347"/>
                  </a:lnTo>
                  <a:lnTo>
                    <a:pt x="295540" y="192612"/>
                  </a:lnTo>
                  <a:lnTo>
                    <a:pt x="335575" y="190243"/>
                  </a:lnTo>
                  <a:lnTo>
                    <a:pt x="378446" y="168158"/>
                  </a:lnTo>
                </a:path>
              </a:pathLst>
            </a:custGeom>
            <a:noFill/>
            <a:ln w="15875">
              <a:solidFill>
                <a:schemeClr val="bg1"/>
              </a:solidFill>
            </a:ln>
          </p:spPr>
          <p:txBody>
            <a:bodyPr vert="horz" wrap="square" lIns="91440" tIns="45720" rIns="91440" bIns="45720" numCol="1" anchor="t" anchorCtr="0" compatLnSpc="1">
              <a:prstTxWarp prst="textNoShape">
                <a:avLst/>
              </a:prstTxWarp>
            </a:bodyPr>
            <a:lstStyle/>
            <a:p>
              <a:endParaRPr/>
            </a:p>
          </p:txBody>
        </p:sp>
        <p:sp>
          <p:nvSpPr>
            <p:cNvPr id="12" name="object 41">
              <a:extLst>
                <a:ext uri="{FF2B5EF4-FFF2-40B4-BE49-F238E27FC236}">
                  <a16:creationId xmlns:a16="http://schemas.microsoft.com/office/drawing/2014/main" id="{134E5A07-0E21-47D3-9995-C8E4E0C7A1B1}"/>
                </a:ext>
              </a:extLst>
            </p:cNvPr>
            <p:cNvSpPr/>
            <p:nvPr/>
          </p:nvSpPr>
          <p:spPr>
            <a:xfrm>
              <a:off x="7304624" y="2548079"/>
              <a:ext cx="379095" cy="391160"/>
            </a:xfrm>
            <a:custGeom>
              <a:avLst/>
              <a:gdLst/>
              <a:ahLst/>
              <a:cxnLst/>
              <a:rect l="l" t="t" r="r" b="b"/>
              <a:pathLst>
                <a:path w="379095" h="391160">
                  <a:moveTo>
                    <a:pt x="100681" y="390764"/>
                  </a:moveTo>
                  <a:lnTo>
                    <a:pt x="50084" y="340256"/>
                  </a:lnTo>
                  <a:lnTo>
                    <a:pt x="24994" y="309409"/>
                  </a:lnTo>
                  <a:lnTo>
                    <a:pt x="662" y="243014"/>
                  </a:lnTo>
                  <a:lnTo>
                    <a:pt x="0" y="208873"/>
                  </a:lnTo>
                  <a:lnTo>
                    <a:pt x="6060" y="175042"/>
                  </a:lnTo>
                  <a:lnTo>
                    <a:pt x="35508" y="111124"/>
                  </a:lnTo>
                  <a:lnTo>
                    <a:pt x="83323" y="56891"/>
                  </a:lnTo>
                  <a:lnTo>
                    <a:pt x="143825" y="17972"/>
                  </a:lnTo>
                  <a:lnTo>
                    <a:pt x="211332" y="0"/>
                  </a:lnTo>
                  <a:lnTo>
                    <a:pt x="245937" y="627"/>
                  </a:lnTo>
                  <a:lnTo>
                    <a:pt x="280163" y="8603"/>
                  </a:lnTo>
                  <a:lnTo>
                    <a:pt x="313299" y="24630"/>
                  </a:lnTo>
                  <a:lnTo>
                    <a:pt x="344635" y="49413"/>
                  </a:lnTo>
                  <a:lnTo>
                    <a:pt x="378722" y="83335"/>
                  </a:lnTo>
                </a:path>
              </a:pathLst>
            </a:custGeom>
            <a:noFill/>
            <a:ln w="15875">
              <a:solidFill>
                <a:schemeClr val="bg1"/>
              </a:solidFill>
            </a:ln>
          </p:spPr>
          <p:txBody>
            <a:bodyPr vert="horz" wrap="square" lIns="91440" tIns="45720" rIns="91440" bIns="45720" numCol="1" anchor="t" anchorCtr="0" compatLnSpc="1">
              <a:prstTxWarp prst="textNoShape">
                <a:avLst/>
              </a:prstTxWarp>
            </a:bodyPr>
            <a:lstStyle/>
            <a:p>
              <a:endParaRPr/>
            </a:p>
          </p:txBody>
        </p:sp>
        <p:sp>
          <p:nvSpPr>
            <p:cNvPr id="13" name="object 42">
              <a:extLst>
                <a:ext uri="{FF2B5EF4-FFF2-40B4-BE49-F238E27FC236}">
                  <a16:creationId xmlns:a16="http://schemas.microsoft.com/office/drawing/2014/main" id="{574CA074-406D-4F2D-A95B-4A7A53F49957}"/>
                </a:ext>
              </a:extLst>
            </p:cNvPr>
            <p:cNvSpPr/>
            <p:nvPr/>
          </p:nvSpPr>
          <p:spPr>
            <a:xfrm>
              <a:off x="7805673" y="2770454"/>
              <a:ext cx="208915" cy="291465"/>
            </a:xfrm>
            <a:custGeom>
              <a:avLst/>
              <a:gdLst/>
              <a:ahLst/>
              <a:cxnLst/>
              <a:rect l="l" t="t" r="r" b="b"/>
              <a:pathLst>
                <a:path w="208915" h="291464">
                  <a:moveTo>
                    <a:pt x="0" y="0"/>
                  </a:moveTo>
                  <a:lnTo>
                    <a:pt x="195808" y="205257"/>
                  </a:lnTo>
                  <a:lnTo>
                    <a:pt x="208734" y="233583"/>
                  </a:lnTo>
                  <a:lnTo>
                    <a:pt x="202975" y="262812"/>
                  </a:lnTo>
                  <a:lnTo>
                    <a:pt x="183687" y="284758"/>
                  </a:lnTo>
                  <a:lnTo>
                    <a:pt x="156025" y="291233"/>
                  </a:lnTo>
                  <a:lnTo>
                    <a:pt x="125145" y="274053"/>
                  </a:lnTo>
                  <a:lnTo>
                    <a:pt x="33350" y="179412"/>
                  </a:lnTo>
                </a:path>
              </a:pathLst>
            </a:custGeom>
            <a:noFill/>
            <a:ln w="15875">
              <a:solidFill>
                <a:schemeClr val="bg1"/>
              </a:solidFill>
            </a:ln>
          </p:spPr>
          <p:txBody>
            <a:bodyPr vert="horz" wrap="square" lIns="91440" tIns="45720" rIns="91440" bIns="45720" numCol="1" anchor="t" anchorCtr="0" compatLnSpc="1">
              <a:prstTxWarp prst="textNoShape">
                <a:avLst/>
              </a:prstTxWarp>
            </a:bodyPr>
            <a:lstStyle/>
            <a:p>
              <a:endParaRPr/>
            </a:p>
          </p:txBody>
        </p:sp>
        <p:sp>
          <p:nvSpPr>
            <p:cNvPr id="14" name="object 43">
              <a:extLst>
                <a:ext uri="{FF2B5EF4-FFF2-40B4-BE49-F238E27FC236}">
                  <a16:creationId xmlns:a16="http://schemas.microsoft.com/office/drawing/2014/main" id="{B8345824-7907-4396-9A08-BCF014411F7C}"/>
                </a:ext>
              </a:extLst>
            </p:cNvPr>
            <p:cNvSpPr/>
            <p:nvPr/>
          </p:nvSpPr>
          <p:spPr>
            <a:xfrm>
              <a:off x="7759039" y="2942742"/>
              <a:ext cx="188595" cy="188595"/>
            </a:xfrm>
            <a:custGeom>
              <a:avLst/>
              <a:gdLst/>
              <a:ahLst/>
              <a:cxnLst/>
              <a:rect l="l" t="t" r="r" b="b"/>
              <a:pathLst>
                <a:path w="188595" h="188594">
                  <a:moveTo>
                    <a:pt x="0" y="70891"/>
                  </a:moveTo>
                  <a:lnTo>
                    <a:pt x="100888" y="174548"/>
                  </a:lnTo>
                  <a:lnTo>
                    <a:pt x="128697" y="187993"/>
                  </a:lnTo>
                  <a:lnTo>
                    <a:pt x="158064" y="182097"/>
                  </a:lnTo>
                  <a:lnTo>
                    <a:pt x="180615" y="162201"/>
                  </a:lnTo>
                  <a:lnTo>
                    <a:pt x="187978" y="133644"/>
                  </a:lnTo>
                  <a:lnTo>
                    <a:pt x="171780" y="101765"/>
                  </a:lnTo>
                  <a:lnTo>
                    <a:pt x="73164" y="0"/>
                  </a:lnTo>
                </a:path>
              </a:pathLst>
            </a:custGeom>
            <a:noFill/>
            <a:ln w="15875">
              <a:solidFill>
                <a:schemeClr val="bg1"/>
              </a:solidFill>
            </a:ln>
          </p:spPr>
          <p:txBody>
            <a:bodyPr vert="horz" wrap="square" lIns="91440" tIns="45720" rIns="91440" bIns="45720" numCol="1" anchor="t" anchorCtr="0" compatLnSpc="1">
              <a:prstTxWarp prst="textNoShape">
                <a:avLst/>
              </a:prstTxWarp>
            </a:bodyPr>
            <a:lstStyle/>
            <a:p>
              <a:endParaRPr/>
            </a:p>
          </p:txBody>
        </p:sp>
        <p:sp>
          <p:nvSpPr>
            <p:cNvPr id="15" name="object 44">
              <a:extLst>
                <a:ext uri="{FF2B5EF4-FFF2-40B4-BE49-F238E27FC236}">
                  <a16:creationId xmlns:a16="http://schemas.microsoft.com/office/drawing/2014/main" id="{A282130D-4C8B-4614-9776-F94C8E76FF3F}"/>
                </a:ext>
              </a:extLst>
            </p:cNvPr>
            <p:cNvSpPr/>
            <p:nvPr/>
          </p:nvSpPr>
          <p:spPr>
            <a:xfrm>
              <a:off x="7728381" y="3108007"/>
              <a:ext cx="135890" cy="85090"/>
            </a:xfrm>
            <a:custGeom>
              <a:avLst/>
              <a:gdLst/>
              <a:ahLst/>
              <a:cxnLst/>
              <a:rect l="l" t="t" r="r" b="b"/>
              <a:pathLst>
                <a:path w="135890" h="85089">
                  <a:moveTo>
                    <a:pt x="0" y="20167"/>
                  </a:moveTo>
                  <a:lnTo>
                    <a:pt x="50393" y="70980"/>
                  </a:lnTo>
                  <a:lnTo>
                    <a:pt x="78128" y="84512"/>
                  </a:lnTo>
                  <a:lnTo>
                    <a:pt x="106991" y="79138"/>
                  </a:lnTo>
                  <a:lnTo>
                    <a:pt x="128897" y="59900"/>
                  </a:lnTo>
                  <a:lnTo>
                    <a:pt x="135760" y="31840"/>
                  </a:lnTo>
                  <a:lnTo>
                    <a:pt x="119494" y="0"/>
                  </a:lnTo>
                </a:path>
              </a:pathLst>
            </a:custGeom>
            <a:noFill/>
            <a:ln w="15875">
              <a:solidFill>
                <a:schemeClr val="bg1"/>
              </a:solidFill>
            </a:ln>
          </p:spPr>
          <p:txBody>
            <a:bodyPr vert="horz" wrap="square" lIns="91440" tIns="45720" rIns="91440" bIns="45720" numCol="1" anchor="t" anchorCtr="0" compatLnSpc="1">
              <a:prstTxWarp prst="textNoShape">
                <a:avLst/>
              </a:prstTxWarp>
            </a:bodyPr>
            <a:lstStyle/>
            <a:p>
              <a:endParaRPr/>
            </a:p>
          </p:txBody>
        </p:sp>
        <p:sp>
          <p:nvSpPr>
            <p:cNvPr id="16" name="object 45">
              <a:extLst>
                <a:ext uri="{FF2B5EF4-FFF2-40B4-BE49-F238E27FC236}">
                  <a16:creationId xmlns:a16="http://schemas.microsoft.com/office/drawing/2014/main" id="{5A7B8D71-D8A0-40E8-8FA6-1853AD116FF8}"/>
                </a:ext>
              </a:extLst>
            </p:cNvPr>
            <p:cNvSpPr/>
            <p:nvPr/>
          </p:nvSpPr>
          <p:spPr>
            <a:xfrm>
              <a:off x="7375795" y="2883538"/>
              <a:ext cx="168910" cy="168910"/>
            </a:xfrm>
            <a:custGeom>
              <a:avLst/>
              <a:gdLst/>
              <a:ahLst/>
              <a:cxnLst/>
              <a:rect l="l" t="t" r="r" b="b"/>
              <a:pathLst>
                <a:path w="168909" h="168910">
                  <a:moveTo>
                    <a:pt x="149623" y="13654"/>
                  </a:moveTo>
                  <a:lnTo>
                    <a:pt x="155008" y="19038"/>
                  </a:lnTo>
                  <a:lnTo>
                    <a:pt x="165232" y="34509"/>
                  </a:lnTo>
                  <a:lnTo>
                    <a:pt x="168633" y="52174"/>
                  </a:lnTo>
                  <a:lnTo>
                    <a:pt x="165222" y="69832"/>
                  </a:lnTo>
                  <a:lnTo>
                    <a:pt x="155008" y="85282"/>
                  </a:lnTo>
                  <a:lnTo>
                    <a:pt x="85272" y="155043"/>
                  </a:lnTo>
                  <a:lnTo>
                    <a:pt x="69823" y="165256"/>
                  </a:lnTo>
                  <a:lnTo>
                    <a:pt x="52165" y="168668"/>
                  </a:lnTo>
                  <a:lnTo>
                    <a:pt x="34500" y="165267"/>
                  </a:lnTo>
                  <a:lnTo>
                    <a:pt x="19029" y="155043"/>
                  </a:lnTo>
                  <a:lnTo>
                    <a:pt x="13644" y="149658"/>
                  </a:lnTo>
                  <a:lnTo>
                    <a:pt x="3416" y="134205"/>
                  </a:lnTo>
                  <a:lnTo>
                    <a:pt x="0" y="116560"/>
                  </a:lnTo>
                  <a:lnTo>
                    <a:pt x="3405" y="98903"/>
                  </a:lnTo>
                  <a:lnTo>
                    <a:pt x="13644" y="83415"/>
                  </a:lnTo>
                  <a:lnTo>
                    <a:pt x="83380" y="13654"/>
                  </a:lnTo>
                  <a:lnTo>
                    <a:pt x="98856" y="3408"/>
                  </a:lnTo>
                  <a:lnTo>
                    <a:pt x="116511" y="0"/>
                  </a:lnTo>
                  <a:lnTo>
                    <a:pt x="134161" y="3418"/>
                  </a:lnTo>
                  <a:lnTo>
                    <a:pt x="149623" y="13654"/>
                  </a:lnTo>
                  <a:close/>
                </a:path>
              </a:pathLst>
            </a:custGeom>
            <a:noFill/>
            <a:ln w="15875">
              <a:solidFill>
                <a:schemeClr val="bg1"/>
              </a:solidFill>
            </a:ln>
          </p:spPr>
          <p:txBody>
            <a:bodyPr vert="horz" wrap="square" lIns="91440" tIns="45720" rIns="91440" bIns="45720" numCol="1" anchor="t" anchorCtr="0" compatLnSpc="1">
              <a:prstTxWarp prst="textNoShape">
                <a:avLst/>
              </a:prstTxWarp>
            </a:bodyPr>
            <a:lstStyle/>
            <a:p>
              <a:endParaRPr/>
            </a:p>
          </p:txBody>
        </p:sp>
        <p:sp>
          <p:nvSpPr>
            <p:cNvPr id="17" name="object 46">
              <a:extLst>
                <a:ext uri="{FF2B5EF4-FFF2-40B4-BE49-F238E27FC236}">
                  <a16:creationId xmlns:a16="http://schemas.microsoft.com/office/drawing/2014/main" id="{3ABC5E08-1AF1-47BC-84B4-4280D745115C}"/>
                </a:ext>
              </a:extLst>
            </p:cNvPr>
            <p:cNvSpPr/>
            <p:nvPr/>
          </p:nvSpPr>
          <p:spPr>
            <a:xfrm>
              <a:off x="7451759" y="2915450"/>
              <a:ext cx="210185" cy="210185"/>
            </a:xfrm>
            <a:custGeom>
              <a:avLst/>
              <a:gdLst/>
              <a:ahLst/>
              <a:cxnLst/>
              <a:rect l="l" t="t" r="r" b="b"/>
              <a:pathLst>
                <a:path w="210184" h="210185">
                  <a:moveTo>
                    <a:pt x="190969" y="13657"/>
                  </a:moveTo>
                  <a:lnTo>
                    <a:pt x="196354" y="19042"/>
                  </a:lnTo>
                  <a:lnTo>
                    <a:pt x="206591" y="34527"/>
                  </a:lnTo>
                  <a:lnTo>
                    <a:pt x="209992" y="52187"/>
                  </a:lnTo>
                  <a:lnTo>
                    <a:pt x="206572" y="69835"/>
                  </a:lnTo>
                  <a:lnTo>
                    <a:pt x="196341" y="85285"/>
                  </a:lnTo>
                  <a:lnTo>
                    <a:pt x="85267" y="196372"/>
                  </a:lnTo>
                  <a:lnTo>
                    <a:pt x="69809" y="206587"/>
                  </a:lnTo>
                  <a:lnTo>
                    <a:pt x="52146" y="209992"/>
                  </a:lnTo>
                  <a:lnTo>
                    <a:pt x="34482" y="206587"/>
                  </a:lnTo>
                  <a:lnTo>
                    <a:pt x="19024" y="196372"/>
                  </a:lnTo>
                  <a:lnTo>
                    <a:pt x="13639" y="190987"/>
                  </a:lnTo>
                  <a:lnTo>
                    <a:pt x="3417" y="175538"/>
                  </a:lnTo>
                  <a:lnTo>
                    <a:pt x="0" y="157889"/>
                  </a:lnTo>
                  <a:lnTo>
                    <a:pt x="3402" y="140229"/>
                  </a:lnTo>
                  <a:lnTo>
                    <a:pt x="13639" y="124744"/>
                  </a:lnTo>
                  <a:lnTo>
                    <a:pt x="124726" y="13669"/>
                  </a:lnTo>
                  <a:lnTo>
                    <a:pt x="140197" y="3418"/>
                  </a:lnTo>
                  <a:lnTo>
                    <a:pt x="157843" y="0"/>
                  </a:lnTo>
                  <a:lnTo>
                    <a:pt x="175491" y="3413"/>
                  </a:lnTo>
                  <a:lnTo>
                    <a:pt x="190969" y="13657"/>
                  </a:lnTo>
                  <a:close/>
                </a:path>
              </a:pathLst>
            </a:custGeom>
            <a:noFill/>
            <a:ln w="15875">
              <a:solidFill>
                <a:schemeClr val="bg1"/>
              </a:solidFill>
            </a:ln>
          </p:spPr>
          <p:txBody>
            <a:bodyPr vert="horz" wrap="square" lIns="91440" tIns="45720" rIns="91440" bIns="45720" numCol="1" anchor="t" anchorCtr="0" compatLnSpc="1">
              <a:prstTxWarp prst="textNoShape">
                <a:avLst/>
              </a:prstTxWarp>
            </a:bodyPr>
            <a:lstStyle/>
            <a:p>
              <a:endParaRPr/>
            </a:p>
          </p:txBody>
        </p:sp>
        <p:sp>
          <p:nvSpPr>
            <p:cNvPr id="18" name="object 47">
              <a:extLst>
                <a:ext uri="{FF2B5EF4-FFF2-40B4-BE49-F238E27FC236}">
                  <a16:creationId xmlns:a16="http://schemas.microsoft.com/office/drawing/2014/main" id="{BBFFE39D-B3D3-4548-A8A4-07EBB7914759}"/>
                </a:ext>
              </a:extLst>
            </p:cNvPr>
            <p:cNvSpPr/>
            <p:nvPr/>
          </p:nvSpPr>
          <p:spPr>
            <a:xfrm>
              <a:off x="7532077" y="3019249"/>
              <a:ext cx="175260" cy="175260"/>
            </a:xfrm>
            <a:custGeom>
              <a:avLst/>
              <a:gdLst/>
              <a:ahLst/>
              <a:cxnLst/>
              <a:rect l="l" t="t" r="r" b="b"/>
              <a:pathLst>
                <a:path w="175259" h="175260">
                  <a:moveTo>
                    <a:pt x="156054" y="13668"/>
                  </a:moveTo>
                  <a:lnTo>
                    <a:pt x="161439" y="19053"/>
                  </a:lnTo>
                  <a:lnTo>
                    <a:pt x="171679" y="34527"/>
                  </a:lnTo>
                  <a:lnTo>
                    <a:pt x="175088" y="52179"/>
                  </a:lnTo>
                  <a:lnTo>
                    <a:pt x="171672" y="69829"/>
                  </a:lnTo>
                  <a:lnTo>
                    <a:pt x="161439" y="85296"/>
                  </a:lnTo>
                  <a:lnTo>
                    <a:pt x="85277" y="161445"/>
                  </a:lnTo>
                  <a:lnTo>
                    <a:pt x="69811" y="171675"/>
                  </a:lnTo>
                  <a:lnTo>
                    <a:pt x="52155" y="175085"/>
                  </a:lnTo>
                  <a:lnTo>
                    <a:pt x="34499" y="171675"/>
                  </a:lnTo>
                  <a:lnTo>
                    <a:pt x="19034" y="161445"/>
                  </a:lnTo>
                  <a:lnTo>
                    <a:pt x="13649" y="156060"/>
                  </a:lnTo>
                  <a:lnTo>
                    <a:pt x="3415" y="140600"/>
                  </a:lnTo>
                  <a:lnTo>
                    <a:pt x="0" y="122953"/>
                  </a:lnTo>
                  <a:lnTo>
                    <a:pt x="3408" y="105299"/>
                  </a:lnTo>
                  <a:lnTo>
                    <a:pt x="13649" y="89817"/>
                  </a:lnTo>
                  <a:lnTo>
                    <a:pt x="89811" y="13668"/>
                  </a:lnTo>
                  <a:lnTo>
                    <a:pt x="105282" y="3417"/>
                  </a:lnTo>
                  <a:lnTo>
                    <a:pt x="122928" y="0"/>
                  </a:lnTo>
                  <a:lnTo>
                    <a:pt x="140576" y="3417"/>
                  </a:lnTo>
                  <a:lnTo>
                    <a:pt x="156054" y="13668"/>
                  </a:lnTo>
                  <a:close/>
                </a:path>
              </a:pathLst>
            </a:custGeom>
            <a:noFill/>
            <a:ln w="15875">
              <a:solidFill>
                <a:schemeClr val="bg1"/>
              </a:solidFill>
            </a:ln>
          </p:spPr>
          <p:txBody>
            <a:bodyPr vert="horz" wrap="square" lIns="91440" tIns="45720" rIns="91440" bIns="45720" numCol="1" anchor="t" anchorCtr="0" compatLnSpc="1">
              <a:prstTxWarp prst="textNoShape">
                <a:avLst/>
              </a:prstTxWarp>
            </a:bodyPr>
            <a:lstStyle/>
            <a:p>
              <a:endParaRPr/>
            </a:p>
          </p:txBody>
        </p:sp>
        <p:sp>
          <p:nvSpPr>
            <p:cNvPr id="19" name="object 48">
              <a:extLst>
                <a:ext uri="{FF2B5EF4-FFF2-40B4-BE49-F238E27FC236}">
                  <a16:creationId xmlns:a16="http://schemas.microsoft.com/office/drawing/2014/main" id="{48E1BCCD-6641-4754-B24C-110B8293836B}"/>
                </a:ext>
              </a:extLst>
            </p:cNvPr>
            <p:cNvSpPr/>
            <p:nvPr/>
          </p:nvSpPr>
          <p:spPr>
            <a:xfrm>
              <a:off x="7610445" y="3118280"/>
              <a:ext cx="146050" cy="146050"/>
            </a:xfrm>
            <a:custGeom>
              <a:avLst/>
              <a:gdLst/>
              <a:ahLst/>
              <a:cxnLst/>
              <a:rect l="l" t="t" r="r" b="b"/>
              <a:pathLst>
                <a:path w="146050" h="146050">
                  <a:moveTo>
                    <a:pt x="126644" y="13658"/>
                  </a:moveTo>
                  <a:lnTo>
                    <a:pt x="132029" y="19043"/>
                  </a:lnTo>
                  <a:lnTo>
                    <a:pt x="142259" y="34519"/>
                  </a:lnTo>
                  <a:lnTo>
                    <a:pt x="145659" y="52184"/>
                  </a:lnTo>
                  <a:lnTo>
                    <a:pt x="142244" y="69839"/>
                  </a:lnTo>
                  <a:lnTo>
                    <a:pt x="132029" y="85286"/>
                  </a:lnTo>
                  <a:lnTo>
                    <a:pt x="85267" y="132048"/>
                  </a:lnTo>
                  <a:lnTo>
                    <a:pt x="69814" y="142258"/>
                  </a:lnTo>
                  <a:lnTo>
                    <a:pt x="52150" y="145664"/>
                  </a:lnTo>
                  <a:lnTo>
                    <a:pt x="34484" y="142262"/>
                  </a:lnTo>
                  <a:lnTo>
                    <a:pt x="19024" y="132048"/>
                  </a:lnTo>
                  <a:lnTo>
                    <a:pt x="13639" y="126663"/>
                  </a:lnTo>
                  <a:lnTo>
                    <a:pt x="3417" y="111214"/>
                  </a:lnTo>
                  <a:lnTo>
                    <a:pt x="0" y="93565"/>
                  </a:lnTo>
                  <a:lnTo>
                    <a:pt x="3402" y="75905"/>
                  </a:lnTo>
                  <a:lnTo>
                    <a:pt x="13639" y="60420"/>
                  </a:lnTo>
                  <a:lnTo>
                    <a:pt x="60401" y="13658"/>
                  </a:lnTo>
                  <a:lnTo>
                    <a:pt x="75875" y="3411"/>
                  </a:lnTo>
                  <a:lnTo>
                    <a:pt x="93527" y="0"/>
                  </a:lnTo>
                  <a:lnTo>
                    <a:pt x="111177" y="3418"/>
                  </a:lnTo>
                  <a:lnTo>
                    <a:pt x="126644" y="13658"/>
                  </a:lnTo>
                  <a:close/>
                </a:path>
              </a:pathLst>
            </a:custGeom>
            <a:noFill/>
            <a:ln w="15875">
              <a:solidFill>
                <a:schemeClr val="bg1"/>
              </a:solidFill>
            </a:ln>
          </p:spPr>
          <p:txBody>
            <a:bodyPr vert="horz" wrap="square" lIns="91440" tIns="45720" rIns="91440" bIns="45720" numCol="1" anchor="t" anchorCtr="0" compatLnSpc="1">
              <a:prstTxWarp prst="textNoShape">
                <a:avLst/>
              </a:prstTxWarp>
            </a:bodyPr>
            <a:lstStyle/>
            <a:p>
              <a:endParaRPr/>
            </a:p>
          </p:txBody>
        </p:sp>
      </p:grpSp>
    </p:spTree>
    <p:extLst>
      <p:ext uri="{BB962C8B-B14F-4D97-AF65-F5344CB8AC3E}">
        <p14:creationId xmlns:p14="http://schemas.microsoft.com/office/powerpoint/2010/main" val="817197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lowchart: Manual Input 20">
            <a:extLst>
              <a:ext uri="{FF2B5EF4-FFF2-40B4-BE49-F238E27FC236}">
                <a16:creationId xmlns:a16="http://schemas.microsoft.com/office/drawing/2014/main" id="{3A5A99E6-4539-4499-9D49-3624712857D3}"/>
              </a:ext>
            </a:extLst>
          </p:cNvPr>
          <p:cNvSpPr/>
          <p:nvPr/>
        </p:nvSpPr>
        <p:spPr>
          <a:xfrm>
            <a:off x="0" y="2484784"/>
            <a:ext cx="10691813" cy="5074892"/>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p:txBody>
          <a:bodyPr/>
          <a:lstStyle/>
          <a:p>
            <a:r>
              <a:rPr lang="en-GB" dirty="0"/>
              <a:t>What do we mean by ‘good’? </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4</a:t>
            </a:fld>
            <a:endParaRPr lang="en-GB" dirty="0"/>
          </a:p>
        </p:txBody>
      </p:sp>
      <p:sp>
        <p:nvSpPr>
          <p:cNvPr id="20" name="TextBox 19">
            <a:extLst>
              <a:ext uri="{FF2B5EF4-FFF2-40B4-BE49-F238E27FC236}">
                <a16:creationId xmlns:a16="http://schemas.microsoft.com/office/drawing/2014/main" id="{CEBBFF9A-8BEB-456B-ACA9-7EA139C90A0A}"/>
              </a:ext>
            </a:extLst>
          </p:cNvPr>
          <p:cNvSpPr txBox="1"/>
          <p:nvPr/>
        </p:nvSpPr>
        <p:spPr>
          <a:xfrm>
            <a:off x="388413" y="1512604"/>
            <a:ext cx="4416943" cy="1210588"/>
          </a:xfrm>
          <a:prstGeom prst="rect">
            <a:avLst/>
          </a:prstGeom>
          <a:noFill/>
        </p:spPr>
        <p:txBody>
          <a:bodyPr wrap="square" lIns="0" tIns="0" rIns="0" bIns="0" rtlCol="0">
            <a:spAutoFit/>
          </a:bodyPr>
          <a:lstStyle/>
          <a:p>
            <a:pPr>
              <a:spcAft>
                <a:spcPts val="789"/>
              </a:spcAft>
              <a:buSzPct val="100000"/>
            </a:pPr>
            <a:r>
              <a:rPr lang="en-GB" sz="2400" dirty="0"/>
              <a:t>What do you think today’s learning will actually be about? </a:t>
            </a:r>
          </a:p>
          <a:p>
            <a:pPr>
              <a:spcAft>
                <a:spcPts val="789"/>
              </a:spcAft>
              <a:buSzPct val="100000"/>
            </a:pPr>
            <a:r>
              <a:rPr lang="en-GB" sz="2400" dirty="0"/>
              <a:t>What do we mean by ‘good’? </a:t>
            </a:r>
          </a:p>
        </p:txBody>
      </p:sp>
      <p:grpSp>
        <p:nvGrpSpPr>
          <p:cNvPr id="6" name="Group 5">
            <a:extLst>
              <a:ext uri="{FF2B5EF4-FFF2-40B4-BE49-F238E27FC236}">
                <a16:creationId xmlns:a16="http://schemas.microsoft.com/office/drawing/2014/main" id="{D3472996-C5B0-4A84-A364-B5B9832EE7FB}"/>
              </a:ext>
            </a:extLst>
          </p:cNvPr>
          <p:cNvGrpSpPr/>
          <p:nvPr/>
        </p:nvGrpSpPr>
        <p:grpSpPr>
          <a:xfrm>
            <a:off x="3083473" y="1977887"/>
            <a:ext cx="7034909" cy="4791918"/>
            <a:chOff x="2132875" y="1259460"/>
            <a:chExt cx="7985507" cy="5439430"/>
          </a:xfrm>
        </p:grpSpPr>
        <p:sp>
          <p:nvSpPr>
            <p:cNvPr id="11" name="Rectangle: Rounded Corners 1">
              <a:extLst>
                <a:ext uri="{FF2B5EF4-FFF2-40B4-BE49-F238E27FC236}">
                  <a16:creationId xmlns:a16="http://schemas.microsoft.com/office/drawing/2014/main" id="{C598FA05-F795-45BA-860B-90D618051D8F}"/>
                </a:ext>
              </a:extLst>
            </p:cNvPr>
            <p:cNvSpPr/>
            <p:nvPr/>
          </p:nvSpPr>
          <p:spPr>
            <a:xfrm>
              <a:off x="4234902" y="1259460"/>
              <a:ext cx="3602614" cy="4291191"/>
            </a:xfrm>
            <a:custGeom>
              <a:avLst/>
              <a:gdLst>
                <a:gd name="connsiteX0" fmla="*/ 0 w 1669026"/>
                <a:gd name="connsiteY0" fmla="*/ 278177 h 1696220"/>
                <a:gd name="connsiteX1" fmla="*/ 278177 w 1669026"/>
                <a:gd name="connsiteY1" fmla="*/ 0 h 1696220"/>
                <a:gd name="connsiteX2" fmla="*/ 1390849 w 1669026"/>
                <a:gd name="connsiteY2" fmla="*/ 0 h 1696220"/>
                <a:gd name="connsiteX3" fmla="*/ 1669026 w 1669026"/>
                <a:gd name="connsiteY3" fmla="*/ 278177 h 1696220"/>
                <a:gd name="connsiteX4" fmla="*/ 1669026 w 1669026"/>
                <a:gd name="connsiteY4" fmla="*/ 1418043 h 1696220"/>
                <a:gd name="connsiteX5" fmla="*/ 1390849 w 1669026"/>
                <a:gd name="connsiteY5" fmla="*/ 1696220 h 1696220"/>
                <a:gd name="connsiteX6" fmla="*/ 278177 w 1669026"/>
                <a:gd name="connsiteY6" fmla="*/ 1696220 h 1696220"/>
                <a:gd name="connsiteX7" fmla="*/ 0 w 1669026"/>
                <a:gd name="connsiteY7" fmla="*/ 1418043 h 1696220"/>
                <a:gd name="connsiteX8" fmla="*/ 0 w 1669026"/>
                <a:gd name="connsiteY8" fmla="*/ 278177 h 1696220"/>
                <a:gd name="connsiteX0" fmla="*/ 3643 w 1669026"/>
                <a:gd name="connsiteY0" fmla="*/ 729913 h 1696220"/>
                <a:gd name="connsiteX1" fmla="*/ 278177 w 1669026"/>
                <a:gd name="connsiteY1" fmla="*/ 0 h 1696220"/>
                <a:gd name="connsiteX2" fmla="*/ 1390849 w 1669026"/>
                <a:gd name="connsiteY2" fmla="*/ 0 h 1696220"/>
                <a:gd name="connsiteX3" fmla="*/ 1669026 w 1669026"/>
                <a:gd name="connsiteY3" fmla="*/ 278177 h 1696220"/>
                <a:gd name="connsiteX4" fmla="*/ 1669026 w 1669026"/>
                <a:gd name="connsiteY4" fmla="*/ 1418043 h 1696220"/>
                <a:gd name="connsiteX5" fmla="*/ 1390849 w 1669026"/>
                <a:gd name="connsiteY5" fmla="*/ 1696220 h 1696220"/>
                <a:gd name="connsiteX6" fmla="*/ 278177 w 1669026"/>
                <a:gd name="connsiteY6" fmla="*/ 1696220 h 1696220"/>
                <a:gd name="connsiteX7" fmla="*/ 0 w 1669026"/>
                <a:gd name="connsiteY7" fmla="*/ 1418043 h 1696220"/>
                <a:gd name="connsiteX8" fmla="*/ 3643 w 1669026"/>
                <a:gd name="connsiteY8" fmla="*/ 729913 h 1696220"/>
                <a:gd name="connsiteX0" fmla="*/ 9188 w 1674571"/>
                <a:gd name="connsiteY0" fmla="*/ 729913 h 1696220"/>
                <a:gd name="connsiteX1" fmla="*/ 108857 w 1674571"/>
                <a:gd name="connsiteY1" fmla="*/ 331516 h 1696220"/>
                <a:gd name="connsiteX2" fmla="*/ 1396394 w 1674571"/>
                <a:gd name="connsiteY2" fmla="*/ 0 h 1696220"/>
                <a:gd name="connsiteX3" fmla="*/ 1674571 w 1674571"/>
                <a:gd name="connsiteY3" fmla="*/ 278177 h 1696220"/>
                <a:gd name="connsiteX4" fmla="*/ 1674571 w 1674571"/>
                <a:gd name="connsiteY4" fmla="*/ 1418043 h 1696220"/>
                <a:gd name="connsiteX5" fmla="*/ 1396394 w 1674571"/>
                <a:gd name="connsiteY5" fmla="*/ 1696220 h 1696220"/>
                <a:gd name="connsiteX6" fmla="*/ 283722 w 1674571"/>
                <a:gd name="connsiteY6" fmla="*/ 1696220 h 1696220"/>
                <a:gd name="connsiteX7" fmla="*/ 5545 w 1674571"/>
                <a:gd name="connsiteY7" fmla="*/ 1418043 h 1696220"/>
                <a:gd name="connsiteX8" fmla="*/ 9188 w 1674571"/>
                <a:gd name="connsiteY8" fmla="*/ 729913 h 1696220"/>
                <a:gd name="connsiteX0" fmla="*/ 5153 w 1670536"/>
                <a:gd name="connsiteY0" fmla="*/ 729913 h 1696220"/>
                <a:gd name="connsiteX1" fmla="*/ 104822 w 1670536"/>
                <a:gd name="connsiteY1" fmla="*/ 331516 h 1696220"/>
                <a:gd name="connsiteX2" fmla="*/ 1392359 w 1670536"/>
                <a:gd name="connsiteY2" fmla="*/ 0 h 1696220"/>
                <a:gd name="connsiteX3" fmla="*/ 1670536 w 1670536"/>
                <a:gd name="connsiteY3" fmla="*/ 278177 h 1696220"/>
                <a:gd name="connsiteX4" fmla="*/ 1670536 w 1670536"/>
                <a:gd name="connsiteY4" fmla="*/ 1418043 h 1696220"/>
                <a:gd name="connsiteX5" fmla="*/ 1392359 w 1670536"/>
                <a:gd name="connsiteY5" fmla="*/ 1696220 h 1696220"/>
                <a:gd name="connsiteX6" fmla="*/ 279687 w 1670536"/>
                <a:gd name="connsiteY6" fmla="*/ 1696220 h 1696220"/>
                <a:gd name="connsiteX7" fmla="*/ 1510 w 1670536"/>
                <a:gd name="connsiteY7" fmla="*/ 1418043 h 1696220"/>
                <a:gd name="connsiteX8" fmla="*/ 5153 w 1670536"/>
                <a:gd name="connsiteY8" fmla="*/ 729913 h 1696220"/>
                <a:gd name="connsiteX0" fmla="*/ 12090 w 1677473"/>
                <a:gd name="connsiteY0" fmla="*/ 729913 h 1696220"/>
                <a:gd name="connsiteX1" fmla="*/ 111759 w 1677473"/>
                <a:gd name="connsiteY1" fmla="*/ 331516 h 1696220"/>
                <a:gd name="connsiteX2" fmla="*/ 1399296 w 1677473"/>
                <a:gd name="connsiteY2" fmla="*/ 0 h 1696220"/>
                <a:gd name="connsiteX3" fmla="*/ 1677473 w 1677473"/>
                <a:gd name="connsiteY3" fmla="*/ 278177 h 1696220"/>
                <a:gd name="connsiteX4" fmla="*/ 1677473 w 1677473"/>
                <a:gd name="connsiteY4" fmla="*/ 1418043 h 1696220"/>
                <a:gd name="connsiteX5" fmla="*/ 1399296 w 1677473"/>
                <a:gd name="connsiteY5" fmla="*/ 1696220 h 1696220"/>
                <a:gd name="connsiteX6" fmla="*/ 286624 w 1677473"/>
                <a:gd name="connsiteY6" fmla="*/ 1696220 h 1696220"/>
                <a:gd name="connsiteX7" fmla="*/ 8447 w 1677473"/>
                <a:gd name="connsiteY7" fmla="*/ 1418043 h 1696220"/>
                <a:gd name="connsiteX8" fmla="*/ 12090 w 1677473"/>
                <a:gd name="connsiteY8" fmla="*/ 729913 h 1696220"/>
                <a:gd name="connsiteX0" fmla="*/ 120850 w 1786233"/>
                <a:gd name="connsiteY0" fmla="*/ 729913 h 1696220"/>
                <a:gd name="connsiteX1" fmla="*/ 220519 w 1786233"/>
                <a:gd name="connsiteY1" fmla="*/ 331516 h 1696220"/>
                <a:gd name="connsiteX2" fmla="*/ 1508056 w 1786233"/>
                <a:gd name="connsiteY2" fmla="*/ 0 h 1696220"/>
                <a:gd name="connsiteX3" fmla="*/ 1786233 w 1786233"/>
                <a:gd name="connsiteY3" fmla="*/ 278177 h 1696220"/>
                <a:gd name="connsiteX4" fmla="*/ 1786233 w 1786233"/>
                <a:gd name="connsiteY4" fmla="*/ 1418043 h 1696220"/>
                <a:gd name="connsiteX5" fmla="*/ 1508056 w 1786233"/>
                <a:gd name="connsiteY5" fmla="*/ 1696220 h 1696220"/>
                <a:gd name="connsiteX6" fmla="*/ 395384 w 1786233"/>
                <a:gd name="connsiteY6" fmla="*/ 1696220 h 1696220"/>
                <a:gd name="connsiteX7" fmla="*/ 117207 w 1786233"/>
                <a:gd name="connsiteY7" fmla="*/ 1418043 h 1696220"/>
                <a:gd name="connsiteX8" fmla="*/ 120850 w 1786233"/>
                <a:gd name="connsiteY8" fmla="*/ 729913 h 1696220"/>
                <a:gd name="connsiteX0" fmla="*/ 55561 w 1720944"/>
                <a:gd name="connsiteY0" fmla="*/ 729913 h 1696220"/>
                <a:gd name="connsiteX1" fmla="*/ 155230 w 1720944"/>
                <a:gd name="connsiteY1" fmla="*/ 331516 h 1696220"/>
                <a:gd name="connsiteX2" fmla="*/ 1442767 w 1720944"/>
                <a:gd name="connsiteY2" fmla="*/ 0 h 1696220"/>
                <a:gd name="connsiteX3" fmla="*/ 1720944 w 1720944"/>
                <a:gd name="connsiteY3" fmla="*/ 278177 h 1696220"/>
                <a:gd name="connsiteX4" fmla="*/ 1720944 w 1720944"/>
                <a:gd name="connsiteY4" fmla="*/ 1418043 h 1696220"/>
                <a:gd name="connsiteX5" fmla="*/ 1442767 w 1720944"/>
                <a:gd name="connsiteY5" fmla="*/ 1696220 h 1696220"/>
                <a:gd name="connsiteX6" fmla="*/ 330095 w 1720944"/>
                <a:gd name="connsiteY6" fmla="*/ 1696220 h 1696220"/>
                <a:gd name="connsiteX7" fmla="*/ 51918 w 1720944"/>
                <a:gd name="connsiteY7" fmla="*/ 1418043 h 1696220"/>
                <a:gd name="connsiteX8" fmla="*/ 55561 w 1720944"/>
                <a:gd name="connsiteY8" fmla="*/ 729913 h 1696220"/>
                <a:gd name="connsiteX0" fmla="*/ 78355 w 1743738"/>
                <a:gd name="connsiteY0" fmla="*/ 729913 h 1696220"/>
                <a:gd name="connsiteX1" fmla="*/ 141594 w 1743738"/>
                <a:gd name="connsiteY1" fmla="*/ 353374 h 1696220"/>
                <a:gd name="connsiteX2" fmla="*/ 1465561 w 1743738"/>
                <a:gd name="connsiteY2" fmla="*/ 0 h 1696220"/>
                <a:gd name="connsiteX3" fmla="*/ 1743738 w 1743738"/>
                <a:gd name="connsiteY3" fmla="*/ 278177 h 1696220"/>
                <a:gd name="connsiteX4" fmla="*/ 1743738 w 1743738"/>
                <a:gd name="connsiteY4" fmla="*/ 1418043 h 1696220"/>
                <a:gd name="connsiteX5" fmla="*/ 1465561 w 1743738"/>
                <a:gd name="connsiteY5" fmla="*/ 1696220 h 1696220"/>
                <a:gd name="connsiteX6" fmla="*/ 352889 w 1743738"/>
                <a:gd name="connsiteY6" fmla="*/ 1696220 h 1696220"/>
                <a:gd name="connsiteX7" fmla="*/ 74712 w 1743738"/>
                <a:gd name="connsiteY7" fmla="*/ 1418043 h 1696220"/>
                <a:gd name="connsiteX8" fmla="*/ 78355 w 1743738"/>
                <a:gd name="connsiteY8" fmla="*/ 729913 h 1696220"/>
                <a:gd name="connsiteX0" fmla="*/ 9395 w 1674778"/>
                <a:gd name="connsiteY0" fmla="*/ 729913 h 1696220"/>
                <a:gd name="connsiteX1" fmla="*/ 72634 w 1674778"/>
                <a:gd name="connsiteY1" fmla="*/ 353374 h 1696220"/>
                <a:gd name="connsiteX2" fmla="*/ 1396601 w 1674778"/>
                <a:gd name="connsiteY2" fmla="*/ 0 h 1696220"/>
                <a:gd name="connsiteX3" fmla="*/ 1674778 w 1674778"/>
                <a:gd name="connsiteY3" fmla="*/ 278177 h 1696220"/>
                <a:gd name="connsiteX4" fmla="*/ 1674778 w 1674778"/>
                <a:gd name="connsiteY4" fmla="*/ 1418043 h 1696220"/>
                <a:gd name="connsiteX5" fmla="*/ 1396601 w 1674778"/>
                <a:gd name="connsiteY5" fmla="*/ 1696220 h 1696220"/>
                <a:gd name="connsiteX6" fmla="*/ 283929 w 1674778"/>
                <a:gd name="connsiteY6" fmla="*/ 1696220 h 1696220"/>
                <a:gd name="connsiteX7" fmla="*/ 5752 w 1674778"/>
                <a:gd name="connsiteY7" fmla="*/ 1418043 h 1696220"/>
                <a:gd name="connsiteX8" fmla="*/ 9395 w 1674778"/>
                <a:gd name="connsiteY8" fmla="*/ 729913 h 1696220"/>
                <a:gd name="connsiteX0" fmla="*/ 24925 w 1690308"/>
                <a:gd name="connsiteY0" fmla="*/ 729913 h 1696220"/>
                <a:gd name="connsiteX1" fmla="*/ 59019 w 1690308"/>
                <a:gd name="connsiteY1" fmla="*/ 393447 h 1696220"/>
                <a:gd name="connsiteX2" fmla="*/ 1412131 w 1690308"/>
                <a:gd name="connsiteY2" fmla="*/ 0 h 1696220"/>
                <a:gd name="connsiteX3" fmla="*/ 1690308 w 1690308"/>
                <a:gd name="connsiteY3" fmla="*/ 278177 h 1696220"/>
                <a:gd name="connsiteX4" fmla="*/ 1690308 w 1690308"/>
                <a:gd name="connsiteY4" fmla="*/ 1418043 h 1696220"/>
                <a:gd name="connsiteX5" fmla="*/ 1412131 w 1690308"/>
                <a:gd name="connsiteY5" fmla="*/ 1696220 h 1696220"/>
                <a:gd name="connsiteX6" fmla="*/ 299459 w 1690308"/>
                <a:gd name="connsiteY6" fmla="*/ 1696220 h 1696220"/>
                <a:gd name="connsiteX7" fmla="*/ 21282 w 1690308"/>
                <a:gd name="connsiteY7" fmla="*/ 1418043 h 1696220"/>
                <a:gd name="connsiteX8" fmla="*/ 24925 w 1690308"/>
                <a:gd name="connsiteY8" fmla="*/ 729913 h 1696220"/>
                <a:gd name="connsiteX0" fmla="*/ 29540 w 1694923"/>
                <a:gd name="connsiteY0" fmla="*/ 729913 h 1696220"/>
                <a:gd name="connsiteX1" fmla="*/ 56348 w 1694923"/>
                <a:gd name="connsiteY1" fmla="*/ 382518 h 1696220"/>
                <a:gd name="connsiteX2" fmla="*/ 1416746 w 1694923"/>
                <a:gd name="connsiteY2" fmla="*/ 0 h 1696220"/>
                <a:gd name="connsiteX3" fmla="*/ 1694923 w 1694923"/>
                <a:gd name="connsiteY3" fmla="*/ 278177 h 1696220"/>
                <a:gd name="connsiteX4" fmla="*/ 1694923 w 1694923"/>
                <a:gd name="connsiteY4" fmla="*/ 1418043 h 1696220"/>
                <a:gd name="connsiteX5" fmla="*/ 1416746 w 1694923"/>
                <a:gd name="connsiteY5" fmla="*/ 1696220 h 1696220"/>
                <a:gd name="connsiteX6" fmla="*/ 304074 w 1694923"/>
                <a:gd name="connsiteY6" fmla="*/ 1696220 h 1696220"/>
                <a:gd name="connsiteX7" fmla="*/ 25897 w 1694923"/>
                <a:gd name="connsiteY7" fmla="*/ 1418043 h 1696220"/>
                <a:gd name="connsiteX8" fmla="*/ 29540 w 1694923"/>
                <a:gd name="connsiteY8" fmla="*/ 729913 h 1696220"/>
                <a:gd name="connsiteX0" fmla="*/ 73194 w 1738577"/>
                <a:gd name="connsiteY0" fmla="*/ 726270 h 1692577"/>
                <a:gd name="connsiteX1" fmla="*/ 100002 w 1738577"/>
                <a:gd name="connsiteY1" fmla="*/ 378875 h 1692577"/>
                <a:gd name="connsiteX2" fmla="*/ 1321965 w 1738577"/>
                <a:gd name="connsiteY2" fmla="*/ 0 h 1692577"/>
                <a:gd name="connsiteX3" fmla="*/ 1738577 w 1738577"/>
                <a:gd name="connsiteY3" fmla="*/ 274534 h 1692577"/>
                <a:gd name="connsiteX4" fmla="*/ 1738577 w 1738577"/>
                <a:gd name="connsiteY4" fmla="*/ 1414400 h 1692577"/>
                <a:gd name="connsiteX5" fmla="*/ 1460400 w 1738577"/>
                <a:gd name="connsiteY5" fmla="*/ 1692577 h 1692577"/>
                <a:gd name="connsiteX6" fmla="*/ 347728 w 1738577"/>
                <a:gd name="connsiteY6" fmla="*/ 1692577 h 1692577"/>
                <a:gd name="connsiteX7" fmla="*/ 69551 w 1738577"/>
                <a:gd name="connsiteY7" fmla="*/ 1414400 h 1692577"/>
                <a:gd name="connsiteX8" fmla="*/ 73194 w 1738577"/>
                <a:gd name="connsiteY8" fmla="*/ 726270 h 1692577"/>
                <a:gd name="connsiteX0" fmla="*/ 73194 w 1738577"/>
                <a:gd name="connsiteY0" fmla="*/ 726270 h 1692577"/>
                <a:gd name="connsiteX1" fmla="*/ 100002 w 1738577"/>
                <a:gd name="connsiteY1" fmla="*/ 378875 h 1692577"/>
                <a:gd name="connsiteX2" fmla="*/ 1321965 w 1738577"/>
                <a:gd name="connsiteY2" fmla="*/ 0 h 1692577"/>
                <a:gd name="connsiteX3" fmla="*/ 1680288 w 1738577"/>
                <a:gd name="connsiteY3" fmla="*/ 245390 h 1692577"/>
                <a:gd name="connsiteX4" fmla="*/ 1738577 w 1738577"/>
                <a:gd name="connsiteY4" fmla="*/ 1414400 h 1692577"/>
                <a:gd name="connsiteX5" fmla="*/ 1460400 w 1738577"/>
                <a:gd name="connsiteY5" fmla="*/ 1692577 h 1692577"/>
                <a:gd name="connsiteX6" fmla="*/ 347728 w 1738577"/>
                <a:gd name="connsiteY6" fmla="*/ 1692577 h 1692577"/>
                <a:gd name="connsiteX7" fmla="*/ 69551 w 1738577"/>
                <a:gd name="connsiteY7" fmla="*/ 1414400 h 1692577"/>
                <a:gd name="connsiteX8" fmla="*/ 73194 w 1738577"/>
                <a:gd name="connsiteY8" fmla="*/ 726270 h 1692577"/>
                <a:gd name="connsiteX0" fmla="*/ 73194 w 1738577"/>
                <a:gd name="connsiteY0" fmla="*/ 726270 h 1692577"/>
                <a:gd name="connsiteX1" fmla="*/ 100002 w 1738577"/>
                <a:gd name="connsiteY1" fmla="*/ 378875 h 1692577"/>
                <a:gd name="connsiteX2" fmla="*/ 1321965 w 1738577"/>
                <a:gd name="connsiteY2" fmla="*/ 0 h 1692577"/>
                <a:gd name="connsiteX3" fmla="*/ 1680288 w 1738577"/>
                <a:gd name="connsiteY3" fmla="*/ 245390 h 1692577"/>
                <a:gd name="connsiteX4" fmla="*/ 1738577 w 1738577"/>
                <a:gd name="connsiteY4" fmla="*/ 1414400 h 1692577"/>
                <a:gd name="connsiteX5" fmla="*/ 1460400 w 1738577"/>
                <a:gd name="connsiteY5" fmla="*/ 1692577 h 1692577"/>
                <a:gd name="connsiteX6" fmla="*/ 347728 w 1738577"/>
                <a:gd name="connsiteY6" fmla="*/ 1692577 h 1692577"/>
                <a:gd name="connsiteX7" fmla="*/ 69551 w 1738577"/>
                <a:gd name="connsiteY7" fmla="*/ 1414400 h 1692577"/>
                <a:gd name="connsiteX8" fmla="*/ 73194 w 1738577"/>
                <a:gd name="connsiteY8" fmla="*/ 726270 h 1692577"/>
                <a:gd name="connsiteX0" fmla="*/ 73194 w 1738577"/>
                <a:gd name="connsiteY0" fmla="*/ 739128 h 1705435"/>
                <a:gd name="connsiteX1" fmla="*/ 100002 w 1738577"/>
                <a:gd name="connsiteY1" fmla="*/ 391733 h 1705435"/>
                <a:gd name="connsiteX2" fmla="*/ 1321965 w 1738577"/>
                <a:gd name="connsiteY2" fmla="*/ 12858 h 1705435"/>
                <a:gd name="connsiteX3" fmla="*/ 1680288 w 1738577"/>
                <a:gd name="connsiteY3" fmla="*/ 258248 h 1705435"/>
                <a:gd name="connsiteX4" fmla="*/ 1738577 w 1738577"/>
                <a:gd name="connsiteY4" fmla="*/ 1427258 h 1705435"/>
                <a:gd name="connsiteX5" fmla="*/ 1460400 w 1738577"/>
                <a:gd name="connsiteY5" fmla="*/ 1705435 h 1705435"/>
                <a:gd name="connsiteX6" fmla="*/ 347728 w 1738577"/>
                <a:gd name="connsiteY6" fmla="*/ 1705435 h 1705435"/>
                <a:gd name="connsiteX7" fmla="*/ 69551 w 1738577"/>
                <a:gd name="connsiteY7" fmla="*/ 1427258 h 1705435"/>
                <a:gd name="connsiteX8" fmla="*/ 73194 w 1738577"/>
                <a:gd name="connsiteY8" fmla="*/ 739128 h 1705435"/>
                <a:gd name="connsiteX0" fmla="*/ 19126 w 1684509"/>
                <a:gd name="connsiteY0" fmla="*/ 739128 h 1705435"/>
                <a:gd name="connsiteX1" fmla="*/ 45934 w 1684509"/>
                <a:gd name="connsiteY1" fmla="*/ 391733 h 1705435"/>
                <a:gd name="connsiteX2" fmla="*/ 1267897 w 1684509"/>
                <a:gd name="connsiteY2" fmla="*/ 12858 h 1705435"/>
                <a:gd name="connsiteX3" fmla="*/ 1626220 w 1684509"/>
                <a:gd name="connsiteY3" fmla="*/ 258248 h 1705435"/>
                <a:gd name="connsiteX4" fmla="*/ 1684509 w 1684509"/>
                <a:gd name="connsiteY4" fmla="*/ 1427258 h 1705435"/>
                <a:gd name="connsiteX5" fmla="*/ 1406332 w 1684509"/>
                <a:gd name="connsiteY5" fmla="*/ 1705435 h 1705435"/>
                <a:gd name="connsiteX6" fmla="*/ 293660 w 1684509"/>
                <a:gd name="connsiteY6" fmla="*/ 1705435 h 1705435"/>
                <a:gd name="connsiteX7" fmla="*/ 15483 w 1684509"/>
                <a:gd name="connsiteY7" fmla="*/ 1427258 h 1705435"/>
                <a:gd name="connsiteX8" fmla="*/ 19126 w 1684509"/>
                <a:gd name="connsiteY8" fmla="*/ 739128 h 1705435"/>
                <a:gd name="connsiteX0" fmla="*/ 36485 w 1701868"/>
                <a:gd name="connsiteY0" fmla="*/ 730577 h 1696884"/>
                <a:gd name="connsiteX1" fmla="*/ 37792 w 1701868"/>
                <a:gd name="connsiteY1" fmla="*/ 423256 h 1696884"/>
                <a:gd name="connsiteX2" fmla="*/ 1285256 w 1701868"/>
                <a:gd name="connsiteY2" fmla="*/ 4307 h 1696884"/>
                <a:gd name="connsiteX3" fmla="*/ 1643579 w 1701868"/>
                <a:gd name="connsiteY3" fmla="*/ 249697 h 1696884"/>
                <a:gd name="connsiteX4" fmla="*/ 1701868 w 1701868"/>
                <a:gd name="connsiteY4" fmla="*/ 1418707 h 1696884"/>
                <a:gd name="connsiteX5" fmla="*/ 1423691 w 1701868"/>
                <a:gd name="connsiteY5" fmla="*/ 1696884 h 1696884"/>
                <a:gd name="connsiteX6" fmla="*/ 311019 w 1701868"/>
                <a:gd name="connsiteY6" fmla="*/ 1696884 h 1696884"/>
                <a:gd name="connsiteX7" fmla="*/ 32842 w 1701868"/>
                <a:gd name="connsiteY7" fmla="*/ 1418707 h 1696884"/>
                <a:gd name="connsiteX8" fmla="*/ 36485 w 1701868"/>
                <a:gd name="connsiteY8" fmla="*/ 730577 h 1696884"/>
                <a:gd name="connsiteX0" fmla="*/ 36485 w 1701868"/>
                <a:gd name="connsiteY0" fmla="*/ 730577 h 1696884"/>
                <a:gd name="connsiteX1" fmla="*/ 37792 w 1701868"/>
                <a:gd name="connsiteY1" fmla="*/ 423256 h 1696884"/>
                <a:gd name="connsiteX2" fmla="*/ 1285256 w 1701868"/>
                <a:gd name="connsiteY2" fmla="*/ 4307 h 1696884"/>
                <a:gd name="connsiteX3" fmla="*/ 1643579 w 1701868"/>
                <a:gd name="connsiteY3" fmla="*/ 249697 h 1696884"/>
                <a:gd name="connsiteX4" fmla="*/ 1701868 w 1701868"/>
                <a:gd name="connsiteY4" fmla="*/ 1418707 h 1696884"/>
                <a:gd name="connsiteX5" fmla="*/ 1423691 w 1701868"/>
                <a:gd name="connsiteY5" fmla="*/ 1696884 h 1696884"/>
                <a:gd name="connsiteX6" fmla="*/ 311019 w 1701868"/>
                <a:gd name="connsiteY6" fmla="*/ 1696884 h 1696884"/>
                <a:gd name="connsiteX7" fmla="*/ 298783 w 1701868"/>
                <a:gd name="connsiteY7" fmla="*/ 1396849 h 1696884"/>
                <a:gd name="connsiteX8" fmla="*/ 36485 w 1701868"/>
                <a:gd name="connsiteY8" fmla="*/ 730577 h 1696884"/>
                <a:gd name="connsiteX0" fmla="*/ 36485 w 1701868"/>
                <a:gd name="connsiteY0" fmla="*/ 730577 h 1696884"/>
                <a:gd name="connsiteX1" fmla="*/ 37792 w 1701868"/>
                <a:gd name="connsiteY1" fmla="*/ 423256 h 1696884"/>
                <a:gd name="connsiteX2" fmla="*/ 1285256 w 1701868"/>
                <a:gd name="connsiteY2" fmla="*/ 4307 h 1696884"/>
                <a:gd name="connsiteX3" fmla="*/ 1643579 w 1701868"/>
                <a:gd name="connsiteY3" fmla="*/ 249697 h 1696884"/>
                <a:gd name="connsiteX4" fmla="*/ 1701868 w 1701868"/>
                <a:gd name="connsiteY4" fmla="*/ 1418707 h 1696884"/>
                <a:gd name="connsiteX5" fmla="*/ 1423691 w 1701868"/>
                <a:gd name="connsiteY5" fmla="*/ 1696884 h 1696884"/>
                <a:gd name="connsiteX6" fmla="*/ 311019 w 1701868"/>
                <a:gd name="connsiteY6" fmla="*/ 1696884 h 1696884"/>
                <a:gd name="connsiteX7" fmla="*/ 298783 w 1701868"/>
                <a:gd name="connsiteY7" fmla="*/ 1396849 h 1696884"/>
                <a:gd name="connsiteX8" fmla="*/ 36485 w 1701868"/>
                <a:gd name="connsiteY8" fmla="*/ 730577 h 1696884"/>
                <a:gd name="connsiteX0" fmla="*/ 49515 w 1714898"/>
                <a:gd name="connsiteY0" fmla="*/ 730577 h 1696884"/>
                <a:gd name="connsiteX1" fmla="*/ 50822 w 1714898"/>
                <a:gd name="connsiteY1" fmla="*/ 423256 h 1696884"/>
                <a:gd name="connsiteX2" fmla="*/ 1298286 w 1714898"/>
                <a:gd name="connsiteY2" fmla="*/ 4307 h 1696884"/>
                <a:gd name="connsiteX3" fmla="*/ 1656609 w 1714898"/>
                <a:gd name="connsiteY3" fmla="*/ 249697 h 1696884"/>
                <a:gd name="connsiteX4" fmla="*/ 1714898 w 1714898"/>
                <a:gd name="connsiteY4" fmla="*/ 1418707 h 1696884"/>
                <a:gd name="connsiteX5" fmla="*/ 1436721 w 1714898"/>
                <a:gd name="connsiteY5" fmla="*/ 1696884 h 1696884"/>
                <a:gd name="connsiteX6" fmla="*/ 324049 w 1714898"/>
                <a:gd name="connsiteY6" fmla="*/ 1696884 h 1696884"/>
                <a:gd name="connsiteX7" fmla="*/ 311813 w 1714898"/>
                <a:gd name="connsiteY7" fmla="*/ 1396849 h 1696884"/>
                <a:gd name="connsiteX8" fmla="*/ 49515 w 1714898"/>
                <a:gd name="connsiteY8" fmla="*/ 730577 h 1696884"/>
                <a:gd name="connsiteX0" fmla="*/ 119148 w 1759030"/>
                <a:gd name="connsiteY0" fmla="*/ 734220 h 1696884"/>
                <a:gd name="connsiteX1" fmla="*/ 94954 w 1759030"/>
                <a:gd name="connsiteY1" fmla="*/ 423256 h 1696884"/>
                <a:gd name="connsiteX2" fmla="*/ 1342418 w 1759030"/>
                <a:gd name="connsiteY2" fmla="*/ 4307 h 1696884"/>
                <a:gd name="connsiteX3" fmla="*/ 1700741 w 1759030"/>
                <a:gd name="connsiteY3" fmla="*/ 249697 h 1696884"/>
                <a:gd name="connsiteX4" fmla="*/ 1759030 w 1759030"/>
                <a:gd name="connsiteY4" fmla="*/ 1418707 h 1696884"/>
                <a:gd name="connsiteX5" fmla="*/ 1480853 w 1759030"/>
                <a:gd name="connsiteY5" fmla="*/ 1696884 h 1696884"/>
                <a:gd name="connsiteX6" fmla="*/ 368181 w 1759030"/>
                <a:gd name="connsiteY6" fmla="*/ 1696884 h 1696884"/>
                <a:gd name="connsiteX7" fmla="*/ 355945 w 1759030"/>
                <a:gd name="connsiteY7" fmla="*/ 1396849 h 1696884"/>
                <a:gd name="connsiteX8" fmla="*/ 119148 w 1759030"/>
                <a:gd name="connsiteY8" fmla="*/ 734220 h 1696884"/>
                <a:gd name="connsiteX0" fmla="*/ 40550 w 1680432"/>
                <a:gd name="connsiteY0" fmla="*/ 731116 h 1693780"/>
                <a:gd name="connsiteX1" fmla="*/ 151148 w 1680432"/>
                <a:gd name="connsiteY1" fmla="*/ 329076 h 1693780"/>
                <a:gd name="connsiteX2" fmla="*/ 1263820 w 1680432"/>
                <a:gd name="connsiteY2" fmla="*/ 1203 h 1693780"/>
                <a:gd name="connsiteX3" fmla="*/ 1622143 w 1680432"/>
                <a:gd name="connsiteY3" fmla="*/ 246593 h 1693780"/>
                <a:gd name="connsiteX4" fmla="*/ 1680432 w 1680432"/>
                <a:gd name="connsiteY4" fmla="*/ 1415603 h 1693780"/>
                <a:gd name="connsiteX5" fmla="*/ 1402255 w 1680432"/>
                <a:gd name="connsiteY5" fmla="*/ 1693780 h 1693780"/>
                <a:gd name="connsiteX6" fmla="*/ 289583 w 1680432"/>
                <a:gd name="connsiteY6" fmla="*/ 1693780 h 1693780"/>
                <a:gd name="connsiteX7" fmla="*/ 277347 w 1680432"/>
                <a:gd name="connsiteY7" fmla="*/ 1393745 h 1693780"/>
                <a:gd name="connsiteX8" fmla="*/ 40550 w 1680432"/>
                <a:gd name="connsiteY8" fmla="*/ 731116 h 1693780"/>
                <a:gd name="connsiteX0" fmla="*/ 40550 w 1680432"/>
                <a:gd name="connsiteY0" fmla="*/ 731116 h 1693780"/>
                <a:gd name="connsiteX1" fmla="*/ 151148 w 1680432"/>
                <a:gd name="connsiteY1" fmla="*/ 329076 h 1693780"/>
                <a:gd name="connsiteX2" fmla="*/ 1263820 w 1680432"/>
                <a:gd name="connsiteY2" fmla="*/ 1203 h 1693780"/>
                <a:gd name="connsiteX3" fmla="*/ 1622143 w 1680432"/>
                <a:gd name="connsiteY3" fmla="*/ 246593 h 1693780"/>
                <a:gd name="connsiteX4" fmla="*/ 1680432 w 1680432"/>
                <a:gd name="connsiteY4" fmla="*/ 1415603 h 1693780"/>
                <a:gd name="connsiteX5" fmla="*/ 1402255 w 1680432"/>
                <a:gd name="connsiteY5" fmla="*/ 1693780 h 1693780"/>
                <a:gd name="connsiteX6" fmla="*/ 289583 w 1680432"/>
                <a:gd name="connsiteY6" fmla="*/ 1693780 h 1693780"/>
                <a:gd name="connsiteX7" fmla="*/ 277347 w 1680432"/>
                <a:gd name="connsiteY7" fmla="*/ 1393745 h 1693780"/>
                <a:gd name="connsiteX8" fmla="*/ 40550 w 1680432"/>
                <a:gd name="connsiteY8" fmla="*/ 731116 h 1693780"/>
                <a:gd name="connsiteX0" fmla="*/ 103743 w 1743625"/>
                <a:gd name="connsiteY0" fmla="*/ 731116 h 1693780"/>
                <a:gd name="connsiteX1" fmla="*/ 214341 w 1743625"/>
                <a:gd name="connsiteY1" fmla="*/ 329076 h 1693780"/>
                <a:gd name="connsiteX2" fmla="*/ 1327013 w 1743625"/>
                <a:gd name="connsiteY2" fmla="*/ 1203 h 1693780"/>
                <a:gd name="connsiteX3" fmla="*/ 1685336 w 1743625"/>
                <a:gd name="connsiteY3" fmla="*/ 246593 h 1693780"/>
                <a:gd name="connsiteX4" fmla="*/ 1743625 w 1743625"/>
                <a:gd name="connsiteY4" fmla="*/ 1415603 h 1693780"/>
                <a:gd name="connsiteX5" fmla="*/ 1465448 w 1743625"/>
                <a:gd name="connsiteY5" fmla="*/ 1693780 h 1693780"/>
                <a:gd name="connsiteX6" fmla="*/ 352776 w 1743625"/>
                <a:gd name="connsiteY6" fmla="*/ 1693780 h 1693780"/>
                <a:gd name="connsiteX7" fmla="*/ 340540 w 1743625"/>
                <a:gd name="connsiteY7" fmla="*/ 1393745 h 1693780"/>
                <a:gd name="connsiteX8" fmla="*/ 103743 w 1743625"/>
                <a:gd name="connsiteY8" fmla="*/ 731116 h 1693780"/>
                <a:gd name="connsiteX0" fmla="*/ 103743 w 1743625"/>
                <a:gd name="connsiteY0" fmla="*/ 770845 h 1733509"/>
                <a:gd name="connsiteX1" fmla="*/ 214341 w 1743625"/>
                <a:gd name="connsiteY1" fmla="*/ 368805 h 1733509"/>
                <a:gd name="connsiteX2" fmla="*/ 1327013 w 1743625"/>
                <a:gd name="connsiteY2" fmla="*/ 40932 h 1733509"/>
                <a:gd name="connsiteX3" fmla="*/ 1685336 w 1743625"/>
                <a:gd name="connsiteY3" fmla="*/ 286322 h 1733509"/>
                <a:gd name="connsiteX4" fmla="*/ 1743625 w 1743625"/>
                <a:gd name="connsiteY4" fmla="*/ 1455332 h 1733509"/>
                <a:gd name="connsiteX5" fmla="*/ 1465448 w 1743625"/>
                <a:gd name="connsiteY5" fmla="*/ 1733509 h 1733509"/>
                <a:gd name="connsiteX6" fmla="*/ 352776 w 1743625"/>
                <a:gd name="connsiteY6" fmla="*/ 1733509 h 1733509"/>
                <a:gd name="connsiteX7" fmla="*/ 340540 w 1743625"/>
                <a:gd name="connsiteY7" fmla="*/ 1433474 h 1733509"/>
                <a:gd name="connsiteX8" fmla="*/ 103743 w 1743625"/>
                <a:gd name="connsiteY8" fmla="*/ 770845 h 1733509"/>
                <a:gd name="connsiteX0" fmla="*/ 103743 w 1743625"/>
                <a:gd name="connsiteY0" fmla="*/ 732327 h 1694991"/>
                <a:gd name="connsiteX1" fmla="*/ 214341 w 1743625"/>
                <a:gd name="connsiteY1" fmla="*/ 330287 h 1694991"/>
                <a:gd name="connsiteX2" fmla="*/ 1327013 w 1743625"/>
                <a:gd name="connsiteY2" fmla="*/ 2414 h 1694991"/>
                <a:gd name="connsiteX3" fmla="*/ 1703551 w 1743625"/>
                <a:gd name="connsiteY3" fmla="*/ 255090 h 1694991"/>
                <a:gd name="connsiteX4" fmla="*/ 1743625 w 1743625"/>
                <a:gd name="connsiteY4" fmla="*/ 1416814 h 1694991"/>
                <a:gd name="connsiteX5" fmla="*/ 1465448 w 1743625"/>
                <a:gd name="connsiteY5" fmla="*/ 1694991 h 1694991"/>
                <a:gd name="connsiteX6" fmla="*/ 352776 w 1743625"/>
                <a:gd name="connsiteY6" fmla="*/ 1694991 h 1694991"/>
                <a:gd name="connsiteX7" fmla="*/ 340540 w 1743625"/>
                <a:gd name="connsiteY7" fmla="*/ 1394956 h 1694991"/>
                <a:gd name="connsiteX8" fmla="*/ 103743 w 1743625"/>
                <a:gd name="connsiteY8" fmla="*/ 732327 h 1694991"/>
                <a:gd name="connsiteX0" fmla="*/ 103743 w 1783698"/>
                <a:gd name="connsiteY0" fmla="*/ 732327 h 1694991"/>
                <a:gd name="connsiteX1" fmla="*/ 214341 w 1783698"/>
                <a:gd name="connsiteY1" fmla="*/ 330287 h 1694991"/>
                <a:gd name="connsiteX2" fmla="*/ 1327013 w 1783698"/>
                <a:gd name="connsiteY2" fmla="*/ 2414 h 1694991"/>
                <a:gd name="connsiteX3" fmla="*/ 1703551 w 1783698"/>
                <a:gd name="connsiteY3" fmla="*/ 255090 h 1694991"/>
                <a:gd name="connsiteX4" fmla="*/ 1783698 w 1783698"/>
                <a:gd name="connsiteY4" fmla="*/ 1088942 h 1694991"/>
                <a:gd name="connsiteX5" fmla="*/ 1465448 w 1783698"/>
                <a:gd name="connsiteY5" fmla="*/ 1694991 h 1694991"/>
                <a:gd name="connsiteX6" fmla="*/ 352776 w 1783698"/>
                <a:gd name="connsiteY6" fmla="*/ 1694991 h 1694991"/>
                <a:gd name="connsiteX7" fmla="*/ 340540 w 1783698"/>
                <a:gd name="connsiteY7" fmla="*/ 1394956 h 1694991"/>
                <a:gd name="connsiteX8" fmla="*/ 103743 w 1783698"/>
                <a:gd name="connsiteY8" fmla="*/ 732327 h 1694991"/>
                <a:gd name="connsiteX0" fmla="*/ 103743 w 1783698"/>
                <a:gd name="connsiteY0" fmla="*/ 732327 h 1716850"/>
                <a:gd name="connsiteX1" fmla="*/ 214341 w 1783698"/>
                <a:gd name="connsiteY1" fmla="*/ 330287 h 1716850"/>
                <a:gd name="connsiteX2" fmla="*/ 1327013 w 1783698"/>
                <a:gd name="connsiteY2" fmla="*/ 2414 h 1716850"/>
                <a:gd name="connsiteX3" fmla="*/ 1703551 w 1783698"/>
                <a:gd name="connsiteY3" fmla="*/ 255090 h 1716850"/>
                <a:gd name="connsiteX4" fmla="*/ 1783698 w 1783698"/>
                <a:gd name="connsiteY4" fmla="*/ 1088942 h 1716850"/>
                <a:gd name="connsiteX5" fmla="*/ 1465448 w 1783698"/>
                <a:gd name="connsiteY5" fmla="*/ 1694991 h 1716850"/>
                <a:gd name="connsiteX6" fmla="*/ 691578 w 1783698"/>
                <a:gd name="connsiteY6" fmla="*/ 1716850 h 1716850"/>
                <a:gd name="connsiteX7" fmla="*/ 340540 w 1783698"/>
                <a:gd name="connsiteY7" fmla="*/ 1394956 h 1716850"/>
                <a:gd name="connsiteX8" fmla="*/ 103743 w 1783698"/>
                <a:gd name="connsiteY8" fmla="*/ 732327 h 1716850"/>
                <a:gd name="connsiteX0" fmla="*/ 103743 w 1783698"/>
                <a:gd name="connsiteY0" fmla="*/ 732327 h 1716850"/>
                <a:gd name="connsiteX1" fmla="*/ 214341 w 1783698"/>
                <a:gd name="connsiteY1" fmla="*/ 330287 h 1716850"/>
                <a:gd name="connsiteX2" fmla="*/ 1327013 w 1783698"/>
                <a:gd name="connsiteY2" fmla="*/ 2414 h 1716850"/>
                <a:gd name="connsiteX3" fmla="*/ 1703551 w 1783698"/>
                <a:gd name="connsiteY3" fmla="*/ 255090 h 1716850"/>
                <a:gd name="connsiteX4" fmla="*/ 1783698 w 1783698"/>
                <a:gd name="connsiteY4" fmla="*/ 1088942 h 1716850"/>
                <a:gd name="connsiteX5" fmla="*/ 1618455 w 1783698"/>
                <a:gd name="connsiteY5" fmla="*/ 1545627 h 1716850"/>
                <a:gd name="connsiteX6" fmla="*/ 691578 w 1783698"/>
                <a:gd name="connsiteY6" fmla="*/ 1716850 h 1716850"/>
                <a:gd name="connsiteX7" fmla="*/ 340540 w 1783698"/>
                <a:gd name="connsiteY7" fmla="*/ 1394956 h 1716850"/>
                <a:gd name="connsiteX8" fmla="*/ 103743 w 1783698"/>
                <a:gd name="connsiteY8" fmla="*/ 732327 h 1716850"/>
                <a:gd name="connsiteX0" fmla="*/ 103743 w 1811634"/>
                <a:gd name="connsiteY0" fmla="*/ 732327 h 1716850"/>
                <a:gd name="connsiteX1" fmla="*/ 214341 w 1811634"/>
                <a:gd name="connsiteY1" fmla="*/ 330287 h 1716850"/>
                <a:gd name="connsiteX2" fmla="*/ 1327013 w 1811634"/>
                <a:gd name="connsiteY2" fmla="*/ 2414 h 1716850"/>
                <a:gd name="connsiteX3" fmla="*/ 1703551 w 1811634"/>
                <a:gd name="connsiteY3" fmla="*/ 255090 h 1716850"/>
                <a:gd name="connsiteX4" fmla="*/ 1783698 w 1811634"/>
                <a:gd name="connsiteY4" fmla="*/ 1088942 h 1716850"/>
                <a:gd name="connsiteX5" fmla="*/ 1618455 w 1811634"/>
                <a:gd name="connsiteY5" fmla="*/ 1545627 h 1716850"/>
                <a:gd name="connsiteX6" fmla="*/ 691578 w 1811634"/>
                <a:gd name="connsiteY6" fmla="*/ 1716850 h 1716850"/>
                <a:gd name="connsiteX7" fmla="*/ 340540 w 1811634"/>
                <a:gd name="connsiteY7" fmla="*/ 1394956 h 1716850"/>
                <a:gd name="connsiteX8" fmla="*/ 103743 w 1811634"/>
                <a:gd name="connsiteY8" fmla="*/ 732327 h 1716850"/>
                <a:gd name="connsiteX0" fmla="*/ 103743 w 1783698"/>
                <a:gd name="connsiteY0" fmla="*/ 732327 h 1716850"/>
                <a:gd name="connsiteX1" fmla="*/ 214341 w 1783698"/>
                <a:gd name="connsiteY1" fmla="*/ 330287 h 1716850"/>
                <a:gd name="connsiteX2" fmla="*/ 1327013 w 1783698"/>
                <a:gd name="connsiteY2" fmla="*/ 2414 h 1716850"/>
                <a:gd name="connsiteX3" fmla="*/ 1703551 w 1783698"/>
                <a:gd name="connsiteY3" fmla="*/ 255090 h 1716850"/>
                <a:gd name="connsiteX4" fmla="*/ 1783698 w 1783698"/>
                <a:gd name="connsiteY4" fmla="*/ 1088942 h 1716850"/>
                <a:gd name="connsiteX5" fmla="*/ 1618455 w 1783698"/>
                <a:gd name="connsiteY5" fmla="*/ 1545627 h 1716850"/>
                <a:gd name="connsiteX6" fmla="*/ 691578 w 1783698"/>
                <a:gd name="connsiteY6" fmla="*/ 1716850 h 1716850"/>
                <a:gd name="connsiteX7" fmla="*/ 340540 w 1783698"/>
                <a:gd name="connsiteY7" fmla="*/ 1394956 h 1716850"/>
                <a:gd name="connsiteX8" fmla="*/ 103743 w 1783698"/>
                <a:gd name="connsiteY8" fmla="*/ 732327 h 1716850"/>
                <a:gd name="connsiteX0" fmla="*/ 103743 w 1801913"/>
                <a:gd name="connsiteY0" fmla="*/ 732327 h 1716850"/>
                <a:gd name="connsiteX1" fmla="*/ 214341 w 1801913"/>
                <a:gd name="connsiteY1" fmla="*/ 330287 h 1716850"/>
                <a:gd name="connsiteX2" fmla="*/ 1327013 w 1801913"/>
                <a:gd name="connsiteY2" fmla="*/ 2414 h 1716850"/>
                <a:gd name="connsiteX3" fmla="*/ 1703551 w 1801913"/>
                <a:gd name="connsiteY3" fmla="*/ 255090 h 1716850"/>
                <a:gd name="connsiteX4" fmla="*/ 1801913 w 1801913"/>
                <a:gd name="connsiteY4" fmla="*/ 1158159 h 1716850"/>
                <a:gd name="connsiteX5" fmla="*/ 1618455 w 1801913"/>
                <a:gd name="connsiteY5" fmla="*/ 1545627 h 1716850"/>
                <a:gd name="connsiteX6" fmla="*/ 691578 w 1801913"/>
                <a:gd name="connsiteY6" fmla="*/ 1716850 h 1716850"/>
                <a:gd name="connsiteX7" fmla="*/ 340540 w 1801913"/>
                <a:gd name="connsiteY7" fmla="*/ 1394956 h 1716850"/>
                <a:gd name="connsiteX8" fmla="*/ 103743 w 1801913"/>
                <a:gd name="connsiteY8" fmla="*/ 732327 h 1716850"/>
                <a:gd name="connsiteX0" fmla="*/ 103743 w 1813306"/>
                <a:gd name="connsiteY0" fmla="*/ 732327 h 1716850"/>
                <a:gd name="connsiteX1" fmla="*/ 214341 w 1813306"/>
                <a:gd name="connsiteY1" fmla="*/ 330287 h 1716850"/>
                <a:gd name="connsiteX2" fmla="*/ 1327013 w 1813306"/>
                <a:gd name="connsiteY2" fmla="*/ 2414 h 1716850"/>
                <a:gd name="connsiteX3" fmla="*/ 1703551 w 1813306"/>
                <a:gd name="connsiteY3" fmla="*/ 255090 h 1716850"/>
                <a:gd name="connsiteX4" fmla="*/ 1801913 w 1813306"/>
                <a:gd name="connsiteY4" fmla="*/ 1158159 h 1716850"/>
                <a:gd name="connsiteX5" fmla="*/ 1618455 w 1813306"/>
                <a:gd name="connsiteY5" fmla="*/ 1545627 h 1716850"/>
                <a:gd name="connsiteX6" fmla="*/ 691578 w 1813306"/>
                <a:gd name="connsiteY6" fmla="*/ 1716850 h 1716850"/>
                <a:gd name="connsiteX7" fmla="*/ 340540 w 1813306"/>
                <a:gd name="connsiteY7" fmla="*/ 1394956 h 1716850"/>
                <a:gd name="connsiteX8" fmla="*/ 103743 w 1813306"/>
                <a:gd name="connsiteY8" fmla="*/ 732327 h 1716850"/>
                <a:gd name="connsiteX0" fmla="*/ 103743 w 1808992"/>
                <a:gd name="connsiteY0" fmla="*/ 732327 h 1716850"/>
                <a:gd name="connsiteX1" fmla="*/ 214341 w 1808992"/>
                <a:gd name="connsiteY1" fmla="*/ 330287 h 1716850"/>
                <a:gd name="connsiteX2" fmla="*/ 1327013 w 1808992"/>
                <a:gd name="connsiteY2" fmla="*/ 2414 h 1716850"/>
                <a:gd name="connsiteX3" fmla="*/ 1703551 w 1808992"/>
                <a:gd name="connsiteY3" fmla="*/ 255090 h 1716850"/>
                <a:gd name="connsiteX4" fmla="*/ 1801913 w 1808992"/>
                <a:gd name="connsiteY4" fmla="*/ 1158159 h 1716850"/>
                <a:gd name="connsiteX5" fmla="*/ 1618455 w 1808992"/>
                <a:gd name="connsiteY5" fmla="*/ 1545627 h 1716850"/>
                <a:gd name="connsiteX6" fmla="*/ 691578 w 1808992"/>
                <a:gd name="connsiteY6" fmla="*/ 1716850 h 1716850"/>
                <a:gd name="connsiteX7" fmla="*/ 340540 w 1808992"/>
                <a:gd name="connsiteY7" fmla="*/ 1394956 h 1716850"/>
                <a:gd name="connsiteX8" fmla="*/ 103743 w 1808992"/>
                <a:gd name="connsiteY8" fmla="*/ 732327 h 1716850"/>
                <a:gd name="connsiteX0" fmla="*/ 103743 w 1789537"/>
                <a:gd name="connsiteY0" fmla="*/ 732327 h 1716850"/>
                <a:gd name="connsiteX1" fmla="*/ 214341 w 1789537"/>
                <a:gd name="connsiteY1" fmla="*/ 330287 h 1716850"/>
                <a:gd name="connsiteX2" fmla="*/ 1327013 w 1789537"/>
                <a:gd name="connsiteY2" fmla="*/ 2414 h 1716850"/>
                <a:gd name="connsiteX3" fmla="*/ 1703551 w 1789537"/>
                <a:gd name="connsiteY3" fmla="*/ 255090 h 1716850"/>
                <a:gd name="connsiteX4" fmla="*/ 1780055 w 1789537"/>
                <a:gd name="connsiteY4" fmla="*/ 1092585 h 1716850"/>
                <a:gd name="connsiteX5" fmla="*/ 1618455 w 1789537"/>
                <a:gd name="connsiteY5" fmla="*/ 1545627 h 1716850"/>
                <a:gd name="connsiteX6" fmla="*/ 691578 w 1789537"/>
                <a:gd name="connsiteY6" fmla="*/ 1716850 h 1716850"/>
                <a:gd name="connsiteX7" fmla="*/ 340540 w 1789537"/>
                <a:gd name="connsiteY7" fmla="*/ 1394956 h 1716850"/>
                <a:gd name="connsiteX8" fmla="*/ 103743 w 1789537"/>
                <a:gd name="connsiteY8" fmla="*/ 732327 h 1716850"/>
                <a:gd name="connsiteX0" fmla="*/ 103743 w 1789537"/>
                <a:gd name="connsiteY0" fmla="*/ 738081 h 1722604"/>
                <a:gd name="connsiteX1" fmla="*/ 214341 w 1789537"/>
                <a:gd name="connsiteY1" fmla="*/ 336041 h 1722604"/>
                <a:gd name="connsiteX2" fmla="*/ 1327013 w 1789537"/>
                <a:gd name="connsiteY2" fmla="*/ 8168 h 1722604"/>
                <a:gd name="connsiteX3" fmla="*/ 1703551 w 1789537"/>
                <a:gd name="connsiteY3" fmla="*/ 260844 h 1722604"/>
                <a:gd name="connsiteX4" fmla="*/ 1780055 w 1789537"/>
                <a:gd name="connsiteY4" fmla="*/ 1098339 h 1722604"/>
                <a:gd name="connsiteX5" fmla="*/ 1618455 w 1789537"/>
                <a:gd name="connsiteY5" fmla="*/ 1551381 h 1722604"/>
                <a:gd name="connsiteX6" fmla="*/ 691578 w 1789537"/>
                <a:gd name="connsiteY6" fmla="*/ 1722604 h 1722604"/>
                <a:gd name="connsiteX7" fmla="*/ 340540 w 1789537"/>
                <a:gd name="connsiteY7" fmla="*/ 1400710 h 1722604"/>
                <a:gd name="connsiteX8" fmla="*/ 103743 w 1789537"/>
                <a:gd name="connsiteY8" fmla="*/ 738081 h 1722604"/>
                <a:gd name="connsiteX0" fmla="*/ 103743 w 1789537"/>
                <a:gd name="connsiteY0" fmla="*/ 731049 h 1715572"/>
                <a:gd name="connsiteX1" fmla="*/ 214341 w 1789537"/>
                <a:gd name="connsiteY1" fmla="*/ 329009 h 1715572"/>
                <a:gd name="connsiteX2" fmla="*/ 1327013 w 1789537"/>
                <a:gd name="connsiteY2" fmla="*/ 1136 h 1715572"/>
                <a:gd name="connsiteX3" fmla="*/ 1703551 w 1789537"/>
                <a:gd name="connsiteY3" fmla="*/ 253812 h 1715572"/>
                <a:gd name="connsiteX4" fmla="*/ 1780055 w 1789537"/>
                <a:gd name="connsiteY4" fmla="*/ 1091307 h 1715572"/>
                <a:gd name="connsiteX5" fmla="*/ 1618455 w 1789537"/>
                <a:gd name="connsiteY5" fmla="*/ 1544349 h 1715572"/>
                <a:gd name="connsiteX6" fmla="*/ 691578 w 1789537"/>
                <a:gd name="connsiteY6" fmla="*/ 1715572 h 1715572"/>
                <a:gd name="connsiteX7" fmla="*/ 340540 w 1789537"/>
                <a:gd name="connsiteY7" fmla="*/ 1393678 h 1715572"/>
                <a:gd name="connsiteX8" fmla="*/ 103743 w 1789537"/>
                <a:gd name="connsiteY8" fmla="*/ 731049 h 1715572"/>
                <a:gd name="connsiteX0" fmla="*/ 103743 w 1789537"/>
                <a:gd name="connsiteY0" fmla="*/ 731049 h 1715572"/>
                <a:gd name="connsiteX1" fmla="*/ 214341 w 1789537"/>
                <a:gd name="connsiteY1" fmla="*/ 329009 h 1715572"/>
                <a:gd name="connsiteX2" fmla="*/ 1327013 w 1789537"/>
                <a:gd name="connsiteY2" fmla="*/ 1136 h 1715572"/>
                <a:gd name="connsiteX3" fmla="*/ 1703551 w 1789537"/>
                <a:gd name="connsiteY3" fmla="*/ 253812 h 1715572"/>
                <a:gd name="connsiteX4" fmla="*/ 1780055 w 1789537"/>
                <a:gd name="connsiteY4" fmla="*/ 1091307 h 1715572"/>
                <a:gd name="connsiteX5" fmla="*/ 1618455 w 1789537"/>
                <a:gd name="connsiteY5" fmla="*/ 1544349 h 1715572"/>
                <a:gd name="connsiteX6" fmla="*/ 691578 w 1789537"/>
                <a:gd name="connsiteY6" fmla="*/ 1715572 h 1715572"/>
                <a:gd name="connsiteX7" fmla="*/ 340540 w 1789537"/>
                <a:gd name="connsiteY7" fmla="*/ 1393678 h 1715572"/>
                <a:gd name="connsiteX8" fmla="*/ 103743 w 1789537"/>
                <a:gd name="connsiteY8" fmla="*/ 731049 h 1715572"/>
                <a:gd name="connsiteX0" fmla="*/ 103743 w 1789537"/>
                <a:gd name="connsiteY0" fmla="*/ 742828 h 1727351"/>
                <a:gd name="connsiteX1" fmla="*/ 214341 w 1789537"/>
                <a:gd name="connsiteY1" fmla="*/ 340788 h 1727351"/>
                <a:gd name="connsiteX2" fmla="*/ 1327013 w 1789537"/>
                <a:gd name="connsiteY2" fmla="*/ 12915 h 1727351"/>
                <a:gd name="connsiteX3" fmla="*/ 1703551 w 1789537"/>
                <a:gd name="connsiteY3" fmla="*/ 265591 h 1727351"/>
                <a:gd name="connsiteX4" fmla="*/ 1780055 w 1789537"/>
                <a:gd name="connsiteY4" fmla="*/ 1103086 h 1727351"/>
                <a:gd name="connsiteX5" fmla="*/ 1618455 w 1789537"/>
                <a:gd name="connsiteY5" fmla="*/ 1556128 h 1727351"/>
                <a:gd name="connsiteX6" fmla="*/ 691578 w 1789537"/>
                <a:gd name="connsiteY6" fmla="*/ 1727351 h 1727351"/>
                <a:gd name="connsiteX7" fmla="*/ 340540 w 1789537"/>
                <a:gd name="connsiteY7" fmla="*/ 1405457 h 1727351"/>
                <a:gd name="connsiteX8" fmla="*/ 103743 w 1789537"/>
                <a:gd name="connsiteY8" fmla="*/ 742828 h 1727351"/>
                <a:gd name="connsiteX0" fmla="*/ 103743 w 1789537"/>
                <a:gd name="connsiteY0" fmla="*/ 740445 h 1724968"/>
                <a:gd name="connsiteX1" fmla="*/ 214341 w 1789537"/>
                <a:gd name="connsiteY1" fmla="*/ 338405 h 1724968"/>
                <a:gd name="connsiteX2" fmla="*/ 1327013 w 1789537"/>
                <a:gd name="connsiteY2" fmla="*/ 10532 h 1724968"/>
                <a:gd name="connsiteX3" fmla="*/ 1703551 w 1789537"/>
                <a:gd name="connsiteY3" fmla="*/ 263208 h 1724968"/>
                <a:gd name="connsiteX4" fmla="*/ 1780055 w 1789537"/>
                <a:gd name="connsiteY4" fmla="*/ 1100703 h 1724968"/>
                <a:gd name="connsiteX5" fmla="*/ 1618455 w 1789537"/>
                <a:gd name="connsiteY5" fmla="*/ 1553745 h 1724968"/>
                <a:gd name="connsiteX6" fmla="*/ 691578 w 1789537"/>
                <a:gd name="connsiteY6" fmla="*/ 1724968 h 1724968"/>
                <a:gd name="connsiteX7" fmla="*/ 340540 w 1789537"/>
                <a:gd name="connsiteY7" fmla="*/ 1403074 h 1724968"/>
                <a:gd name="connsiteX8" fmla="*/ 103743 w 1789537"/>
                <a:gd name="connsiteY8" fmla="*/ 740445 h 1724968"/>
                <a:gd name="connsiteX0" fmla="*/ 30782 w 1716576"/>
                <a:gd name="connsiteY0" fmla="*/ 740445 h 1724968"/>
                <a:gd name="connsiteX1" fmla="*/ 141380 w 1716576"/>
                <a:gd name="connsiteY1" fmla="*/ 338405 h 1724968"/>
                <a:gd name="connsiteX2" fmla="*/ 1254052 w 1716576"/>
                <a:gd name="connsiteY2" fmla="*/ 10532 h 1724968"/>
                <a:gd name="connsiteX3" fmla="*/ 1630590 w 1716576"/>
                <a:gd name="connsiteY3" fmla="*/ 263208 h 1724968"/>
                <a:gd name="connsiteX4" fmla="*/ 1707094 w 1716576"/>
                <a:gd name="connsiteY4" fmla="*/ 1100703 h 1724968"/>
                <a:gd name="connsiteX5" fmla="*/ 1545494 w 1716576"/>
                <a:gd name="connsiteY5" fmla="*/ 1553745 h 1724968"/>
                <a:gd name="connsiteX6" fmla="*/ 618617 w 1716576"/>
                <a:gd name="connsiteY6" fmla="*/ 1724968 h 1724968"/>
                <a:gd name="connsiteX7" fmla="*/ 267579 w 1716576"/>
                <a:gd name="connsiteY7" fmla="*/ 1403074 h 1724968"/>
                <a:gd name="connsiteX8" fmla="*/ 30782 w 1716576"/>
                <a:gd name="connsiteY8" fmla="*/ 740445 h 1724968"/>
                <a:gd name="connsiteX0" fmla="*/ 30782 w 1716576"/>
                <a:gd name="connsiteY0" fmla="*/ 730686 h 1715209"/>
                <a:gd name="connsiteX1" fmla="*/ 141380 w 1716576"/>
                <a:gd name="connsiteY1" fmla="*/ 314074 h 1715209"/>
                <a:gd name="connsiteX2" fmla="*/ 1254052 w 1716576"/>
                <a:gd name="connsiteY2" fmla="*/ 773 h 1715209"/>
                <a:gd name="connsiteX3" fmla="*/ 1630590 w 1716576"/>
                <a:gd name="connsiteY3" fmla="*/ 253449 h 1715209"/>
                <a:gd name="connsiteX4" fmla="*/ 1707094 w 1716576"/>
                <a:gd name="connsiteY4" fmla="*/ 1090944 h 1715209"/>
                <a:gd name="connsiteX5" fmla="*/ 1545494 w 1716576"/>
                <a:gd name="connsiteY5" fmla="*/ 1543986 h 1715209"/>
                <a:gd name="connsiteX6" fmla="*/ 618617 w 1716576"/>
                <a:gd name="connsiteY6" fmla="*/ 1715209 h 1715209"/>
                <a:gd name="connsiteX7" fmla="*/ 267579 w 1716576"/>
                <a:gd name="connsiteY7" fmla="*/ 1393315 h 1715209"/>
                <a:gd name="connsiteX8" fmla="*/ 30782 w 1716576"/>
                <a:gd name="connsiteY8" fmla="*/ 730686 h 1715209"/>
                <a:gd name="connsiteX0" fmla="*/ 34837 w 1720631"/>
                <a:gd name="connsiteY0" fmla="*/ 730686 h 1715209"/>
                <a:gd name="connsiteX1" fmla="*/ 145435 w 1720631"/>
                <a:gd name="connsiteY1" fmla="*/ 314074 h 1715209"/>
                <a:gd name="connsiteX2" fmla="*/ 1258107 w 1720631"/>
                <a:gd name="connsiteY2" fmla="*/ 773 h 1715209"/>
                <a:gd name="connsiteX3" fmla="*/ 1634645 w 1720631"/>
                <a:gd name="connsiteY3" fmla="*/ 253449 h 1715209"/>
                <a:gd name="connsiteX4" fmla="*/ 1711149 w 1720631"/>
                <a:gd name="connsiteY4" fmla="*/ 1090944 h 1715209"/>
                <a:gd name="connsiteX5" fmla="*/ 1549549 w 1720631"/>
                <a:gd name="connsiteY5" fmla="*/ 1543986 h 1715209"/>
                <a:gd name="connsiteX6" fmla="*/ 622672 w 1720631"/>
                <a:gd name="connsiteY6" fmla="*/ 1715209 h 1715209"/>
                <a:gd name="connsiteX7" fmla="*/ 271634 w 1720631"/>
                <a:gd name="connsiteY7" fmla="*/ 1393315 h 1715209"/>
                <a:gd name="connsiteX8" fmla="*/ 34837 w 1720631"/>
                <a:gd name="connsiteY8" fmla="*/ 730686 h 1715209"/>
                <a:gd name="connsiteX0" fmla="*/ 45895 w 1731689"/>
                <a:gd name="connsiteY0" fmla="*/ 730686 h 1715209"/>
                <a:gd name="connsiteX1" fmla="*/ 156493 w 1731689"/>
                <a:gd name="connsiteY1" fmla="*/ 314074 h 1715209"/>
                <a:gd name="connsiteX2" fmla="*/ 1269165 w 1731689"/>
                <a:gd name="connsiteY2" fmla="*/ 773 h 1715209"/>
                <a:gd name="connsiteX3" fmla="*/ 1645703 w 1731689"/>
                <a:gd name="connsiteY3" fmla="*/ 253449 h 1715209"/>
                <a:gd name="connsiteX4" fmla="*/ 1722207 w 1731689"/>
                <a:gd name="connsiteY4" fmla="*/ 1090944 h 1715209"/>
                <a:gd name="connsiteX5" fmla="*/ 1560607 w 1731689"/>
                <a:gd name="connsiteY5" fmla="*/ 1543986 h 1715209"/>
                <a:gd name="connsiteX6" fmla="*/ 633730 w 1731689"/>
                <a:gd name="connsiteY6" fmla="*/ 1715209 h 1715209"/>
                <a:gd name="connsiteX7" fmla="*/ 282692 w 1731689"/>
                <a:gd name="connsiteY7" fmla="*/ 1393315 h 1715209"/>
                <a:gd name="connsiteX8" fmla="*/ 45895 w 1731689"/>
                <a:gd name="connsiteY8" fmla="*/ 730686 h 1715209"/>
                <a:gd name="connsiteX0" fmla="*/ 45895 w 1731689"/>
                <a:gd name="connsiteY0" fmla="*/ 730686 h 1715209"/>
                <a:gd name="connsiteX1" fmla="*/ 156493 w 1731689"/>
                <a:gd name="connsiteY1" fmla="*/ 314074 h 1715209"/>
                <a:gd name="connsiteX2" fmla="*/ 1269165 w 1731689"/>
                <a:gd name="connsiteY2" fmla="*/ 773 h 1715209"/>
                <a:gd name="connsiteX3" fmla="*/ 1645703 w 1731689"/>
                <a:gd name="connsiteY3" fmla="*/ 253449 h 1715209"/>
                <a:gd name="connsiteX4" fmla="*/ 1722207 w 1731689"/>
                <a:gd name="connsiteY4" fmla="*/ 1090944 h 1715209"/>
                <a:gd name="connsiteX5" fmla="*/ 1560607 w 1731689"/>
                <a:gd name="connsiteY5" fmla="*/ 1543986 h 1715209"/>
                <a:gd name="connsiteX6" fmla="*/ 633730 w 1731689"/>
                <a:gd name="connsiteY6" fmla="*/ 1715209 h 1715209"/>
                <a:gd name="connsiteX7" fmla="*/ 282692 w 1731689"/>
                <a:gd name="connsiteY7" fmla="*/ 1393315 h 1715209"/>
                <a:gd name="connsiteX8" fmla="*/ 45895 w 1731689"/>
                <a:gd name="connsiteY8" fmla="*/ 730686 h 1715209"/>
                <a:gd name="connsiteX0" fmla="*/ 45895 w 1731689"/>
                <a:gd name="connsiteY0" fmla="*/ 743235 h 1727758"/>
                <a:gd name="connsiteX1" fmla="*/ 156493 w 1731689"/>
                <a:gd name="connsiteY1" fmla="*/ 326623 h 1727758"/>
                <a:gd name="connsiteX2" fmla="*/ 1269165 w 1731689"/>
                <a:gd name="connsiteY2" fmla="*/ 13322 h 1727758"/>
                <a:gd name="connsiteX3" fmla="*/ 1645703 w 1731689"/>
                <a:gd name="connsiteY3" fmla="*/ 265998 h 1727758"/>
                <a:gd name="connsiteX4" fmla="*/ 1722207 w 1731689"/>
                <a:gd name="connsiteY4" fmla="*/ 1103493 h 1727758"/>
                <a:gd name="connsiteX5" fmla="*/ 1560607 w 1731689"/>
                <a:gd name="connsiteY5" fmla="*/ 1556535 h 1727758"/>
                <a:gd name="connsiteX6" fmla="*/ 633730 w 1731689"/>
                <a:gd name="connsiteY6" fmla="*/ 1727758 h 1727758"/>
                <a:gd name="connsiteX7" fmla="*/ 282692 w 1731689"/>
                <a:gd name="connsiteY7" fmla="*/ 1405864 h 1727758"/>
                <a:gd name="connsiteX8" fmla="*/ 45895 w 1731689"/>
                <a:gd name="connsiteY8" fmla="*/ 743235 h 1727758"/>
                <a:gd name="connsiteX0" fmla="*/ 45895 w 1731689"/>
                <a:gd name="connsiteY0" fmla="*/ 743235 h 1727758"/>
                <a:gd name="connsiteX1" fmla="*/ 156493 w 1731689"/>
                <a:gd name="connsiteY1" fmla="*/ 326623 h 1727758"/>
                <a:gd name="connsiteX2" fmla="*/ 1269165 w 1731689"/>
                <a:gd name="connsiteY2" fmla="*/ 13322 h 1727758"/>
                <a:gd name="connsiteX3" fmla="*/ 1645703 w 1731689"/>
                <a:gd name="connsiteY3" fmla="*/ 265998 h 1727758"/>
                <a:gd name="connsiteX4" fmla="*/ 1722207 w 1731689"/>
                <a:gd name="connsiteY4" fmla="*/ 1103493 h 1727758"/>
                <a:gd name="connsiteX5" fmla="*/ 1560607 w 1731689"/>
                <a:gd name="connsiteY5" fmla="*/ 1556535 h 1727758"/>
                <a:gd name="connsiteX6" fmla="*/ 633730 w 1731689"/>
                <a:gd name="connsiteY6" fmla="*/ 1727758 h 1727758"/>
                <a:gd name="connsiteX7" fmla="*/ 282692 w 1731689"/>
                <a:gd name="connsiteY7" fmla="*/ 1405864 h 1727758"/>
                <a:gd name="connsiteX8" fmla="*/ 45895 w 1731689"/>
                <a:gd name="connsiteY8" fmla="*/ 743235 h 1727758"/>
                <a:gd name="connsiteX0" fmla="*/ 45895 w 1731689"/>
                <a:gd name="connsiteY0" fmla="*/ 743235 h 1727758"/>
                <a:gd name="connsiteX1" fmla="*/ 156493 w 1731689"/>
                <a:gd name="connsiteY1" fmla="*/ 326623 h 1727758"/>
                <a:gd name="connsiteX2" fmla="*/ 1269165 w 1731689"/>
                <a:gd name="connsiteY2" fmla="*/ 13322 h 1727758"/>
                <a:gd name="connsiteX3" fmla="*/ 1645703 w 1731689"/>
                <a:gd name="connsiteY3" fmla="*/ 265998 h 1727758"/>
                <a:gd name="connsiteX4" fmla="*/ 1722207 w 1731689"/>
                <a:gd name="connsiteY4" fmla="*/ 1103493 h 1727758"/>
                <a:gd name="connsiteX5" fmla="*/ 1560607 w 1731689"/>
                <a:gd name="connsiteY5" fmla="*/ 1556535 h 1727758"/>
                <a:gd name="connsiteX6" fmla="*/ 633730 w 1731689"/>
                <a:gd name="connsiteY6" fmla="*/ 1727758 h 1727758"/>
                <a:gd name="connsiteX7" fmla="*/ 282692 w 1731689"/>
                <a:gd name="connsiteY7" fmla="*/ 1405864 h 1727758"/>
                <a:gd name="connsiteX8" fmla="*/ 45895 w 1731689"/>
                <a:gd name="connsiteY8" fmla="*/ 743235 h 1727758"/>
                <a:gd name="connsiteX0" fmla="*/ 45895 w 1732787"/>
                <a:gd name="connsiteY0" fmla="*/ 743235 h 1727758"/>
                <a:gd name="connsiteX1" fmla="*/ 156493 w 1732787"/>
                <a:gd name="connsiteY1" fmla="*/ 326623 h 1727758"/>
                <a:gd name="connsiteX2" fmla="*/ 1269165 w 1732787"/>
                <a:gd name="connsiteY2" fmla="*/ 13322 h 1727758"/>
                <a:gd name="connsiteX3" fmla="*/ 1645703 w 1732787"/>
                <a:gd name="connsiteY3" fmla="*/ 265998 h 1727758"/>
                <a:gd name="connsiteX4" fmla="*/ 1722207 w 1732787"/>
                <a:gd name="connsiteY4" fmla="*/ 1103493 h 1727758"/>
                <a:gd name="connsiteX5" fmla="*/ 1560607 w 1732787"/>
                <a:gd name="connsiteY5" fmla="*/ 1556535 h 1727758"/>
                <a:gd name="connsiteX6" fmla="*/ 633730 w 1732787"/>
                <a:gd name="connsiteY6" fmla="*/ 1727758 h 1727758"/>
                <a:gd name="connsiteX7" fmla="*/ 282692 w 1732787"/>
                <a:gd name="connsiteY7" fmla="*/ 1405864 h 1727758"/>
                <a:gd name="connsiteX8" fmla="*/ 45895 w 1732787"/>
                <a:gd name="connsiteY8" fmla="*/ 743235 h 1727758"/>
                <a:gd name="connsiteX0" fmla="*/ 45895 w 1728774"/>
                <a:gd name="connsiteY0" fmla="*/ 743235 h 1727758"/>
                <a:gd name="connsiteX1" fmla="*/ 156493 w 1728774"/>
                <a:gd name="connsiteY1" fmla="*/ 326623 h 1727758"/>
                <a:gd name="connsiteX2" fmla="*/ 1269165 w 1728774"/>
                <a:gd name="connsiteY2" fmla="*/ 13322 h 1727758"/>
                <a:gd name="connsiteX3" fmla="*/ 1645703 w 1728774"/>
                <a:gd name="connsiteY3" fmla="*/ 265998 h 1727758"/>
                <a:gd name="connsiteX4" fmla="*/ 1722207 w 1728774"/>
                <a:gd name="connsiteY4" fmla="*/ 1103493 h 1727758"/>
                <a:gd name="connsiteX5" fmla="*/ 1560607 w 1728774"/>
                <a:gd name="connsiteY5" fmla="*/ 1556535 h 1727758"/>
                <a:gd name="connsiteX6" fmla="*/ 633730 w 1728774"/>
                <a:gd name="connsiteY6" fmla="*/ 1727758 h 1727758"/>
                <a:gd name="connsiteX7" fmla="*/ 282692 w 1728774"/>
                <a:gd name="connsiteY7" fmla="*/ 1405864 h 1727758"/>
                <a:gd name="connsiteX8" fmla="*/ 45895 w 1728774"/>
                <a:gd name="connsiteY8" fmla="*/ 743235 h 1727758"/>
                <a:gd name="connsiteX0" fmla="*/ 45895 w 1728774"/>
                <a:gd name="connsiteY0" fmla="*/ 743235 h 1727758"/>
                <a:gd name="connsiteX1" fmla="*/ 156493 w 1728774"/>
                <a:gd name="connsiteY1" fmla="*/ 326623 h 1727758"/>
                <a:gd name="connsiteX2" fmla="*/ 1269165 w 1728774"/>
                <a:gd name="connsiteY2" fmla="*/ 13322 h 1727758"/>
                <a:gd name="connsiteX3" fmla="*/ 1645703 w 1728774"/>
                <a:gd name="connsiteY3" fmla="*/ 265998 h 1727758"/>
                <a:gd name="connsiteX4" fmla="*/ 1722207 w 1728774"/>
                <a:gd name="connsiteY4" fmla="*/ 1103493 h 1727758"/>
                <a:gd name="connsiteX5" fmla="*/ 1560607 w 1728774"/>
                <a:gd name="connsiteY5" fmla="*/ 1556535 h 1727758"/>
                <a:gd name="connsiteX6" fmla="*/ 633730 w 1728774"/>
                <a:gd name="connsiteY6" fmla="*/ 1727758 h 1727758"/>
                <a:gd name="connsiteX7" fmla="*/ 282692 w 1728774"/>
                <a:gd name="connsiteY7" fmla="*/ 1405864 h 1727758"/>
                <a:gd name="connsiteX8" fmla="*/ 45895 w 1728774"/>
                <a:gd name="connsiteY8" fmla="*/ 743235 h 1727758"/>
                <a:gd name="connsiteX0" fmla="*/ 45895 w 1727219"/>
                <a:gd name="connsiteY0" fmla="*/ 743235 h 1727758"/>
                <a:gd name="connsiteX1" fmla="*/ 156493 w 1727219"/>
                <a:gd name="connsiteY1" fmla="*/ 326623 h 1727758"/>
                <a:gd name="connsiteX2" fmla="*/ 1269165 w 1727219"/>
                <a:gd name="connsiteY2" fmla="*/ 13322 h 1727758"/>
                <a:gd name="connsiteX3" fmla="*/ 1645703 w 1727219"/>
                <a:gd name="connsiteY3" fmla="*/ 265998 h 1727758"/>
                <a:gd name="connsiteX4" fmla="*/ 1722207 w 1727219"/>
                <a:gd name="connsiteY4" fmla="*/ 1103493 h 1727758"/>
                <a:gd name="connsiteX5" fmla="*/ 1495032 w 1727219"/>
                <a:gd name="connsiteY5" fmla="*/ 1582036 h 1727758"/>
                <a:gd name="connsiteX6" fmla="*/ 633730 w 1727219"/>
                <a:gd name="connsiteY6" fmla="*/ 1727758 h 1727758"/>
                <a:gd name="connsiteX7" fmla="*/ 282692 w 1727219"/>
                <a:gd name="connsiteY7" fmla="*/ 1405864 h 1727758"/>
                <a:gd name="connsiteX8" fmla="*/ 45895 w 1727219"/>
                <a:gd name="connsiteY8" fmla="*/ 743235 h 1727758"/>
                <a:gd name="connsiteX0" fmla="*/ 45895 w 1727219"/>
                <a:gd name="connsiteY0" fmla="*/ 743235 h 1727758"/>
                <a:gd name="connsiteX1" fmla="*/ 156493 w 1727219"/>
                <a:gd name="connsiteY1" fmla="*/ 326623 h 1727758"/>
                <a:gd name="connsiteX2" fmla="*/ 1269165 w 1727219"/>
                <a:gd name="connsiteY2" fmla="*/ 13322 h 1727758"/>
                <a:gd name="connsiteX3" fmla="*/ 1645703 w 1727219"/>
                <a:gd name="connsiteY3" fmla="*/ 265998 h 1727758"/>
                <a:gd name="connsiteX4" fmla="*/ 1722207 w 1727219"/>
                <a:gd name="connsiteY4" fmla="*/ 1103493 h 1727758"/>
                <a:gd name="connsiteX5" fmla="*/ 1495032 w 1727219"/>
                <a:gd name="connsiteY5" fmla="*/ 1582036 h 1727758"/>
                <a:gd name="connsiteX6" fmla="*/ 633730 w 1727219"/>
                <a:gd name="connsiteY6" fmla="*/ 1727758 h 1727758"/>
                <a:gd name="connsiteX7" fmla="*/ 282692 w 1727219"/>
                <a:gd name="connsiteY7" fmla="*/ 1405864 h 1727758"/>
                <a:gd name="connsiteX8" fmla="*/ 45895 w 1727219"/>
                <a:gd name="connsiteY8" fmla="*/ 743235 h 1727758"/>
                <a:gd name="connsiteX0" fmla="*/ 45895 w 1722207"/>
                <a:gd name="connsiteY0" fmla="*/ 743235 h 1727758"/>
                <a:gd name="connsiteX1" fmla="*/ 156493 w 1722207"/>
                <a:gd name="connsiteY1" fmla="*/ 326623 h 1727758"/>
                <a:gd name="connsiteX2" fmla="*/ 1269165 w 1722207"/>
                <a:gd name="connsiteY2" fmla="*/ 13322 h 1727758"/>
                <a:gd name="connsiteX3" fmla="*/ 1645703 w 1722207"/>
                <a:gd name="connsiteY3" fmla="*/ 265998 h 1727758"/>
                <a:gd name="connsiteX4" fmla="*/ 1722207 w 1722207"/>
                <a:gd name="connsiteY4" fmla="*/ 1103493 h 1727758"/>
                <a:gd name="connsiteX5" fmla="*/ 1495032 w 1722207"/>
                <a:gd name="connsiteY5" fmla="*/ 1582036 h 1727758"/>
                <a:gd name="connsiteX6" fmla="*/ 633730 w 1722207"/>
                <a:gd name="connsiteY6" fmla="*/ 1727758 h 1727758"/>
                <a:gd name="connsiteX7" fmla="*/ 282692 w 1722207"/>
                <a:gd name="connsiteY7" fmla="*/ 1405864 h 1727758"/>
                <a:gd name="connsiteX8" fmla="*/ 45895 w 1722207"/>
                <a:gd name="connsiteY8" fmla="*/ 743235 h 1727758"/>
                <a:gd name="connsiteX0" fmla="*/ 45895 w 1730841"/>
                <a:gd name="connsiteY0" fmla="*/ 743235 h 1727758"/>
                <a:gd name="connsiteX1" fmla="*/ 156493 w 1730841"/>
                <a:gd name="connsiteY1" fmla="*/ 326623 h 1727758"/>
                <a:gd name="connsiteX2" fmla="*/ 1269165 w 1730841"/>
                <a:gd name="connsiteY2" fmla="*/ 13322 h 1727758"/>
                <a:gd name="connsiteX3" fmla="*/ 1645703 w 1730841"/>
                <a:gd name="connsiteY3" fmla="*/ 265998 h 1727758"/>
                <a:gd name="connsiteX4" fmla="*/ 1722207 w 1730841"/>
                <a:gd name="connsiteY4" fmla="*/ 1103493 h 1727758"/>
                <a:gd name="connsiteX5" fmla="*/ 1495032 w 1730841"/>
                <a:gd name="connsiteY5" fmla="*/ 1582036 h 1727758"/>
                <a:gd name="connsiteX6" fmla="*/ 633730 w 1730841"/>
                <a:gd name="connsiteY6" fmla="*/ 1727758 h 1727758"/>
                <a:gd name="connsiteX7" fmla="*/ 282692 w 1730841"/>
                <a:gd name="connsiteY7" fmla="*/ 1405864 h 1727758"/>
                <a:gd name="connsiteX8" fmla="*/ 45895 w 1730841"/>
                <a:gd name="connsiteY8" fmla="*/ 743235 h 1727758"/>
                <a:gd name="connsiteX0" fmla="*/ 45895 w 1729328"/>
                <a:gd name="connsiteY0" fmla="*/ 743235 h 1727758"/>
                <a:gd name="connsiteX1" fmla="*/ 156493 w 1729328"/>
                <a:gd name="connsiteY1" fmla="*/ 326623 h 1727758"/>
                <a:gd name="connsiteX2" fmla="*/ 1269165 w 1729328"/>
                <a:gd name="connsiteY2" fmla="*/ 13322 h 1727758"/>
                <a:gd name="connsiteX3" fmla="*/ 1645703 w 1729328"/>
                <a:gd name="connsiteY3" fmla="*/ 265998 h 1727758"/>
                <a:gd name="connsiteX4" fmla="*/ 1722207 w 1729328"/>
                <a:gd name="connsiteY4" fmla="*/ 1103493 h 1727758"/>
                <a:gd name="connsiteX5" fmla="*/ 1495032 w 1729328"/>
                <a:gd name="connsiteY5" fmla="*/ 1582036 h 1727758"/>
                <a:gd name="connsiteX6" fmla="*/ 633730 w 1729328"/>
                <a:gd name="connsiteY6" fmla="*/ 1727758 h 1727758"/>
                <a:gd name="connsiteX7" fmla="*/ 282692 w 1729328"/>
                <a:gd name="connsiteY7" fmla="*/ 1405864 h 1727758"/>
                <a:gd name="connsiteX8" fmla="*/ 45895 w 1729328"/>
                <a:gd name="connsiteY8" fmla="*/ 743235 h 1727758"/>
                <a:gd name="connsiteX0" fmla="*/ 42395 w 1725828"/>
                <a:gd name="connsiteY0" fmla="*/ 730526 h 1715049"/>
                <a:gd name="connsiteX1" fmla="*/ 163922 w 1725828"/>
                <a:gd name="connsiteY1" fmla="*/ 306628 h 1715049"/>
                <a:gd name="connsiteX2" fmla="*/ 1265665 w 1725828"/>
                <a:gd name="connsiteY2" fmla="*/ 613 h 1715049"/>
                <a:gd name="connsiteX3" fmla="*/ 1642203 w 1725828"/>
                <a:gd name="connsiteY3" fmla="*/ 253289 h 1715049"/>
                <a:gd name="connsiteX4" fmla="*/ 1718707 w 1725828"/>
                <a:gd name="connsiteY4" fmla="*/ 1090784 h 1715049"/>
                <a:gd name="connsiteX5" fmla="*/ 1491532 w 1725828"/>
                <a:gd name="connsiteY5" fmla="*/ 1569327 h 1715049"/>
                <a:gd name="connsiteX6" fmla="*/ 630230 w 1725828"/>
                <a:gd name="connsiteY6" fmla="*/ 1715049 h 1715049"/>
                <a:gd name="connsiteX7" fmla="*/ 279192 w 1725828"/>
                <a:gd name="connsiteY7" fmla="*/ 1393155 h 1715049"/>
                <a:gd name="connsiteX8" fmla="*/ 42395 w 1725828"/>
                <a:gd name="connsiteY8" fmla="*/ 730526 h 1715049"/>
                <a:gd name="connsiteX0" fmla="*/ 42395 w 1725828"/>
                <a:gd name="connsiteY0" fmla="*/ 730526 h 1715049"/>
                <a:gd name="connsiteX1" fmla="*/ 163922 w 1725828"/>
                <a:gd name="connsiteY1" fmla="*/ 306628 h 1715049"/>
                <a:gd name="connsiteX2" fmla="*/ 1265665 w 1725828"/>
                <a:gd name="connsiteY2" fmla="*/ 613 h 1715049"/>
                <a:gd name="connsiteX3" fmla="*/ 1642203 w 1725828"/>
                <a:gd name="connsiteY3" fmla="*/ 253289 h 1715049"/>
                <a:gd name="connsiteX4" fmla="*/ 1718707 w 1725828"/>
                <a:gd name="connsiteY4" fmla="*/ 1090784 h 1715049"/>
                <a:gd name="connsiteX5" fmla="*/ 1491532 w 1725828"/>
                <a:gd name="connsiteY5" fmla="*/ 1569327 h 1715049"/>
                <a:gd name="connsiteX6" fmla="*/ 630230 w 1725828"/>
                <a:gd name="connsiteY6" fmla="*/ 1715049 h 1715049"/>
                <a:gd name="connsiteX7" fmla="*/ 279192 w 1725828"/>
                <a:gd name="connsiteY7" fmla="*/ 1393155 h 1715049"/>
                <a:gd name="connsiteX8" fmla="*/ 42395 w 1725828"/>
                <a:gd name="connsiteY8" fmla="*/ 730526 h 1715049"/>
                <a:gd name="connsiteX0" fmla="*/ 42395 w 1720000"/>
                <a:gd name="connsiteY0" fmla="*/ 730526 h 1715049"/>
                <a:gd name="connsiteX1" fmla="*/ 163922 w 1720000"/>
                <a:gd name="connsiteY1" fmla="*/ 306628 h 1715049"/>
                <a:gd name="connsiteX2" fmla="*/ 1265665 w 1720000"/>
                <a:gd name="connsiteY2" fmla="*/ 613 h 1715049"/>
                <a:gd name="connsiteX3" fmla="*/ 1642203 w 1720000"/>
                <a:gd name="connsiteY3" fmla="*/ 253289 h 1715049"/>
                <a:gd name="connsiteX4" fmla="*/ 1718707 w 1720000"/>
                <a:gd name="connsiteY4" fmla="*/ 1090784 h 1715049"/>
                <a:gd name="connsiteX5" fmla="*/ 1491532 w 1720000"/>
                <a:gd name="connsiteY5" fmla="*/ 1569327 h 1715049"/>
                <a:gd name="connsiteX6" fmla="*/ 969066 w 1720000"/>
                <a:gd name="connsiteY6" fmla="*/ 1653561 h 1715049"/>
                <a:gd name="connsiteX7" fmla="*/ 630230 w 1720000"/>
                <a:gd name="connsiteY7" fmla="*/ 1715049 h 1715049"/>
                <a:gd name="connsiteX8" fmla="*/ 279192 w 1720000"/>
                <a:gd name="connsiteY8" fmla="*/ 1393155 h 1715049"/>
                <a:gd name="connsiteX9" fmla="*/ 42395 w 1720000"/>
                <a:gd name="connsiteY9" fmla="*/ 730526 h 1715049"/>
                <a:gd name="connsiteX0" fmla="*/ 42395 w 1719961"/>
                <a:gd name="connsiteY0" fmla="*/ 730526 h 2054294"/>
                <a:gd name="connsiteX1" fmla="*/ 163922 w 1719961"/>
                <a:gd name="connsiteY1" fmla="*/ 306628 h 2054294"/>
                <a:gd name="connsiteX2" fmla="*/ 1265665 w 1719961"/>
                <a:gd name="connsiteY2" fmla="*/ 613 h 2054294"/>
                <a:gd name="connsiteX3" fmla="*/ 1642203 w 1719961"/>
                <a:gd name="connsiteY3" fmla="*/ 253289 h 2054294"/>
                <a:gd name="connsiteX4" fmla="*/ 1718707 w 1719961"/>
                <a:gd name="connsiteY4" fmla="*/ 1090784 h 2054294"/>
                <a:gd name="connsiteX5" fmla="*/ 1491532 w 1719961"/>
                <a:gd name="connsiteY5" fmla="*/ 1569327 h 2054294"/>
                <a:gd name="connsiteX6" fmla="*/ 994568 w 1719961"/>
                <a:gd name="connsiteY6" fmla="*/ 2054294 h 2054294"/>
                <a:gd name="connsiteX7" fmla="*/ 630230 w 1719961"/>
                <a:gd name="connsiteY7" fmla="*/ 1715049 h 2054294"/>
                <a:gd name="connsiteX8" fmla="*/ 279192 w 1719961"/>
                <a:gd name="connsiteY8" fmla="*/ 1393155 h 2054294"/>
                <a:gd name="connsiteX9" fmla="*/ 42395 w 1719961"/>
                <a:gd name="connsiteY9" fmla="*/ 730526 h 2054294"/>
                <a:gd name="connsiteX0" fmla="*/ 42395 w 1719961"/>
                <a:gd name="connsiteY0" fmla="*/ 730526 h 2054294"/>
                <a:gd name="connsiteX1" fmla="*/ 163922 w 1719961"/>
                <a:gd name="connsiteY1" fmla="*/ 306628 h 2054294"/>
                <a:gd name="connsiteX2" fmla="*/ 1265665 w 1719961"/>
                <a:gd name="connsiteY2" fmla="*/ 613 h 2054294"/>
                <a:gd name="connsiteX3" fmla="*/ 1642203 w 1719961"/>
                <a:gd name="connsiteY3" fmla="*/ 253289 h 2054294"/>
                <a:gd name="connsiteX4" fmla="*/ 1718707 w 1719961"/>
                <a:gd name="connsiteY4" fmla="*/ 1090784 h 2054294"/>
                <a:gd name="connsiteX5" fmla="*/ 1491532 w 1719961"/>
                <a:gd name="connsiteY5" fmla="*/ 1569327 h 2054294"/>
                <a:gd name="connsiteX6" fmla="*/ 994568 w 1719961"/>
                <a:gd name="connsiteY6" fmla="*/ 2054294 h 2054294"/>
                <a:gd name="connsiteX7" fmla="*/ 630230 w 1719961"/>
                <a:gd name="connsiteY7" fmla="*/ 1715049 h 2054294"/>
                <a:gd name="connsiteX8" fmla="*/ 279192 w 1719961"/>
                <a:gd name="connsiteY8" fmla="*/ 1393155 h 2054294"/>
                <a:gd name="connsiteX9" fmla="*/ 42395 w 1719961"/>
                <a:gd name="connsiteY9" fmla="*/ 730526 h 2054294"/>
                <a:gd name="connsiteX0" fmla="*/ 42395 w 1719961"/>
                <a:gd name="connsiteY0" fmla="*/ 730526 h 2054294"/>
                <a:gd name="connsiteX1" fmla="*/ 163922 w 1719961"/>
                <a:gd name="connsiteY1" fmla="*/ 306628 h 2054294"/>
                <a:gd name="connsiteX2" fmla="*/ 1265665 w 1719961"/>
                <a:gd name="connsiteY2" fmla="*/ 613 h 2054294"/>
                <a:gd name="connsiteX3" fmla="*/ 1642203 w 1719961"/>
                <a:gd name="connsiteY3" fmla="*/ 253289 h 2054294"/>
                <a:gd name="connsiteX4" fmla="*/ 1718707 w 1719961"/>
                <a:gd name="connsiteY4" fmla="*/ 1090784 h 2054294"/>
                <a:gd name="connsiteX5" fmla="*/ 1491532 w 1719961"/>
                <a:gd name="connsiteY5" fmla="*/ 1569327 h 2054294"/>
                <a:gd name="connsiteX6" fmla="*/ 994568 w 1719961"/>
                <a:gd name="connsiteY6" fmla="*/ 2054294 h 2054294"/>
                <a:gd name="connsiteX7" fmla="*/ 630230 w 1719961"/>
                <a:gd name="connsiteY7" fmla="*/ 1715049 h 2054294"/>
                <a:gd name="connsiteX8" fmla="*/ 279192 w 1719961"/>
                <a:gd name="connsiteY8" fmla="*/ 1393155 h 2054294"/>
                <a:gd name="connsiteX9" fmla="*/ 42395 w 1719961"/>
                <a:gd name="connsiteY9" fmla="*/ 730526 h 2054294"/>
                <a:gd name="connsiteX0" fmla="*/ 42395 w 1719640"/>
                <a:gd name="connsiteY0" fmla="*/ 730526 h 2055038"/>
                <a:gd name="connsiteX1" fmla="*/ 163922 w 1719640"/>
                <a:gd name="connsiteY1" fmla="*/ 306628 h 2055038"/>
                <a:gd name="connsiteX2" fmla="*/ 1265665 w 1719640"/>
                <a:gd name="connsiteY2" fmla="*/ 613 h 2055038"/>
                <a:gd name="connsiteX3" fmla="*/ 1642203 w 1719640"/>
                <a:gd name="connsiteY3" fmla="*/ 253289 h 2055038"/>
                <a:gd name="connsiteX4" fmla="*/ 1718707 w 1719640"/>
                <a:gd name="connsiteY4" fmla="*/ 1090784 h 2055038"/>
                <a:gd name="connsiteX5" fmla="*/ 1491532 w 1719640"/>
                <a:gd name="connsiteY5" fmla="*/ 1569327 h 2055038"/>
                <a:gd name="connsiteX6" fmla="*/ 1278725 w 1719640"/>
                <a:gd name="connsiteY6" fmla="*/ 1799281 h 2055038"/>
                <a:gd name="connsiteX7" fmla="*/ 994568 w 1719640"/>
                <a:gd name="connsiteY7" fmla="*/ 2054294 h 2055038"/>
                <a:gd name="connsiteX8" fmla="*/ 630230 w 1719640"/>
                <a:gd name="connsiteY8" fmla="*/ 1715049 h 2055038"/>
                <a:gd name="connsiteX9" fmla="*/ 279192 w 1719640"/>
                <a:gd name="connsiteY9" fmla="*/ 1393155 h 2055038"/>
                <a:gd name="connsiteX10" fmla="*/ 42395 w 1719640"/>
                <a:gd name="connsiteY10" fmla="*/ 730526 h 2055038"/>
                <a:gd name="connsiteX0" fmla="*/ 42395 w 1719786"/>
                <a:gd name="connsiteY0" fmla="*/ 730526 h 2054723"/>
                <a:gd name="connsiteX1" fmla="*/ 163922 w 1719786"/>
                <a:gd name="connsiteY1" fmla="*/ 306628 h 2054723"/>
                <a:gd name="connsiteX2" fmla="*/ 1265665 w 1719786"/>
                <a:gd name="connsiteY2" fmla="*/ 613 h 2054723"/>
                <a:gd name="connsiteX3" fmla="*/ 1642203 w 1719786"/>
                <a:gd name="connsiteY3" fmla="*/ 253289 h 2054723"/>
                <a:gd name="connsiteX4" fmla="*/ 1718707 w 1719786"/>
                <a:gd name="connsiteY4" fmla="*/ 1090784 h 2054723"/>
                <a:gd name="connsiteX5" fmla="*/ 1491532 w 1719786"/>
                <a:gd name="connsiteY5" fmla="*/ 1569327 h 2054723"/>
                <a:gd name="connsiteX6" fmla="*/ 1129360 w 1719786"/>
                <a:gd name="connsiteY6" fmla="*/ 1653560 h 2054723"/>
                <a:gd name="connsiteX7" fmla="*/ 994568 w 1719786"/>
                <a:gd name="connsiteY7" fmla="*/ 2054294 h 2054723"/>
                <a:gd name="connsiteX8" fmla="*/ 630230 w 1719786"/>
                <a:gd name="connsiteY8" fmla="*/ 1715049 h 2054723"/>
                <a:gd name="connsiteX9" fmla="*/ 279192 w 1719786"/>
                <a:gd name="connsiteY9" fmla="*/ 1393155 h 2054723"/>
                <a:gd name="connsiteX10" fmla="*/ 42395 w 1719786"/>
                <a:gd name="connsiteY10" fmla="*/ 730526 h 2054723"/>
                <a:gd name="connsiteX0" fmla="*/ 42395 w 1719786"/>
                <a:gd name="connsiteY0" fmla="*/ 730526 h 2054294"/>
                <a:gd name="connsiteX1" fmla="*/ 163922 w 1719786"/>
                <a:gd name="connsiteY1" fmla="*/ 306628 h 2054294"/>
                <a:gd name="connsiteX2" fmla="*/ 1265665 w 1719786"/>
                <a:gd name="connsiteY2" fmla="*/ 613 h 2054294"/>
                <a:gd name="connsiteX3" fmla="*/ 1642203 w 1719786"/>
                <a:gd name="connsiteY3" fmla="*/ 253289 h 2054294"/>
                <a:gd name="connsiteX4" fmla="*/ 1718707 w 1719786"/>
                <a:gd name="connsiteY4" fmla="*/ 1090784 h 2054294"/>
                <a:gd name="connsiteX5" fmla="*/ 1491532 w 1719786"/>
                <a:gd name="connsiteY5" fmla="*/ 1569327 h 2054294"/>
                <a:gd name="connsiteX6" fmla="*/ 1129360 w 1719786"/>
                <a:gd name="connsiteY6" fmla="*/ 1653560 h 2054294"/>
                <a:gd name="connsiteX7" fmla="*/ 994568 w 1719786"/>
                <a:gd name="connsiteY7" fmla="*/ 2054294 h 2054294"/>
                <a:gd name="connsiteX8" fmla="*/ 630230 w 1719786"/>
                <a:gd name="connsiteY8" fmla="*/ 1715049 h 2054294"/>
                <a:gd name="connsiteX9" fmla="*/ 279192 w 1719786"/>
                <a:gd name="connsiteY9" fmla="*/ 1393155 h 2054294"/>
                <a:gd name="connsiteX10" fmla="*/ 42395 w 1719786"/>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2074 w 1722283"/>
                <a:gd name="connsiteY6" fmla="*/ 1668132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2074 w 1722283"/>
                <a:gd name="connsiteY6" fmla="*/ 1668132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4656"/>
                <a:gd name="connsiteY0" fmla="*/ 730526 h 2054294"/>
                <a:gd name="connsiteX1" fmla="*/ 163922 w 1724656"/>
                <a:gd name="connsiteY1" fmla="*/ 306628 h 2054294"/>
                <a:gd name="connsiteX2" fmla="*/ 1265665 w 1724656"/>
                <a:gd name="connsiteY2" fmla="*/ 613 h 2054294"/>
                <a:gd name="connsiteX3" fmla="*/ 1642203 w 1724656"/>
                <a:gd name="connsiteY3" fmla="*/ 253289 h 2054294"/>
                <a:gd name="connsiteX4" fmla="*/ 1718707 w 1724656"/>
                <a:gd name="connsiteY4" fmla="*/ 1090784 h 2054294"/>
                <a:gd name="connsiteX5" fmla="*/ 1520676 w 1724656"/>
                <a:gd name="connsiteY5" fmla="*/ 1569327 h 2054294"/>
                <a:gd name="connsiteX6" fmla="*/ 1122074 w 1724656"/>
                <a:gd name="connsiteY6" fmla="*/ 1668132 h 2054294"/>
                <a:gd name="connsiteX7" fmla="*/ 994568 w 1724656"/>
                <a:gd name="connsiteY7" fmla="*/ 2054294 h 2054294"/>
                <a:gd name="connsiteX8" fmla="*/ 630230 w 1724656"/>
                <a:gd name="connsiteY8" fmla="*/ 1715049 h 2054294"/>
                <a:gd name="connsiteX9" fmla="*/ 279192 w 1724656"/>
                <a:gd name="connsiteY9" fmla="*/ 1393155 h 2054294"/>
                <a:gd name="connsiteX10" fmla="*/ 42395 w 1724656"/>
                <a:gd name="connsiteY10" fmla="*/ 730526 h 2054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4656" h="2054294">
                  <a:moveTo>
                    <a:pt x="42395" y="730526"/>
                  </a:moveTo>
                  <a:cubicBezTo>
                    <a:pt x="-30465" y="540463"/>
                    <a:pt x="-21174" y="372202"/>
                    <a:pt x="163922" y="306628"/>
                  </a:cubicBezTo>
                  <a:cubicBezTo>
                    <a:pt x="349018" y="241054"/>
                    <a:pt x="1019285" y="9503"/>
                    <a:pt x="1265665" y="613"/>
                  </a:cubicBezTo>
                  <a:cubicBezTo>
                    <a:pt x="1512045" y="-8277"/>
                    <a:pt x="1616702" y="79772"/>
                    <a:pt x="1642203" y="253289"/>
                  </a:cubicBezTo>
                  <a:cubicBezTo>
                    <a:pt x="1667704" y="532454"/>
                    <a:pt x="1695245" y="871444"/>
                    <a:pt x="1718707" y="1090784"/>
                  </a:cubicBezTo>
                  <a:cubicBezTo>
                    <a:pt x="1742169" y="1310124"/>
                    <a:pt x="1700262" y="1513176"/>
                    <a:pt x="1520676" y="1569327"/>
                  </a:cubicBezTo>
                  <a:cubicBezTo>
                    <a:pt x="1341090" y="1625478"/>
                    <a:pt x="1252513" y="1596337"/>
                    <a:pt x="1122074" y="1668132"/>
                  </a:cubicBezTo>
                  <a:cubicBezTo>
                    <a:pt x="1039247" y="1748960"/>
                    <a:pt x="1117223" y="1875253"/>
                    <a:pt x="994568" y="2054294"/>
                  </a:cubicBezTo>
                  <a:cubicBezTo>
                    <a:pt x="975127" y="1729917"/>
                    <a:pt x="795392" y="1689696"/>
                    <a:pt x="630230" y="1715049"/>
                  </a:cubicBezTo>
                  <a:cubicBezTo>
                    <a:pt x="476597" y="1715049"/>
                    <a:pt x="362982" y="1648793"/>
                    <a:pt x="279192" y="1393155"/>
                  </a:cubicBezTo>
                  <a:lnTo>
                    <a:pt x="42395" y="730526"/>
                  </a:lnTo>
                  <a:close/>
                </a:path>
              </a:pathLst>
            </a:custGeom>
            <a:solidFill>
              <a:srgbClr val="EC5750"/>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sp>
          <p:nvSpPr>
            <p:cNvPr id="12" name="Rectangle: Rounded Corners 1">
              <a:extLst>
                <a:ext uri="{FF2B5EF4-FFF2-40B4-BE49-F238E27FC236}">
                  <a16:creationId xmlns:a16="http://schemas.microsoft.com/office/drawing/2014/main" id="{05D3ABBE-B3F6-432A-95EB-82383BEAB2D1}"/>
                </a:ext>
              </a:extLst>
            </p:cNvPr>
            <p:cNvSpPr/>
            <p:nvPr/>
          </p:nvSpPr>
          <p:spPr>
            <a:xfrm>
              <a:off x="2132875" y="2930182"/>
              <a:ext cx="3064809" cy="3595623"/>
            </a:xfrm>
            <a:custGeom>
              <a:avLst/>
              <a:gdLst>
                <a:gd name="connsiteX0" fmla="*/ 0 w 1669026"/>
                <a:gd name="connsiteY0" fmla="*/ 278177 h 1696220"/>
                <a:gd name="connsiteX1" fmla="*/ 278177 w 1669026"/>
                <a:gd name="connsiteY1" fmla="*/ 0 h 1696220"/>
                <a:gd name="connsiteX2" fmla="*/ 1390849 w 1669026"/>
                <a:gd name="connsiteY2" fmla="*/ 0 h 1696220"/>
                <a:gd name="connsiteX3" fmla="*/ 1669026 w 1669026"/>
                <a:gd name="connsiteY3" fmla="*/ 278177 h 1696220"/>
                <a:gd name="connsiteX4" fmla="*/ 1669026 w 1669026"/>
                <a:gd name="connsiteY4" fmla="*/ 1418043 h 1696220"/>
                <a:gd name="connsiteX5" fmla="*/ 1390849 w 1669026"/>
                <a:gd name="connsiteY5" fmla="*/ 1696220 h 1696220"/>
                <a:gd name="connsiteX6" fmla="*/ 278177 w 1669026"/>
                <a:gd name="connsiteY6" fmla="*/ 1696220 h 1696220"/>
                <a:gd name="connsiteX7" fmla="*/ 0 w 1669026"/>
                <a:gd name="connsiteY7" fmla="*/ 1418043 h 1696220"/>
                <a:gd name="connsiteX8" fmla="*/ 0 w 1669026"/>
                <a:gd name="connsiteY8" fmla="*/ 278177 h 1696220"/>
                <a:gd name="connsiteX0" fmla="*/ 3643 w 1669026"/>
                <a:gd name="connsiteY0" fmla="*/ 729913 h 1696220"/>
                <a:gd name="connsiteX1" fmla="*/ 278177 w 1669026"/>
                <a:gd name="connsiteY1" fmla="*/ 0 h 1696220"/>
                <a:gd name="connsiteX2" fmla="*/ 1390849 w 1669026"/>
                <a:gd name="connsiteY2" fmla="*/ 0 h 1696220"/>
                <a:gd name="connsiteX3" fmla="*/ 1669026 w 1669026"/>
                <a:gd name="connsiteY3" fmla="*/ 278177 h 1696220"/>
                <a:gd name="connsiteX4" fmla="*/ 1669026 w 1669026"/>
                <a:gd name="connsiteY4" fmla="*/ 1418043 h 1696220"/>
                <a:gd name="connsiteX5" fmla="*/ 1390849 w 1669026"/>
                <a:gd name="connsiteY5" fmla="*/ 1696220 h 1696220"/>
                <a:gd name="connsiteX6" fmla="*/ 278177 w 1669026"/>
                <a:gd name="connsiteY6" fmla="*/ 1696220 h 1696220"/>
                <a:gd name="connsiteX7" fmla="*/ 0 w 1669026"/>
                <a:gd name="connsiteY7" fmla="*/ 1418043 h 1696220"/>
                <a:gd name="connsiteX8" fmla="*/ 3643 w 1669026"/>
                <a:gd name="connsiteY8" fmla="*/ 729913 h 1696220"/>
                <a:gd name="connsiteX0" fmla="*/ 9188 w 1674571"/>
                <a:gd name="connsiteY0" fmla="*/ 729913 h 1696220"/>
                <a:gd name="connsiteX1" fmla="*/ 108857 w 1674571"/>
                <a:gd name="connsiteY1" fmla="*/ 331516 h 1696220"/>
                <a:gd name="connsiteX2" fmla="*/ 1396394 w 1674571"/>
                <a:gd name="connsiteY2" fmla="*/ 0 h 1696220"/>
                <a:gd name="connsiteX3" fmla="*/ 1674571 w 1674571"/>
                <a:gd name="connsiteY3" fmla="*/ 278177 h 1696220"/>
                <a:gd name="connsiteX4" fmla="*/ 1674571 w 1674571"/>
                <a:gd name="connsiteY4" fmla="*/ 1418043 h 1696220"/>
                <a:gd name="connsiteX5" fmla="*/ 1396394 w 1674571"/>
                <a:gd name="connsiteY5" fmla="*/ 1696220 h 1696220"/>
                <a:gd name="connsiteX6" fmla="*/ 283722 w 1674571"/>
                <a:gd name="connsiteY6" fmla="*/ 1696220 h 1696220"/>
                <a:gd name="connsiteX7" fmla="*/ 5545 w 1674571"/>
                <a:gd name="connsiteY7" fmla="*/ 1418043 h 1696220"/>
                <a:gd name="connsiteX8" fmla="*/ 9188 w 1674571"/>
                <a:gd name="connsiteY8" fmla="*/ 729913 h 1696220"/>
                <a:gd name="connsiteX0" fmla="*/ 5153 w 1670536"/>
                <a:gd name="connsiteY0" fmla="*/ 729913 h 1696220"/>
                <a:gd name="connsiteX1" fmla="*/ 104822 w 1670536"/>
                <a:gd name="connsiteY1" fmla="*/ 331516 h 1696220"/>
                <a:gd name="connsiteX2" fmla="*/ 1392359 w 1670536"/>
                <a:gd name="connsiteY2" fmla="*/ 0 h 1696220"/>
                <a:gd name="connsiteX3" fmla="*/ 1670536 w 1670536"/>
                <a:gd name="connsiteY3" fmla="*/ 278177 h 1696220"/>
                <a:gd name="connsiteX4" fmla="*/ 1670536 w 1670536"/>
                <a:gd name="connsiteY4" fmla="*/ 1418043 h 1696220"/>
                <a:gd name="connsiteX5" fmla="*/ 1392359 w 1670536"/>
                <a:gd name="connsiteY5" fmla="*/ 1696220 h 1696220"/>
                <a:gd name="connsiteX6" fmla="*/ 279687 w 1670536"/>
                <a:gd name="connsiteY6" fmla="*/ 1696220 h 1696220"/>
                <a:gd name="connsiteX7" fmla="*/ 1510 w 1670536"/>
                <a:gd name="connsiteY7" fmla="*/ 1418043 h 1696220"/>
                <a:gd name="connsiteX8" fmla="*/ 5153 w 1670536"/>
                <a:gd name="connsiteY8" fmla="*/ 729913 h 1696220"/>
                <a:gd name="connsiteX0" fmla="*/ 12090 w 1677473"/>
                <a:gd name="connsiteY0" fmla="*/ 729913 h 1696220"/>
                <a:gd name="connsiteX1" fmla="*/ 111759 w 1677473"/>
                <a:gd name="connsiteY1" fmla="*/ 331516 h 1696220"/>
                <a:gd name="connsiteX2" fmla="*/ 1399296 w 1677473"/>
                <a:gd name="connsiteY2" fmla="*/ 0 h 1696220"/>
                <a:gd name="connsiteX3" fmla="*/ 1677473 w 1677473"/>
                <a:gd name="connsiteY3" fmla="*/ 278177 h 1696220"/>
                <a:gd name="connsiteX4" fmla="*/ 1677473 w 1677473"/>
                <a:gd name="connsiteY4" fmla="*/ 1418043 h 1696220"/>
                <a:gd name="connsiteX5" fmla="*/ 1399296 w 1677473"/>
                <a:gd name="connsiteY5" fmla="*/ 1696220 h 1696220"/>
                <a:gd name="connsiteX6" fmla="*/ 286624 w 1677473"/>
                <a:gd name="connsiteY6" fmla="*/ 1696220 h 1696220"/>
                <a:gd name="connsiteX7" fmla="*/ 8447 w 1677473"/>
                <a:gd name="connsiteY7" fmla="*/ 1418043 h 1696220"/>
                <a:gd name="connsiteX8" fmla="*/ 12090 w 1677473"/>
                <a:gd name="connsiteY8" fmla="*/ 729913 h 1696220"/>
                <a:gd name="connsiteX0" fmla="*/ 120850 w 1786233"/>
                <a:gd name="connsiteY0" fmla="*/ 729913 h 1696220"/>
                <a:gd name="connsiteX1" fmla="*/ 220519 w 1786233"/>
                <a:gd name="connsiteY1" fmla="*/ 331516 h 1696220"/>
                <a:gd name="connsiteX2" fmla="*/ 1508056 w 1786233"/>
                <a:gd name="connsiteY2" fmla="*/ 0 h 1696220"/>
                <a:gd name="connsiteX3" fmla="*/ 1786233 w 1786233"/>
                <a:gd name="connsiteY3" fmla="*/ 278177 h 1696220"/>
                <a:gd name="connsiteX4" fmla="*/ 1786233 w 1786233"/>
                <a:gd name="connsiteY4" fmla="*/ 1418043 h 1696220"/>
                <a:gd name="connsiteX5" fmla="*/ 1508056 w 1786233"/>
                <a:gd name="connsiteY5" fmla="*/ 1696220 h 1696220"/>
                <a:gd name="connsiteX6" fmla="*/ 395384 w 1786233"/>
                <a:gd name="connsiteY6" fmla="*/ 1696220 h 1696220"/>
                <a:gd name="connsiteX7" fmla="*/ 117207 w 1786233"/>
                <a:gd name="connsiteY7" fmla="*/ 1418043 h 1696220"/>
                <a:gd name="connsiteX8" fmla="*/ 120850 w 1786233"/>
                <a:gd name="connsiteY8" fmla="*/ 729913 h 1696220"/>
                <a:gd name="connsiteX0" fmla="*/ 55561 w 1720944"/>
                <a:gd name="connsiteY0" fmla="*/ 729913 h 1696220"/>
                <a:gd name="connsiteX1" fmla="*/ 155230 w 1720944"/>
                <a:gd name="connsiteY1" fmla="*/ 331516 h 1696220"/>
                <a:gd name="connsiteX2" fmla="*/ 1442767 w 1720944"/>
                <a:gd name="connsiteY2" fmla="*/ 0 h 1696220"/>
                <a:gd name="connsiteX3" fmla="*/ 1720944 w 1720944"/>
                <a:gd name="connsiteY3" fmla="*/ 278177 h 1696220"/>
                <a:gd name="connsiteX4" fmla="*/ 1720944 w 1720944"/>
                <a:gd name="connsiteY4" fmla="*/ 1418043 h 1696220"/>
                <a:gd name="connsiteX5" fmla="*/ 1442767 w 1720944"/>
                <a:gd name="connsiteY5" fmla="*/ 1696220 h 1696220"/>
                <a:gd name="connsiteX6" fmla="*/ 330095 w 1720944"/>
                <a:gd name="connsiteY6" fmla="*/ 1696220 h 1696220"/>
                <a:gd name="connsiteX7" fmla="*/ 51918 w 1720944"/>
                <a:gd name="connsiteY7" fmla="*/ 1418043 h 1696220"/>
                <a:gd name="connsiteX8" fmla="*/ 55561 w 1720944"/>
                <a:gd name="connsiteY8" fmla="*/ 729913 h 1696220"/>
                <a:gd name="connsiteX0" fmla="*/ 78355 w 1743738"/>
                <a:gd name="connsiteY0" fmla="*/ 729913 h 1696220"/>
                <a:gd name="connsiteX1" fmla="*/ 141594 w 1743738"/>
                <a:gd name="connsiteY1" fmla="*/ 353374 h 1696220"/>
                <a:gd name="connsiteX2" fmla="*/ 1465561 w 1743738"/>
                <a:gd name="connsiteY2" fmla="*/ 0 h 1696220"/>
                <a:gd name="connsiteX3" fmla="*/ 1743738 w 1743738"/>
                <a:gd name="connsiteY3" fmla="*/ 278177 h 1696220"/>
                <a:gd name="connsiteX4" fmla="*/ 1743738 w 1743738"/>
                <a:gd name="connsiteY4" fmla="*/ 1418043 h 1696220"/>
                <a:gd name="connsiteX5" fmla="*/ 1465561 w 1743738"/>
                <a:gd name="connsiteY5" fmla="*/ 1696220 h 1696220"/>
                <a:gd name="connsiteX6" fmla="*/ 352889 w 1743738"/>
                <a:gd name="connsiteY6" fmla="*/ 1696220 h 1696220"/>
                <a:gd name="connsiteX7" fmla="*/ 74712 w 1743738"/>
                <a:gd name="connsiteY7" fmla="*/ 1418043 h 1696220"/>
                <a:gd name="connsiteX8" fmla="*/ 78355 w 1743738"/>
                <a:gd name="connsiteY8" fmla="*/ 729913 h 1696220"/>
                <a:gd name="connsiteX0" fmla="*/ 9395 w 1674778"/>
                <a:gd name="connsiteY0" fmla="*/ 729913 h 1696220"/>
                <a:gd name="connsiteX1" fmla="*/ 72634 w 1674778"/>
                <a:gd name="connsiteY1" fmla="*/ 353374 h 1696220"/>
                <a:gd name="connsiteX2" fmla="*/ 1396601 w 1674778"/>
                <a:gd name="connsiteY2" fmla="*/ 0 h 1696220"/>
                <a:gd name="connsiteX3" fmla="*/ 1674778 w 1674778"/>
                <a:gd name="connsiteY3" fmla="*/ 278177 h 1696220"/>
                <a:gd name="connsiteX4" fmla="*/ 1674778 w 1674778"/>
                <a:gd name="connsiteY4" fmla="*/ 1418043 h 1696220"/>
                <a:gd name="connsiteX5" fmla="*/ 1396601 w 1674778"/>
                <a:gd name="connsiteY5" fmla="*/ 1696220 h 1696220"/>
                <a:gd name="connsiteX6" fmla="*/ 283929 w 1674778"/>
                <a:gd name="connsiteY6" fmla="*/ 1696220 h 1696220"/>
                <a:gd name="connsiteX7" fmla="*/ 5752 w 1674778"/>
                <a:gd name="connsiteY7" fmla="*/ 1418043 h 1696220"/>
                <a:gd name="connsiteX8" fmla="*/ 9395 w 1674778"/>
                <a:gd name="connsiteY8" fmla="*/ 729913 h 1696220"/>
                <a:gd name="connsiteX0" fmla="*/ 24925 w 1690308"/>
                <a:gd name="connsiteY0" fmla="*/ 729913 h 1696220"/>
                <a:gd name="connsiteX1" fmla="*/ 59019 w 1690308"/>
                <a:gd name="connsiteY1" fmla="*/ 393447 h 1696220"/>
                <a:gd name="connsiteX2" fmla="*/ 1412131 w 1690308"/>
                <a:gd name="connsiteY2" fmla="*/ 0 h 1696220"/>
                <a:gd name="connsiteX3" fmla="*/ 1690308 w 1690308"/>
                <a:gd name="connsiteY3" fmla="*/ 278177 h 1696220"/>
                <a:gd name="connsiteX4" fmla="*/ 1690308 w 1690308"/>
                <a:gd name="connsiteY4" fmla="*/ 1418043 h 1696220"/>
                <a:gd name="connsiteX5" fmla="*/ 1412131 w 1690308"/>
                <a:gd name="connsiteY5" fmla="*/ 1696220 h 1696220"/>
                <a:gd name="connsiteX6" fmla="*/ 299459 w 1690308"/>
                <a:gd name="connsiteY6" fmla="*/ 1696220 h 1696220"/>
                <a:gd name="connsiteX7" fmla="*/ 21282 w 1690308"/>
                <a:gd name="connsiteY7" fmla="*/ 1418043 h 1696220"/>
                <a:gd name="connsiteX8" fmla="*/ 24925 w 1690308"/>
                <a:gd name="connsiteY8" fmla="*/ 729913 h 1696220"/>
                <a:gd name="connsiteX0" fmla="*/ 29540 w 1694923"/>
                <a:gd name="connsiteY0" fmla="*/ 729913 h 1696220"/>
                <a:gd name="connsiteX1" fmla="*/ 56348 w 1694923"/>
                <a:gd name="connsiteY1" fmla="*/ 382518 h 1696220"/>
                <a:gd name="connsiteX2" fmla="*/ 1416746 w 1694923"/>
                <a:gd name="connsiteY2" fmla="*/ 0 h 1696220"/>
                <a:gd name="connsiteX3" fmla="*/ 1694923 w 1694923"/>
                <a:gd name="connsiteY3" fmla="*/ 278177 h 1696220"/>
                <a:gd name="connsiteX4" fmla="*/ 1694923 w 1694923"/>
                <a:gd name="connsiteY4" fmla="*/ 1418043 h 1696220"/>
                <a:gd name="connsiteX5" fmla="*/ 1416746 w 1694923"/>
                <a:gd name="connsiteY5" fmla="*/ 1696220 h 1696220"/>
                <a:gd name="connsiteX6" fmla="*/ 304074 w 1694923"/>
                <a:gd name="connsiteY6" fmla="*/ 1696220 h 1696220"/>
                <a:gd name="connsiteX7" fmla="*/ 25897 w 1694923"/>
                <a:gd name="connsiteY7" fmla="*/ 1418043 h 1696220"/>
                <a:gd name="connsiteX8" fmla="*/ 29540 w 1694923"/>
                <a:gd name="connsiteY8" fmla="*/ 729913 h 1696220"/>
                <a:gd name="connsiteX0" fmla="*/ 73194 w 1738577"/>
                <a:gd name="connsiteY0" fmla="*/ 726270 h 1692577"/>
                <a:gd name="connsiteX1" fmla="*/ 100002 w 1738577"/>
                <a:gd name="connsiteY1" fmla="*/ 378875 h 1692577"/>
                <a:gd name="connsiteX2" fmla="*/ 1321965 w 1738577"/>
                <a:gd name="connsiteY2" fmla="*/ 0 h 1692577"/>
                <a:gd name="connsiteX3" fmla="*/ 1738577 w 1738577"/>
                <a:gd name="connsiteY3" fmla="*/ 274534 h 1692577"/>
                <a:gd name="connsiteX4" fmla="*/ 1738577 w 1738577"/>
                <a:gd name="connsiteY4" fmla="*/ 1414400 h 1692577"/>
                <a:gd name="connsiteX5" fmla="*/ 1460400 w 1738577"/>
                <a:gd name="connsiteY5" fmla="*/ 1692577 h 1692577"/>
                <a:gd name="connsiteX6" fmla="*/ 347728 w 1738577"/>
                <a:gd name="connsiteY6" fmla="*/ 1692577 h 1692577"/>
                <a:gd name="connsiteX7" fmla="*/ 69551 w 1738577"/>
                <a:gd name="connsiteY7" fmla="*/ 1414400 h 1692577"/>
                <a:gd name="connsiteX8" fmla="*/ 73194 w 1738577"/>
                <a:gd name="connsiteY8" fmla="*/ 726270 h 1692577"/>
                <a:gd name="connsiteX0" fmla="*/ 73194 w 1738577"/>
                <a:gd name="connsiteY0" fmla="*/ 726270 h 1692577"/>
                <a:gd name="connsiteX1" fmla="*/ 100002 w 1738577"/>
                <a:gd name="connsiteY1" fmla="*/ 378875 h 1692577"/>
                <a:gd name="connsiteX2" fmla="*/ 1321965 w 1738577"/>
                <a:gd name="connsiteY2" fmla="*/ 0 h 1692577"/>
                <a:gd name="connsiteX3" fmla="*/ 1680288 w 1738577"/>
                <a:gd name="connsiteY3" fmla="*/ 245390 h 1692577"/>
                <a:gd name="connsiteX4" fmla="*/ 1738577 w 1738577"/>
                <a:gd name="connsiteY4" fmla="*/ 1414400 h 1692577"/>
                <a:gd name="connsiteX5" fmla="*/ 1460400 w 1738577"/>
                <a:gd name="connsiteY5" fmla="*/ 1692577 h 1692577"/>
                <a:gd name="connsiteX6" fmla="*/ 347728 w 1738577"/>
                <a:gd name="connsiteY6" fmla="*/ 1692577 h 1692577"/>
                <a:gd name="connsiteX7" fmla="*/ 69551 w 1738577"/>
                <a:gd name="connsiteY7" fmla="*/ 1414400 h 1692577"/>
                <a:gd name="connsiteX8" fmla="*/ 73194 w 1738577"/>
                <a:gd name="connsiteY8" fmla="*/ 726270 h 1692577"/>
                <a:gd name="connsiteX0" fmla="*/ 73194 w 1738577"/>
                <a:gd name="connsiteY0" fmla="*/ 726270 h 1692577"/>
                <a:gd name="connsiteX1" fmla="*/ 100002 w 1738577"/>
                <a:gd name="connsiteY1" fmla="*/ 378875 h 1692577"/>
                <a:gd name="connsiteX2" fmla="*/ 1321965 w 1738577"/>
                <a:gd name="connsiteY2" fmla="*/ 0 h 1692577"/>
                <a:gd name="connsiteX3" fmla="*/ 1680288 w 1738577"/>
                <a:gd name="connsiteY3" fmla="*/ 245390 h 1692577"/>
                <a:gd name="connsiteX4" fmla="*/ 1738577 w 1738577"/>
                <a:gd name="connsiteY4" fmla="*/ 1414400 h 1692577"/>
                <a:gd name="connsiteX5" fmla="*/ 1460400 w 1738577"/>
                <a:gd name="connsiteY5" fmla="*/ 1692577 h 1692577"/>
                <a:gd name="connsiteX6" fmla="*/ 347728 w 1738577"/>
                <a:gd name="connsiteY6" fmla="*/ 1692577 h 1692577"/>
                <a:gd name="connsiteX7" fmla="*/ 69551 w 1738577"/>
                <a:gd name="connsiteY7" fmla="*/ 1414400 h 1692577"/>
                <a:gd name="connsiteX8" fmla="*/ 73194 w 1738577"/>
                <a:gd name="connsiteY8" fmla="*/ 726270 h 1692577"/>
                <a:gd name="connsiteX0" fmla="*/ 73194 w 1738577"/>
                <a:gd name="connsiteY0" fmla="*/ 739128 h 1705435"/>
                <a:gd name="connsiteX1" fmla="*/ 100002 w 1738577"/>
                <a:gd name="connsiteY1" fmla="*/ 391733 h 1705435"/>
                <a:gd name="connsiteX2" fmla="*/ 1321965 w 1738577"/>
                <a:gd name="connsiteY2" fmla="*/ 12858 h 1705435"/>
                <a:gd name="connsiteX3" fmla="*/ 1680288 w 1738577"/>
                <a:gd name="connsiteY3" fmla="*/ 258248 h 1705435"/>
                <a:gd name="connsiteX4" fmla="*/ 1738577 w 1738577"/>
                <a:gd name="connsiteY4" fmla="*/ 1427258 h 1705435"/>
                <a:gd name="connsiteX5" fmla="*/ 1460400 w 1738577"/>
                <a:gd name="connsiteY5" fmla="*/ 1705435 h 1705435"/>
                <a:gd name="connsiteX6" fmla="*/ 347728 w 1738577"/>
                <a:gd name="connsiteY6" fmla="*/ 1705435 h 1705435"/>
                <a:gd name="connsiteX7" fmla="*/ 69551 w 1738577"/>
                <a:gd name="connsiteY7" fmla="*/ 1427258 h 1705435"/>
                <a:gd name="connsiteX8" fmla="*/ 73194 w 1738577"/>
                <a:gd name="connsiteY8" fmla="*/ 739128 h 1705435"/>
                <a:gd name="connsiteX0" fmla="*/ 19126 w 1684509"/>
                <a:gd name="connsiteY0" fmla="*/ 739128 h 1705435"/>
                <a:gd name="connsiteX1" fmla="*/ 45934 w 1684509"/>
                <a:gd name="connsiteY1" fmla="*/ 391733 h 1705435"/>
                <a:gd name="connsiteX2" fmla="*/ 1267897 w 1684509"/>
                <a:gd name="connsiteY2" fmla="*/ 12858 h 1705435"/>
                <a:gd name="connsiteX3" fmla="*/ 1626220 w 1684509"/>
                <a:gd name="connsiteY3" fmla="*/ 258248 h 1705435"/>
                <a:gd name="connsiteX4" fmla="*/ 1684509 w 1684509"/>
                <a:gd name="connsiteY4" fmla="*/ 1427258 h 1705435"/>
                <a:gd name="connsiteX5" fmla="*/ 1406332 w 1684509"/>
                <a:gd name="connsiteY5" fmla="*/ 1705435 h 1705435"/>
                <a:gd name="connsiteX6" fmla="*/ 293660 w 1684509"/>
                <a:gd name="connsiteY6" fmla="*/ 1705435 h 1705435"/>
                <a:gd name="connsiteX7" fmla="*/ 15483 w 1684509"/>
                <a:gd name="connsiteY7" fmla="*/ 1427258 h 1705435"/>
                <a:gd name="connsiteX8" fmla="*/ 19126 w 1684509"/>
                <a:gd name="connsiteY8" fmla="*/ 739128 h 1705435"/>
                <a:gd name="connsiteX0" fmla="*/ 36485 w 1701868"/>
                <a:gd name="connsiteY0" fmla="*/ 730577 h 1696884"/>
                <a:gd name="connsiteX1" fmla="*/ 37792 w 1701868"/>
                <a:gd name="connsiteY1" fmla="*/ 423256 h 1696884"/>
                <a:gd name="connsiteX2" fmla="*/ 1285256 w 1701868"/>
                <a:gd name="connsiteY2" fmla="*/ 4307 h 1696884"/>
                <a:gd name="connsiteX3" fmla="*/ 1643579 w 1701868"/>
                <a:gd name="connsiteY3" fmla="*/ 249697 h 1696884"/>
                <a:gd name="connsiteX4" fmla="*/ 1701868 w 1701868"/>
                <a:gd name="connsiteY4" fmla="*/ 1418707 h 1696884"/>
                <a:gd name="connsiteX5" fmla="*/ 1423691 w 1701868"/>
                <a:gd name="connsiteY5" fmla="*/ 1696884 h 1696884"/>
                <a:gd name="connsiteX6" fmla="*/ 311019 w 1701868"/>
                <a:gd name="connsiteY6" fmla="*/ 1696884 h 1696884"/>
                <a:gd name="connsiteX7" fmla="*/ 32842 w 1701868"/>
                <a:gd name="connsiteY7" fmla="*/ 1418707 h 1696884"/>
                <a:gd name="connsiteX8" fmla="*/ 36485 w 1701868"/>
                <a:gd name="connsiteY8" fmla="*/ 730577 h 1696884"/>
                <a:gd name="connsiteX0" fmla="*/ 36485 w 1701868"/>
                <a:gd name="connsiteY0" fmla="*/ 730577 h 1696884"/>
                <a:gd name="connsiteX1" fmla="*/ 37792 w 1701868"/>
                <a:gd name="connsiteY1" fmla="*/ 423256 h 1696884"/>
                <a:gd name="connsiteX2" fmla="*/ 1285256 w 1701868"/>
                <a:gd name="connsiteY2" fmla="*/ 4307 h 1696884"/>
                <a:gd name="connsiteX3" fmla="*/ 1643579 w 1701868"/>
                <a:gd name="connsiteY3" fmla="*/ 249697 h 1696884"/>
                <a:gd name="connsiteX4" fmla="*/ 1701868 w 1701868"/>
                <a:gd name="connsiteY4" fmla="*/ 1418707 h 1696884"/>
                <a:gd name="connsiteX5" fmla="*/ 1423691 w 1701868"/>
                <a:gd name="connsiteY5" fmla="*/ 1696884 h 1696884"/>
                <a:gd name="connsiteX6" fmla="*/ 311019 w 1701868"/>
                <a:gd name="connsiteY6" fmla="*/ 1696884 h 1696884"/>
                <a:gd name="connsiteX7" fmla="*/ 298783 w 1701868"/>
                <a:gd name="connsiteY7" fmla="*/ 1396849 h 1696884"/>
                <a:gd name="connsiteX8" fmla="*/ 36485 w 1701868"/>
                <a:gd name="connsiteY8" fmla="*/ 730577 h 1696884"/>
                <a:gd name="connsiteX0" fmla="*/ 36485 w 1701868"/>
                <a:gd name="connsiteY0" fmla="*/ 730577 h 1696884"/>
                <a:gd name="connsiteX1" fmla="*/ 37792 w 1701868"/>
                <a:gd name="connsiteY1" fmla="*/ 423256 h 1696884"/>
                <a:gd name="connsiteX2" fmla="*/ 1285256 w 1701868"/>
                <a:gd name="connsiteY2" fmla="*/ 4307 h 1696884"/>
                <a:gd name="connsiteX3" fmla="*/ 1643579 w 1701868"/>
                <a:gd name="connsiteY3" fmla="*/ 249697 h 1696884"/>
                <a:gd name="connsiteX4" fmla="*/ 1701868 w 1701868"/>
                <a:gd name="connsiteY4" fmla="*/ 1418707 h 1696884"/>
                <a:gd name="connsiteX5" fmla="*/ 1423691 w 1701868"/>
                <a:gd name="connsiteY5" fmla="*/ 1696884 h 1696884"/>
                <a:gd name="connsiteX6" fmla="*/ 311019 w 1701868"/>
                <a:gd name="connsiteY6" fmla="*/ 1696884 h 1696884"/>
                <a:gd name="connsiteX7" fmla="*/ 298783 w 1701868"/>
                <a:gd name="connsiteY7" fmla="*/ 1396849 h 1696884"/>
                <a:gd name="connsiteX8" fmla="*/ 36485 w 1701868"/>
                <a:gd name="connsiteY8" fmla="*/ 730577 h 1696884"/>
                <a:gd name="connsiteX0" fmla="*/ 49515 w 1714898"/>
                <a:gd name="connsiteY0" fmla="*/ 730577 h 1696884"/>
                <a:gd name="connsiteX1" fmla="*/ 50822 w 1714898"/>
                <a:gd name="connsiteY1" fmla="*/ 423256 h 1696884"/>
                <a:gd name="connsiteX2" fmla="*/ 1298286 w 1714898"/>
                <a:gd name="connsiteY2" fmla="*/ 4307 h 1696884"/>
                <a:gd name="connsiteX3" fmla="*/ 1656609 w 1714898"/>
                <a:gd name="connsiteY3" fmla="*/ 249697 h 1696884"/>
                <a:gd name="connsiteX4" fmla="*/ 1714898 w 1714898"/>
                <a:gd name="connsiteY4" fmla="*/ 1418707 h 1696884"/>
                <a:gd name="connsiteX5" fmla="*/ 1436721 w 1714898"/>
                <a:gd name="connsiteY5" fmla="*/ 1696884 h 1696884"/>
                <a:gd name="connsiteX6" fmla="*/ 324049 w 1714898"/>
                <a:gd name="connsiteY6" fmla="*/ 1696884 h 1696884"/>
                <a:gd name="connsiteX7" fmla="*/ 311813 w 1714898"/>
                <a:gd name="connsiteY7" fmla="*/ 1396849 h 1696884"/>
                <a:gd name="connsiteX8" fmla="*/ 49515 w 1714898"/>
                <a:gd name="connsiteY8" fmla="*/ 730577 h 1696884"/>
                <a:gd name="connsiteX0" fmla="*/ 119148 w 1759030"/>
                <a:gd name="connsiteY0" fmla="*/ 734220 h 1696884"/>
                <a:gd name="connsiteX1" fmla="*/ 94954 w 1759030"/>
                <a:gd name="connsiteY1" fmla="*/ 423256 h 1696884"/>
                <a:gd name="connsiteX2" fmla="*/ 1342418 w 1759030"/>
                <a:gd name="connsiteY2" fmla="*/ 4307 h 1696884"/>
                <a:gd name="connsiteX3" fmla="*/ 1700741 w 1759030"/>
                <a:gd name="connsiteY3" fmla="*/ 249697 h 1696884"/>
                <a:gd name="connsiteX4" fmla="*/ 1759030 w 1759030"/>
                <a:gd name="connsiteY4" fmla="*/ 1418707 h 1696884"/>
                <a:gd name="connsiteX5" fmla="*/ 1480853 w 1759030"/>
                <a:gd name="connsiteY5" fmla="*/ 1696884 h 1696884"/>
                <a:gd name="connsiteX6" fmla="*/ 368181 w 1759030"/>
                <a:gd name="connsiteY6" fmla="*/ 1696884 h 1696884"/>
                <a:gd name="connsiteX7" fmla="*/ 355945 w 1759030"/>
                <a:gd name="connsiteY7" fmla="*/ 1396849 h 1696884"/>
                <a:gd name="connsiteX8" fmla="*/ 119148 w 1759030"/>
                <a:gd name="connsiteY8" fmla="*/ 734220 h 1696884"/>
                <a:gd name="connsiteX0" fmla="*/ 40550 w 1680432"/>
                <a:gd name="connsiteY0" fmla="*/ 731116 h 1693780"/>
                <a:gd name="connsiteX1" fmla="*/ 151148 w 1680432"/>
                <a:gd name="connsiteY1" fmla="*/ 329076 h 1693780"/>
                <a:gd name="connsiteX2" fmla="*/ 1263820 w 1680432"/>
                <a:gd name="connsiteY2" fmla="*/ 1203 h 1693780"/>
                <a:gd name="connsiteX3" fmla="*/ 1622143 w 1680432"/>
                <a:gd name="connsiteY3" fmla="*/ 246593 h 1693780"/>
                <a:gd name="connsiteX4" fmla="*/ 1680432 w 1680432"/>
                <a:gd name="connsiteY4" fmla="*/ 1415603 h 1693780"/>
                <a:gd name="connsiteX5" fmla="*/ 1402255 w 1680432"/>
                <a:gd name="connsiteY5" fmla="*/ 1693780 h 1693780"/>
                <a:gd name="connsiteX6" fmla="*/ 289583 w 1680432"/>
                <a:gd name="connsiteY6" fmla="*/ 1693780 h 1693780"/>
                <a:gd name="connsiteX7" fmla="*/ 277347 w 1680432"/>
                <a:gd name="connsiteY7" fmla="*/ 1393745 h 1693780"/>
                <a:gd name="connsiteX8" fmla="*/ 40550 w 1680432"/>
                <a:gd name="connsiteY8" fmla="*/ 731116 h 1693780"/>
                <a:gd name="connsiteX0" fmla="*/ 40550 w 1680432"/>
                <a:gd name="connsiteY0" fmla="*/ 731116 h 1693780"/>
                <a:gd name="connsiteX1" fmla="*/ 151148 w 1680432"/>
                <a:gd name="connsiteY1" fmla="*/ 329076 h 1693780"/>
                <a:gd name="connsiteX2" fmla="*/ 1263820 w 1680432"/>
                <a:gd name="connsiteY2" fmla="*/ 1203 h 1693780"/>
                <a:gd name="connsiteX3" fmla="*/ 1622143 w 1680432"/>
                <a:gd name="connsiteY3" fmla="*/ 246593 h 1693780"/>
                <a:gd name="connsiteX4" fmla="*/ 1680432 w 1680432"/>
                <a:gd name="connsiteY4" fmla="*/ 1415603 h 1693780"/>
                <a:gd name="connsiteX5" fmla="*/ 1402255 w 1680432"/>
                <a:gd name="connsiteY5" fmla="*/ 1693780 h 1693780"/>
                <a:gd name="connsiteX6" fmla="*/ 289583 w 1680432"/>
                <a:gd name="connsiteY6" fmla="*/ 1693780 h 1693780"/>
                <a:gd name="connsiteX7" fmla="*/ 277347 w 1680432"/>
                <a:gd name="connsiteY7" fmla="*/ 1393745 h 1693780"/>
                <a:gd name="connsiteX8" fmla="*/ 40550 w 1680432"/>
                <a:gd name="connsiteY8" fmla="*/ 731116 h 1693780"/>
                <a:gd name="connsiteX0" fmla="*/ 103743 w 1743625"/>
                <a:gd name="connsiteY0" fmla="*/ 731116 h 1693780"/>
                <a:gd name="connsiteX1" fmla="*/ 214341 w 1743625"/>
                <a:gd name="connsiteY1" fmla="*/ 329076 h 1693780"/>
                <a:gd name="connsiteX2" fmla="*/ 1327013 w 1743625"/>
                <a:gd name="connsiteY2" fmla="*/ 1203 h 1693780"/>
                <a:gd name="connsiteX3" fmla="*/ 1685336 w 1743625"/>
                <a:gd name="connsiteY3" fmla="*/ 246593 h 1693780"/>
                <a:gd name="connsiteX4" fmla="*/ 1743625 w 1743625"/>
                <a:gd name="connsiteY4" fmla="*/ 1415603 h 1693780"/>
                <a:gd name="connsiteX5" fmla="*/ 1465448 w 1743625"/>
                <a:gd name="connsiteY5" fmla="*/ 1693780 h 1693780"/>
                <a:gd name="connsiteX6" fmla="*/ 352776 w 1743625"/>
                <a:gd name="connsiteY6" fmla="*/ 1693780 h 1693780"/>
                <a:gd name="connsiteX7" fmla="*/ 340540 w 1743625"/>
                <a:gd name="connsiteY7" fmla="*/ 1393745 h 1693780"/>
                <a:gd name="connsiteX8" fmla="*/ 103743 w 1743625"/>
                <a:gd name="connsiteY8" fmla="*/ 731116 h 1693780"/>
                <a:gd name="connsiteX0" fmla="*/ 103743 w 1743625"/>
                <a:gd name="connsiteY0" fmla="*/ 770845 h 1733509"/>
                <a:gd name="connsiteX1" fmla="*/ 214341 w 1743625"/>
                <a:gd name="connsiteY1" fmla="*/ 368805 h 1733509"/>
                <a:gd name="connsiteX2" fmla="*/ 1327013 w 1743625"/>
                <a:gd name="connsiteY2" fmla="*/ 40932 h 1733509"/>
                <a:gd name="connsiteX3" fmla="*/ 1685336 w 1743625"/>
                <a:gd name="connsiteY3" fmla="*/ 286322 h 1733509"/>
                <a:gd name="connsiteX4" fmla="*/ 1743625 w 1743625"/>
                <a:gd name="connsiteY4" fmla="*/ 1455332 h 1733509"/>
                <a:gd name="connsiteX5" fmla="*/ 1465448 w 1743625"/>
                <a:gd name="connsiteY5" fmla="*/ 1733509 h 1733509"/>
                <a:gd name="connsiteX6" fmla="*/ 352776 w 1743625"/>
                <a:gd name="connsiteY6" fmla="*/ 1733509 h 1733509"/>
                <a:gd name="connsiteX7" fmla="*/ 340540 w 1743625"/>
                <a:gd name="connsiteY7" fmla="*/ 1433474 h 1733509"/>
                <a:gd name="connsiteX8" fmla="*/ 103743 w 1743625"/>
                <a:gd name="connsiteY8" fmla="*/ 770845 h 1733509"/>
                <a:gd name="connsiteX0" fmla="*/ 103743 w 1743625"/>
                <a:gd name="connsiteY0" fmla="*/ 732327 h 1694991"/>
                <a:gd name="connsiteX1" fmla="*/ 214341 w 1743625"/>
                <a:gd name="connsiteY1" fmla="*/ 330287 h 1694991"/>
                <a:gd name="connsiteX2" fmla="*/ 1327013 w 1743625"/>
                <a:gd name="connsiteY2" fmla="*/ 2414 h 1694991"/>
                <a:gd name="connsiteX3" fmla="*/ 1703551 w 1743625"/>
                <a:gd name="connsiteY3" fmla="*/ 255090 h 1694991"/>
                <a:gd name="connsiteX4" fmla="*/ 1743625 w 1743625"/>
                <a:gd name="connsiteY4" fmla="*/ 1416814 h 1694991"/>
                <a:gd name="connsiteX5" fmla="*/ 1465448 w 1743625"/>
                <a:gd name="connsiteY5" fmla="*/ 1694991 h 1694991"/>
                <a:gd name="connsiteX6" fmla="*/ 352776 w 1743625"/>
                <a:gd name="connsiteY6" fmla="*/ 1694991 h 1694991"/>
                <a:gd name="connsiteX7" fmla="*/ 340540 w 1743625"/>
                <a:gd name="connsiteY7" fmla="*/ 1394956 h 1694991"/>
                <a:gd name="connsiteX8" fmla="*/ 103743 w 1743625"/>
                <a:gd name="connsiteY8" fmla="*/ 732327 h 1694991"/>
                <a:gd name="connsiteX0" fmla="*/ 103743 w 1783698"/>
                <a:gd name="connsiteY0" fmla="*/ 732327 h 1694991"/>
                <a:gd name="connsiteX1" fmla="*/ 214341 w 1783698"/>
                <a:gd name="connsiteY1" fmla="*/ 330287 h 1694991"/>
                <a:gd name="connsiteX2" fmla="*/ 1327013 w 1783698"/>
                <a:gd name="connsiteY2" fmla="*/ 2414 h 1694991"/>
                <a:gd name="connsiteX3" fmla="*/ 1703551 w 1783698"/>
                <a:gd name="connsiteY3" fmla="*/ 255090 h 1694991"/>
                <a:gd name="connsiteX4" fmla="*/ 1783698 w 1783698"/>
                <a:gd name="connsiteY4" fmla="*/ 1088942 h 1694991"/>
                <a:gd name="connsiteX5" fmla="*/ 1465448 w 1783698"/>
                <a:gd name="connsiteY5" fmla="*/ 1694991 h 1694991"/>
                <a:gd name="connsiteX6" fmla="*/ 352776 w 1783698"/>
                <a:gd name="connsiteY6" fmla="*/ 1694991 h 1694991"/>
                <a:gd name="connsiteX7" fmla="*/ 340540 w 1783698"/>
                <a:gd name="connsiteY7" fmla="*/ 1394956 h 1694991"/>
                <a:gd name="connsiteX8" fmla="*/ 103743 w 1783698"/>
                <a:gd name="connsiteY8" fmla="*/ 732327 h 1694991"/>
                <a:gd name="connsiteX0" fmla="*/ 103743 w 1783698"/>
                <a:gd name="connsiteY0" fmla="*/ 732327 h 1716850"/>
                <a:gd name="connsiteX1" fmla="*/ 214341 w 1783698"/>
                <a:gd name="connsiteY1" fmla="*/ 330287 h 1716850"/>
                <a:gd name="connsiteX2" fmla="*/ 1327013 w 1783698"/>
                <a:gd name="connsiteY2" fmla="*/ 2414 h 1716850"/>
                <a:gd name="connsiteX3" fmla="*/ 1703551 w 1783698"/>
                <a:gd name="connsiteY3" fmla="*/ 255090 h 1716850"/>
                <a:gd name="connsiteX4" fmla="*/ 1783698 w 1783698"/>
                <a:gd name="connsiteY4" fmla="*/ 1088942 h 1716850"/>
                <a:gd name="connsiteX5" fmla="*/ 1465448 w 1783698"/>
                <a:gd name="connsiteY5" fmla="*/ 1694991 h 1716850"/>
                <a:gd name="connsiteX6" fmla="*/ 691578 w 1783698"/>
                <a:gd name="connsiteY6" fmla="*/ 1716850 h 1716850"/>
                <a:gd name="connsiteX7" fmla="*/ 340540 w 1783698"/>
                <a:gd name="connsiteY7" fmla="*/ 1394956 h 1716850"/>
                <a:gd name="connsiteX8" fmla="*/ 103743 w 1783698"/>
                <a:gd name="connsiteY8" fmla="*/ 732327 h 1716850"/>
                <a:gd name="connsiteX0" fmla="*/ 103743 w 1783698"/>
                <a:gd name="connsiteY0" fmla="*/ 732327 h 1716850"/>
                <a:gd name="connsiteX1" fmla="*/ 214341 w 1783698"/>
                <a:gd name="connsiteY1" fmla="*/ 330287 h 1716850"/>
                <a:gd name="connsiteX2" fmla="*/ 1327013 w 1783698"/>
                <a:gd name="connsiteY2" fmla="*/ 2414 h 1716850"/>
                <a:gd name="connsiteX3" fmla="*/ 1703551 w 1783698"/>
                <a:gd name="connsiteY3" fmla="*/ 255090 h 1716850"/>
                <a:gd name="connsiteX4" fmla="*/ 1783698 w 1783698"/>
                <a:gd name="connsiteY4" fmla="*/ 1088942 h 1716850"/>
                <a:gd name="connsiteX5" fmla="*/ 1618455 w 1783698"/>
                <a:gd name="connsiteY5" fmla="*/ 1545627 h 1716850"/>
                <a:gd name="connsiteX6" fmla="*/ 691578 w 1783698"/>
                <a:gd name="connsiteY6" fmla="*/ 1716850 h 1716850"/>
                <a:gd name="connsiteX7" fmla="*/ 340540 w 1783698"/>
                <a:gd name="connsiteY7" fmla="*/ 1394956 h 1716850"/>
                <a:gd name="connsiteX8" fmla="*/ 103743 w 1783698"/>
                <a:gd name="connsiteY8" fmla="*/ 732327 h 1716850"/>
                <a:gd name="connsiteX0" fmla="*/ 103743 w 1811634"/>
                <a:gd name="connsiteY0" fmla="*/ 732327 h 1716850"/>
                <a:gd name="connsiteX1" fmla="*/ 214341 w 1811634"/>
                <a:gd name="connsiteY1" fmla="*/ 330287 h 1716850"/>
                <a:gd name="connsiteX2" fmla="*/ 1327013 w 1811634"/>
                <a:gd name="connsiteY2" fmla="*/ 2414 h 1716850"/>
                <a:gd name="connsiteX3" fmla="*/ 1703551 w 1811634"/>
                <a:gd name="connsiteY3" fmla="*/ 255090 h 1716850"/>
                <a:gd name="connsiteX4" fmla="*/ 1783698 w 1811634"/>
                <a:gd name="connsiteY4" fmla="*/ 1088942 h 1716850"/>
                <a:gd name="connsiteX5" fmla="*/ 1618455 w 1811634"/>
                <a:gd name="connsiteY5" fmla="*/ 1545627 h 1716850"/>
                <a:gd name="connsiteX6" fmla="*/ 691578 w 1811634"/>
                <a:gd name="connsiteY6" fmla="*/ 1716850 h 1716850"/>
                <a:gd name="connsiteX7" fmla="*/ 340540 w 1811634"/>
                <a:gd name="connsiteY7" fmla="*/ 1394956 h 1716850"/>
                <a:gd name="connsiteX8" fmla="*/ 103743 w 1811634"/>
                <a:gd name="connsiteY8" fmla="*/ 732327 h 1716850"/>
                <a:gd name="connsiteX0" fmla="*/ 103743 w 1783698"/>
                <a:gd name="connsiteY0" fmla="*/ 732327 h 1716850"/>
                <a:gd name="connsiteX1" fmla="*/ 214341 w 1783698"/>
                <a:gd name="connsiteY1" fmla="*/ 330287 h 1716850"/>
                <a:gd name="connsiteX2" fmla="*/ 1327013 w 1783698"/>
                <a:gd name="connsiteY2" fmla="*/ 2414 h 1716850"/>
                <a:gd name="connsiteX3" fmla="*/ 1703551 w 1783698"/>
                <a:gd name="connsiteY3" fmla="*/ 255090 h 1716850"/>
                <a:gd name="connsiteX4" fmla="*/ 1783698 w 1783698"/>
                <a:gd name="connsiteY4" fmla="*/ 1088942 h 1716850"/>
                <a:gd name="connsiteX5" fmla="*/ 1618455 w 1783698"/>
                <a:gd name="connsiteY5" fmla="*/ 1545627 h 1716850"/>
                <a:gd name="connsiteX6" fmla="*/ 691578 w 1783698"/>
                <a:gd name="connsiteY6" fmla="*/ 1716850 h 1716850"/>
                <a:gd name="connsiteX7" fmla="*/ 340540 w 1783698"/>
                <a:gd name="connsiteY7" fmla="*/ 1394956 h 1716850"/>
                <a:gd name="connsiteX8" fmla="*/ 103743 w 1783698"/>
                <a:gd name="connsiteY8" fmla="*/ 732327 h 1716850"/>
                <a:gd name="connsiteX0" fmla="*/ 103743 w 1801913"/>
                <a:gd name="connsiteY0" fmla="*/ 732327 h 1716850"/>
                <a:gd name="connsiteX1" fmla="*/ 214341 w 1801913"/>
                <a:gd name="connsiteY1" fmla="*/ 330287 h 1716850"/>
                <a:gd name="connsiteX2" fmla="*/ 1327013 w 1801913"/>
                <a:gd name="connsiteY2" fmla="*/ 2414 h 1716850"/>
                <a:gd name="connsiteX3" fmla="*/ 1703551 w 1801913"/>
                <a:gd name="connsiteY3" fmla="*/ 255090 h 1716850"/>
                <a:gd name="connsiteX4" fmla="*/ 1801913 w 1801913"/>
                <a:gd name="connsiteY4" fmla="*/ 1158159 h 1716850"/>
                <a:gd name="connsiteX5" fmla="*/ 1618455 w 1801913"/>
                <a:gd name="connsiteY5" fmla="*/ 1545627 h 1716850"/>
                <a:gd name="connsiteX6" fmla="*/ 691578 w 1801913"/>
                <a:gd name="connsiteY6" fmla="*/ 1716850 h 1716850"/>
                <a:gd name="connsiteX7" fmla="*/ 340540 w 1801913"/>
                <a:gd name="connsiteY7" fmla="*/ 1394956 h 1716850"/>
                <a:gd name="connsiteX8" fmla="*/ 103743 w 1801913"/>
                <a:gd name="connsiteY8" fmla="*/ 732327 h 1716850"/>
                <a:gd name="connsiteX0" fmla="*/ 103743 w 1813306"/>
                <a:gd name="connsiteY0" fmla="*/ 732327 h 1716850"/>
                <a:gd name="connsiteX1" fmla="*/ 214341 w 1813306"/>
                <a:gd name="connsiteY1" fmla="*/ 330287 h 1716850"/>
                <a:gd name="connsiteX2" fmla="*/ 1327013 w 1813306"/>
                <a:gd name="connsiteY2" fmla="*/ 2414 h 1716850"/>
                <a:gd name="connsiteX3" fmla="*/ 1703551 w 1813306"/>
                <a:gd name="connsiteY3" fmla="*/ 255090 h 1716850"/>
                <a:gd name="connsiteX4" fmla="*/ 1801913 w 1813306"/>
                <a:gd name="connsiteY4" fmla="*/ 1158159 h 1716850"/>
                <a:gd name="connsiteX5" fmla="*/ 1618455 w 1813306"/>
                <a:gd name="connsiteY5" fmla="*/ 1545627 h 1716850"/>
                <a:gd name="connsiteX6" fmla="*/ 691578 w 1813306"/>
                <a:gd name="connsiteY6" fmla="*/ 1716850 h 1716850"/>
                <a:gd name="connsiteX7" fmla="*/ 340540 w 1813306"/>
                <a:gd name="connsiteY7" fmla="*/ 1394956 h 1716850"/>
                <a:gd name="connsiteX8" fmla="*/ 103743 w 1813306"/>
                <a:gd name="connsiteY8" fmla="*/ 732327 h 1716850"/>
                <a:gd name="connsiteX0" fmla="*/ 103743 w 1808992"/>
                <a:gd name="connsiteY0" fmla="*/ 732327 h 1716850"/>
                <a:gd name="connsiteX1" fmla="*/ 214341 w 1808992"/>
                <a:gd name="connsiteY1" fmla="*/ 330287 h 1716850"/>
                <a:gd name="connsiteX2" fmla="*/ 1327013 w 1808992"/>
                <a:gd name="connsiteY2" fmla="*/ 2414 h 1716850"/>
                <a:gd name="connsiteX3" fmla="*/ 1703551 w 1808992"/>
                <a:gd name="connsiteY3" fmla="*/ 255090 h 1716850"/>
                <a:gd name="connsiteX4" fmla="*/ 1801913 w 1808992"/>
                <a:gd name="connsiteY4" fmla="*/ 1158159 h 1716850"/>
                <a:gd name="connsiteX5" fmla="*/ 1618455 w 1808992"/>
                <a:gd name="connsiteY5" fmla="*/ 1545627 h 1716850"/>
                <a:gd name="connsiteX6" fmla="*/ 691578 w 1808992"/>
                <a:gd name="connsiteY6" fmla="*/ 1716850 h 1716850"/>
                <a:gd name="connsiteX7" fmla="*/ 340540 w 1808992"/>
                <a:gd name="connsiteY7" fmla="*/ 1394956 h 1716850"/>
                <a:gd name="connsiteX8" fmla="*/ 103743 w 1808992"/>
                <a:gd name="connsiteY8" fmla="*/ 732327 h 1716850"/>
                <a:gd name="connsiteX0" fmla="*/ 103743 w 1789537"/>
                <a:gd name="connsiteY0" fmla="*/ 732327 h 1716850"/>
                <a:gd name="connsiteX1" fmla="*/ 214341 w 1789537"/>
                <a:gd name="connsiteY1" fmla="*/ 330287 h 1716850"/>
                <a:gd name="connsiteX2" fmla="*/ 1327013 w 1789537"/>
                <a:gd name="connsiteY2" fmla="*/ 2414 h 1716850"/>
                <a:gd name="connsiteX3" fmla="*/ 1703551 w 1789537"/>
                <a:gd name="connsiteY3" fmla="*/ 255090 h 1716850"/>
                <a:gd name="connsiteX4" fmla="*/ 1780055 w 1789537"/>
                <a:gd name="connsiteY4" fmla="*/ 1092585 h 1716850"/>
                <a:gd name="connsiteX5" fmla="*/ 1618455 w 1789537"/>
                <a:gd name="connsiteY5" fmla="*/ 1545627 h 1716850"/>
                <a:gd name="connsiteX6" fmla="*/ 691578 w 1789537"/>
                <a:gd name="connsiteY6" fmla="*/ 1716850 h 1716850"/>
                <a:gd name="connsiteX7" fmla="*/ 340540 w 1789537"/>
                <a:gd name="connsiteY7" fmla="*/ 1394956 h 1716850"/>
                <a:gd name="connsiteX8" fmla="*/ 103743 w 1789537"/>
                <a:gd name="connsiteY8" fmla="*/ 732327 h 1716850"/>
                <a:gd name="connsiteX0" fmla="*/ 103743 w 1789537"/>
                <a:gd name="connsiteY0" fmla="*/ 738081 h 1722604"/>
                <a:gd name="connsiteX1" fmla="*/ 214341 w 1789537"/>
                <a:gd name="connsiteY1" fmla="*/ 336041 h 1722604"/>
                <a:gd name="connsiteX2" fmla="*/ 1327013 w 1789537"/>
                <a:gd name="connsiteY2" fmla="*/ 8168 h 1722604"/>
                <a:gd name="connsiteX3" fmla="*/ 1703551 w 1789537"/>
                <a:gd name="connsiteY3" fmla="*/ 260844 h 1722604"/>
                <a:gd name="connsiteX4" fmla="*/ 1780055 w 1789537"/>
                <a:gd name="connsiteY4" fmla="*/ 1098339 h 1722604"/>
                <a:gd name="connsiteX5" fmla="*/ 1618455 w 1789537"/>
                <a:gd name="connsiteY5" fmla="*/ 1551381 h 1722604"/>
                <a:gd name="connsiteX6" fmla="*/ 691578 w 1789537"/>
                <a:gd name="connsiteY6" fmla="*/ 1722604 h 1722604"/>
                <a:gd name="connsiteX7" fmla="*/ 340540 w 1789537"/>
                <a:gd name="connsiteY7" fmla="*/ 1400710 h 1722604"/>
                <a:gd name="connsiteX8" fmla="*/ 103743 w 1789537"/>
                <a:gd name="connsiteY8" fmla="*/ 738081 h 1722604"/>
                <a:gd name="connsiteX0" fmla="*/ 103743 w 1789537"/>
                <a:gd name="connsiteY0" fmla="*/ 731049 h 1715572"/>
                <a:gd name="connsiteX1" fmla="*/ 214341 w 1789537"/>
                <a:gd name="connsiteY1" fmla="*/ 329009 h 1715572"/>
                <a:gd name="connsiteX2" fmla="*/ 1327013 w 1789537"/>
                <a:gd name="connsiteY2" fmla="*/ 1136 h 1715572"/>
                <a:gd name="connsiteX3" fmla="*/ 1703551 w 1789537"/>
                <a:gd name="connsiteY3" fmla="*/ 253812 h 1715572"/>
                <a:gd name="connsiteX4" fmla="*/ 1780055 w 1789537"/>
                <a:gd name="connsiteY4" fmla="*/ 1091307 h 1715572"/>
                <a:gd name="connsiteX5" fmla="*/ 1618455 w 1789537"/>
                <a:gd name="connsiteY5" fmla="*/ 1544349 h 1715572"/>
                <a:gd name="connsiteX6" fmla="*/ 691578 w 1789537"/>
                <a:gd name="connsiteY6" fmla="*/ 1715572 h 1715572"/>
                <a:gd name="connsiteX7" fmla="*/ 340540 w 1789537"/>
                <a:gd name="connsiteY7" fmla="*/ 1393678 h 1715572"/>
                <a:gd name="connsiteX8" fmla="*/ 103743 w 1789537"/>
                <a:gd name="connsiteY8" fmla="*/ 731049 h 1715572"/>
                <a:gd name="connsiteX0" fmla="*/ 103743 w 1789537"/>
                <a:gd name="connsiteY0" fmla="*/ 731049 h 1715572"/>
                <a:gd name="connsiteX1" fmla="*/ 214341 w 1789537"/>
                <a:gd name="connsiteY1" fmla="*/ 329009 h 1715572"/>
                <a:gd name="connsiteX2" fmla="*/ 1327013 w 1789537"/>
                <a:gd name="connsiteY2" fmla="*/ 1136 h 1715572"/>
                <a:gd name="connsiteX3" fmla="*/ 1703551 w 1789537"/>
                <a:gd name="connsiteY3" fmla="*/ 253812 h 1715572"/>
                <a:gd name="connsiteX4" fmla="*/ 1780055 w 1789537"/>
                <a:gd name="connsiteY4" fmla="*/ 1091307 h 1715572"/>
                <a:gd name="connsiteX5" fmla="*/ 1618455 w 1789537"/>
                <a:gd name="connsiteY5" fmla="*/ 1544349 h 1715572"/>
                <a:gd name="connsiteX6" fmla="*/ 691578 w 1789537"/>
                <a:gd name="connsiteY6" fmla="*/ 1715572 h 1715572"/>
                <a:gd name="connsiteX7" fmla="*/ 340540 w 1789537"/>
                <a:gd name="connsiteY7" fmla="*/ 1393678 h 1715572"/>
                <a:gd name="connsiteX8" fmla="*/ 103743 w 1789537"/>
                <a:gd name="connsiteY8" fmla="*/ 731049 h 1715572"/>
                <a:gd name="connsiteX0" fmla="*/ 103743 w 1789537"/>
                <a:gd name="connsiteY0" fmla="*/ 742828 h 1727351"/>
                <a:gd name="connsiteX1" fmla="*/ 214341 w 1789537"/>
                <a:gd name="connsiteY1" fmla="*/ 340788 h 1727351"/>
                <a:gd name="connsiteX2" fmla="*/ 1327013 w 1789537"/>
                <a:gd name="connsiteY2" fmla="*/ 12915 h 1727351"/>
                <a:gd name="connsiteX3" fmla="*/ 1703551 w 1789537"/>
                <a:gd name="connsiteY3" fmla="*/ 265591 h 1727351"/>
                <a:gd name="connsiteX4" fmla="*/ 1780055 w 1789537"/>
                <a:gd name="connsiteY4" fmla="*/ 1103086 h 1727351"/>
                <a:gd name="connsiteX5" fmla="*/ 1618455 w 1789537"/>
                <a:gd name="connsiteY5" fmla="*/ 1556128 h 1727351"/>
                <a:gd name="connsiteX6" fmla="*/ 691578 w 1789537"/>
                <a:gd name="connsiteY6" fmla="*/ 1727351 h 1727351"/>
                <a:gd name="connsiteX7" fmla="*/ 340540 w 1789537"/>
                <a:gd name="connsiteY7" fmla="*/ 1405457 h 1727351"/>
                <a:gd name="connsiteX8" fmla="*/ 103743 w 1789537"/>
                <a:gd name="connsiteY8" fmla="*/ 742828 h 1727351"/>
                <a:gd name="connsiteX0" fmla="*/ 103743 w 1789537"/>
                <a:gd name="connsiteY0" fmla="*/ 740445 h 1724968"/>
                <a:gd name="connsiteX1" fmla="*/ 214341 w 1789537"/>
                <a:gd name="connsiteY1" fmla="*/ 338405 h 1724968"/>
                <a:gd name="connsiteX2" fmla="*/ 1327013 w 1789537"/>
                <a:gd name="connsiteY2" fmla="*/ 10532 h 1724968"/>
                <a:gd name="connsiteX3" fmla="*/ 1703551 w 1789537"/>
                <a:gd name="connsiteY3" fmla="*/ 263208 h 1724968"/>
                <a:gd name="connsiteX4" fmla="*/ 1780055 w 1789537"/>
                <a:gd name="connsiteY4" fmla="*/ 1100703 h 1724968"/>
                <a:gd name="connsiteX5" fmla="*/ 1618455 w 1789537"/>
                <a:gd name="connsiteY5" fmla="*/ 1553745 h 1724968"/>
                <a:gd name="connsiteX6" fmla="*/ 691578 w 1789537"/>
                <a:gd name="connsiteY6" fmla="*/ 1724968 h 1724968"/>
                <a:gd name="connsiteX7" fmla="*/ 340540 w 1789537"/>
                <a:gd name="connsiteY7" fmla="*/ 1403074 h 1724968"/>
                <a:gd name="connsiteX8" fmla="*/ 103743 w 1789537"/>
                <a:gd name="connsiteY8" fmla="*/ 740445 h 1724968"/>
                <a:gd name="connsiteX0" fmla="*/ 30782 w 1716576"/>
                <a:gd name="connsiteY0" fmla="*/ 740445 h 1724968"/>
                <a:gd name="connsiteX1" fmla="*/ 141380 w 1716576"/>
                <a:gd name="connsiteY1" fmla="*/ 338405 h 1724968"/>
                <a:gd name="connsiteX2" fmla="*/ 1254052 w 1716576"/>
                <a:gd name="connsiteY2" fmla="*/ 10532 h 1724968"/>
                <a:gd name="connsiteX3" fmla="*/ 1630590 w 1716576"/>
                <a:gd name="connsiteY3" fmla="*/ 263208 h 1724968"/>
                <a:gd name="connsiteX4" fmla="*/ 1707094 w 1716576"/>
                <a:gd name="connsiteY4" fmla="*/ 1100703 h 1724968"/>
                <a:gd name="connsiteX5" fmla="*/ 1545494 w 1716576"/>
                <a:gd name="connsiteY5" fmla="*/ 1553745 h 1724968"/>
                <a:gd name="connsiteX6" fmla="*/ 618617 w 1716576"/>
                <a:gd name="connsiteY6" fmla="*/ 1724968 h 1724968"/>
                <a:gd name="connsiteX7" fmla="*/ 267579 w 1716576"/>
                <a:gd name="connsiteY7" fmla="*/ 1403074 h 1724968"/>
                <a:gd name="connsiteX8" fmla="*/ 30782 w 1716576"/>
                <a:gd name="connsiteY8" fmla="*/ 740445 h 1724968"/>
                <a:gd name="connsiteX0" fmla="*/ 30782 w 1716576"/>
                <a:gd name="connsiteY0" fmla="*/ 730686 h 1715209"/>
                <a:gd name="connsiteX1" fmla="*/ 141380 w 1716576"/>
                <a:gd name="connsiteY1" fmla="*/ 314074 h 1715209"/>
                <a:gd name="connsiteX2" fmla="*/ 1254052 w 1716576"/>
                <a:gd name="connsiteY2" fmla="*/ 773 h 1715209"/>
                <a:gd name="connsiteX3" fmla="*/ 1630590 w 1716576"/>
                <a:gd name="connsiteY3" fmla="*/ 253449 h 1715209"/>
                <a:gd name="connsiteX4" fmla="*/ 1707094 w 1716576"/>
                <a:gd name="connsiteY4" fmla="*/ 1090944 h 1715209"/>
                <a:gd name="connsiteX5" fmla="*/ 1545494 w 1716576"/>
                <a:gd name="connsiteY5" fmla="*/ 1543986 h 1715209"/>
                <a:gd name="connsiteX6" fmla="*/ 618617 w 1716576"/>
                <a:gd name="connsiteY6" fmla="*/ 1715209 h 1715209"/>
                <a:gd name="connsiteX7" fmla="*/ 267579 w 1716576"/>
                <a:gd name="connsiteY7" fmla="*/ 1393315 h 1715209"/>
                <a:gd name="connsiteX8" fmla="*/ 30782 w 1716576"/>
                <a:gd name="connsiteY8" fmla="*/ 730686 h 1715209"/>
                <a:gd name="connsiteX0" fmla="*/ 34837 w 1720631"/>
                <a:gd name="connsiteY0" fmla="*/ 730686 h 1715209"/>
                <a:gd name="connsiteX1" fmla="*/ 145435 w 1720631"/>
                <a:gd name="connsiteY1" fmla="*/ 314074 h 1715209"/>
                <a:gd name="connsiteX2" fmla="*/ 1258107 w 1720631"/>
                <a:gd name="connsiteY2" fmla="*/ 773 h 1715209"/>
                <a:gd name="connsiteX3" fmla="*/ 1634645 w 1720631"/>
                <a:gd name="connsiteY3" fmla="*/ 253449 h 1715209"/>
                <a:gd name="connsiteX4" fmla="*/ 1711149 w 1720631"/>
                <a:gd name="connsiteY4" fmla="*/ 1090944 h 1715209"/>
                <a:gd name="connsiteX5" fmla="*/ 1549549 w 1720631"/>
                <a:gd name="connsiteY5" fmla="*/ 1543986 h 1715209"/>
                <a:gd name="connsiteX6" fmla="*/ 622672 w 1720631"/>
                <a:gd name="connsiteY6" fmla="*/ 1715209 h 1715209"/>
                <a:gd name="connsiteX7" fmla="*/ 271634 w 1720631"/>
                <a:gd name="connsiteY7" fmla="*/ 1393315 h 1715209"/>
                <a:gd name="connsiteX8" fmla="*/ 34837 w 1720631"/>
                <a:gd name="connsiteY8" fmla="*/ 730686 h 1715209"/>
                <a:gd name="connsiteX0" fmla="*/ 45895 w 1731689"/>
                <a:gd name="connsiteY0" fmla="*/ 730686 h 1715209"/>
                <a:gd name="connsiteX1" fmla="*/ 156493 w 1731689"/>
                <a:gd name="connsiteY1" fmla="*/ 314074 h 1715209"/>
                <a:gd name="connsiteX2" fmla="*/ 1269165 w 1731689"/>
                <a:gd name="connsiteY2" fmla="*/ 773 h 1715209"/>
                <a:gd name="connsiteX3" fmla="*/ 1645703 w 1731689"/>
                <a:gd name="connsiteY3" fmla="*/ 253449 h 1715209"/>
                <a:gd name="connsiteX4" fmla="*/ 1722207 w 1731689"/>
                <a:gd name="connsiteY4" fmla="*/ 1090944 h 1715209"/>
                <a:gd name="connsiteX5" fmla="*/ 1560607 w 1731689"/>
                <a:gd name="connsiteY5" fmla="*/ 1543986 h 1715209"/>
                <a:gd name="connsiteX6" fmla="*/ 633730 w 1731689"/>
                <a:gd name="connsiteY6" fmla="*/ 1715209 h 1715209"/>
                <a:gd name="connsiteX7" fmla="*/ 282692 w 1731689"/>
                <a:gd name="connsiteY7" fmla="*/ 1393315 h 1715209"/>
                <a:gd name="connsiteX8" fmla="*/ 45895 w 1731689"/>
                <a:gd name="connsiteY8" fmla="*/ 730686 h 1715209"/>
                <a:gd name="connsiteX0" fmla="*/ 45895 w 1731689"/>
                <a:gd name="connsiteY0" fmla="*/ 730686 h 1715209"/>
                <a:gd name="connsiteX1" fmla="*/ 156493 w 1731689"/>
                <a:gd name="connsiteY1" fmla="*/ 314074 h 1715209"/>
                <a:gd name="connsiteX2" fmla="*/ 1269165 w 1731689"/>
                <a:gd name="connsiteY2" fmla="*/ 773 h 1715209"/>
                <a:gd name="connsiteX3" fmla="*/ 1645703 w 1731689"/>
                <a:gd name="connsiteY3" fmla="*/ 253449 h 1715209"/>
                <a:gd name="connsiteX4" fmla="*/ 1722207 w 1731689"/>
                <a:gd name="connsiteY4" fmla="*/ 1090944 h 1715209"/>
                <a:gd name="connsiteX5" fmla="*/ 1560607 w 1731689"/>
                <a:gd name="connsiteY5" fmla="*/ 1543986 h 1715209"/>
                <a:gd name="connsiteX6" fmla="*/ 633730 w 1731689"/>
                <a:gd name="connsiteY6" fmla="*/ 1715209 h 1715209"/>
                <a:gd name="connsiteX7" fmla="*/ 282692 w 1731689"/>
                <a:gd name="connsiteY7" fmla="*/ 1393315 h 1715209"/>
                <a:gd name="connsiteX8" fmla="*/ 45895 w 1731689"/>
                <a:gd name="connsiteY8" fmla="*/ 730686 h 1715209"/>
                <a:gd name="connsiteX0" fmla="*/ 45895 w 1731689"/>
                <a:gd name="connsiteY0" fmla="*/ 743235 h 1727758"/>
                <a:gd name="connsiteX1" fmla="*/ 156493 w 1731689"/>
                <a:gd name="connsiteY1" fmla="*/ 326623 h 1727758"/>
                <a:gd name="connsiteX2" fmla="*/ 1269165 w 1731689"/>
                <a:gd name="connsiteY2" fmla="*/ 13322 h 1727758"/>
                <a:gd name="connsiteX3" fmla="*/ 1645703 w 1731689"/>
                <a:gd name="connsiteY3" fmla="*/ 265998 h 1727758"/>
                <a:gd name="connsiteX4" fmla="*/ 1722207 w 1731689"/>
                <a:gd name="connsiteY4" fmla="*/ 1103493 h 1727758"/>
                <a:gd name="connsiteX5" fmla="*/ 1560607 w 1731689"/>
                <a:gd name="connsiteY5" fmla="*/ 1556535 h 1727758"/>
                <a:gd name="connsiteX6" fmla="*/ 633730 w 1731689"/>
                <a:gd name="connsiteY6" fmla="*/ 1727758 h 1727758"/>
                <a:gd name="connsiteX7" fmla="*/ 282692 w 1731689"/>
                <a:gd name="connsiteY7" fmla="*/ 1405864 h 1727758"/>
                <a:gd name="connsiteX8" fmla="*/ 45895 w 1731689"/>
                <a:gd name="connsiteY8" fmla="*/ 743235 h 1727758"/>
                <a:gd name="connsiteX0" fmla="*/ 45895 w 1731689"/>
                <a:gd name="connsiteY0" fmla="*/ 743235 h 1727758"/>
                <a:gd name="connsiteX1" fmla="*/ 156493 w 1731689"/>
                <a:gd name="connsiteY1" fmla="*/ 326623 h 1727758"/>
                <a:gd name="connsiteX2" fmla="*/ 1269165 w 1731689"/>
                <a:gd name="connsiteY2" fmla="*/ 13322 h 1727758"/>
                <a:gd name="connsiteX3" fmla="*/ 1645703 w 1731689"/>
                <a:gd name="connsiteY3" fmla="*/ 265998 h 1727758"/>
                <a:gd name="connsiteX4" fmla="*/ 1722207 w 1731689"/>
                <a:gd name="connsiteY4" fmla="*/ 1103493 h 1727758"/>
                <a:gd name="connsiteX5" fmla="*/ 1560607 w 1731689"/>
                <a:gd name="connsiteY5" fmla="*/ 1556535 h 1727758"/>
                <a:gd name="connsiteX6" fmla="*/ 633730 w 1731689"/>
                <a:gd name="connsiteY6" fmla="*/ 1727758 h 1727758"/>
                <a:gd name="connsiteX7" fmla="*/ 282692 w 1731689"/>
                <a:gd name="connsiteY7" fmla="*/ 1405864 h 1727758"/>
                <a:gd name="connsiteX8" fmla="*/ 45895 w 1731689"/>
                <a:gd name="connsiteY8" fmla="*/ 743235 h 1727758"/>
                <a:gd name="connsiteX0" fmla="*/ 45895 w 1731689"/>
                <a:gd name="connsiteY0" fmla="*/ 743235 h 1727758"/>
                <a:gd name="connsiteX1" fmla="*/ 156493 w 1731689"/>
                <a:gd name="connsiteY1" fmla="*/ 326623 h 1727758"/>
                <a:gd name="connsiteX2" fmla="*/ 1269165 w 1731689"/>
                <a:gd name="connsiteY2" fmla="*/ 13322 h 1727758"/>
                <a:gd name="connsiteX3" fmla="*/ 1645703 w 1731689"/>
                <a:gd name="connsiteY3" fmla="*/ 265998 h 1727758"/>
                <a:gd name="connsiteX4" fmla="*/ 1722207 w 1731689"/>
                <a:gd name="connsiteY4" fmla="*/ 1103493 h 1727758"/>
                <a:gd name="connsiteX5" fmla="*/ 1560607 w 1731689"/>
                <a:gd name="connsiteY5" fmla="*/ 1556535 h 1727758"/>
                <a:gd name="connsiteX6" fmla="*/ 633730 w 1731689"/>
                <a:gd name="connsiteY6" fmla="*/ 1727758 h 1727758"/>
                <a:gd name="connsiteX7" fmla="*/ 282692 w 1731689"/>
                <a:gd name="connsiteY7" fmla="*/ 1405864 h 1727758"/>
                <a:gd name="connsiteX8" fmla="*/ 45895 w 1731689"/>
                <a:gd name="connsiteY8" fmla="*/ 743235 h 1727758"/>
                <a:gd name="connsiteX0" fmla="*/ 45895 w 1732787"/>
                <a:gd name="connsiteY0" fmla="*/ 743235 h 1727758"/>
                <a:gd name="connsiteX1" fmla="*/ 156493 w 1732787"/>
                <a:gd name="connsiteY1" fmla="*/ 326623 h 1727758"/>
                <a:gd name="connsiteX2" fmla="*/ 1269165 w 1732787"/>
                <a:gd name="connsiteY2" fmla="*/ 13322 h 1727758"/>
                <a:gd name="connsiteX3" fmla="*/ 1645703 w 1732787"/>
                <a:gd name="connsiteY3" fmla="*/ 265998 h 1727758"/>
                <a:gd name="connsiteX4" fmla="*/ 1722207 w 1732787"/>
                <a:gd name="connsiteY4" fmla="*/ 1103493 h 1727758"/>
                <a:gd name="connsiteX5" fmla="*/ 1560607 w 1732787"/>
                <a:gd name="connsiteY5" fmla="*/ 1556535 h 1727758"/>
                <a:gd name="connsiteX6" fmla="*/ 633730 w 1732787"/>
                <a:gd name="connsiteY6" fmla="*/ 1727758 h 1727758"/>
                <a:gd name="connsiteX7" fmla="*/ 282692 w 1732787"/>
                <a:gd name="connsiteY7" fmla="*/ 1405864 h 1727758"/>
                <a:gd name="connsiteX8" fmla="*/ 45895 w 1732787"/>
                <a:gd name="connsiteY8" fmla="*/ 743235 h 1727758"/>
                <a:gd name="connsiteX0" fmla="*/ 45895 w 1728774"/>
                <a:gd name="connsiteY0" fmla="*/ 743235 h 1727758"/>
                <a:gd name="connsiteX1" fmla="*/ 156493 w 1728774"/>
                <a:gd name="connsiteY1" fmla="*/ 326623 h 1727758"/>
                <a:gd name="connsiteX2" fmla="*/ 1269165 w 1728774"/>
                <a:gd name="connsiteY2" fmla="*/ 13322 h 1727758"/>
                <a:gd name="connsiteX3" fmla="*/ 1645703 w 1728774"/>
                <a:gd name="connsiteY3" fmla="*/ 265998 h 1727758"/>
                <a:gd name="connsiteX4" fmla="*/ 1722207 w 1728774"/>
                <a:gd name="connsiteY4" fmla="*/ 1103493 h 1727758"/>
                <a:gd name="connsiteX5" fmla="*/ 1560607 w 1728774"/>
                <a:gd name="connsiteY5" fmla="*/ 1556535 h 1727758"/>
                <a:gd name="connsiteX6" fmla="*/ 633730 w 1728774"/>
                <a:gd name="connsiteY6" fmla="*/ 1727758 h 1727758"/>
                <a:gd name="connsiteX7" fmla="*/ 282692 w 1728774"/>
                <a:gd name="connsiteY7" fmla="*/ 1405864 h 1727758"/>
                <a:gd name="connsiteX8" fmla="*/ 45895 w 1728774"/>
                <a:gd name="connsiteY8" fmla="*/ 743235 h 1727758"/>
                <a:gd name="connsiteX0" fmla="*/ 45895 w 1728774"/>
                <a:gd name="connsiteY0" fmla="*/ 743235 h 1727758"/>
                <a:gd name="connsiteX1" fmla="*/ 156493 w 1728774"/>
                <a:gd name="connsiteY1" fmla="*/ 326623 h 1727758"/>
                <a:gd name="connsiteX2" fmla="*/ 1269165 w 1728774"/>
                <a:gd name="connsiteY2" fmla="*/ 13322 h 1727758"/>
                <a:gd name="connsiteX3" fmla="*/ 1645703 w 1728774"/>
                <a:gd name="connsiteY3" fmla="*/ 265998 h 1727758"/>
                <a:gd name="connsiteX4" fmla="*/ 1722207 w 1728774"/>
                <a:gd name="connsiteY4" fmla="*/ 1103493 h 1727758"/>
                <a:gd name="connsiteX5" fmla="*/ 1560607 w 1728774"/>
                <a:gd name="connsiteY5" fmla="*/ 1556535 h 1727758"/>
                <a:gd name="connsiteX6" fmla="*/ 633730 w 1728774"/>
                <a:gd name="connsiteY6" fmla="*/ 1727758 h 1727758"/>
                <a:gd name="connsiteX7" fmla="*/ 282692 w 1728774"/>
                <a:gd name="connsiteY7" fmla="*/ 1405864 h 1727758"/>
                <a:gd name="connsiteX8" fmla="*/ 45895 w 1728774"/>
                <a:gd name="connsiteY8" fmla="*/ 743235 h 1727758"/>
                <a:gd name="connsiteX0" fmla="*/ 45895 w 1727219"/>
                <a:gd name="connsiteY0" fmla="*/ 743235 h 1727758"/>
                <a:gd name="connsiteX1" fmla="*/ 156493 w 1727219"/>
                <a:gd name="connsiteY1" fmla="*/ 326623 h 1727758"/>
                <a:gd name="connsiteX2" fmla="*/ 1269165 w 1727219"/>
                <a:gd name="connsiteY2" fmla="*/ 13322 h 1727758"/>
                <a:gd name="connsiteX3" fmla="*/ 1645703 w 1727219"/>
                <a:gd name="connsiteY3" fmla="*/ 265998 h 1727758"/>
                <a:gd name="connsiteX4" fmla="*/ 1722207 w 1727219"/>
                <a:gd name="connsiteY4" fmla="*/ 1103493 h 1727758"/>
                <a:gd name="connsiteX5" fmla="*/ 1495032 w 1727219"/>
                <a:gd name="connsiteY5" fmla="*/ 1582036 h 1727758"/>
                <a:gd name="connsiteX6" fmla="*/ 633730 w 1727219"/>
                <a:gd name="connsiteY6" fmla="*/ 1727758 h 1727758"/>
                <a:gd name="connsiteX7" fmla="*/ 282692 w 1727219"/>
                <a:gd name="connsiteY7" fmla="*/ 1405864 h 1727758"/>
                <a:gd name="connsiteX8" fmla="*/ 45895 w 1727219"/>
                <a:gd name="connsiteY8" fmla="*/ 743235 h 1727758"/>
                <a:gd name="connsiteX0" fmla="*/ 45895 w 1727219"/>
                <a:gd name="connsiteY0" fmla="*/ 743235 h 1727758"/>
                <a:gd name="connsiteX1" fmla="*/ 156493 w 1727219"/>
                <a:gd name="connsiteY1" fmla="*/ 326623 h 1727758"/>
                <a:gd name="connsiteX2" fmla="*/ 1269165 w 1727219"/>
                <a:gd name="connsiteY2" fmla="*/ 13322 h 1727758"/>
                <a:gd name="connsiteX3" fmla="*/ 1645703 w 1727219"/>
                <a:gd name="connsiteY3" fmla="*/ 265998 h 1727758"/>
                <a:gd name="connsiteX4" fmla="*/ 1722207 w 1727219"/>
                <a:gd name="connsiteY4" fmla="*/ 1103493 h 1727758"/>
                <a:gd name="connsiteX5" fmla="*/ 1495032 w 1727219"/>
                <a:gd name="connsiteY5" fmla="*/ 1582036 h 1727758"/>
                <a:gd name="connsiteX6" fmla="*/ 633730 w 1727219"/>
                <a:gd name="connsiteY6" fmla="*/ 1727758 h 1727758"/>
                <a:gd name="connsiteX7" fmla="*/ 282692 w 1727219"/>
                <a:gd name="connsiteY7" fmla="*/ 1405864 h 1727758"/>
                <a:gd name="connsiteX8" fmla="*/ 45895 w 1727219"/>
                <a:gd name="connsiteY8" fmla="*/ 743235 h 1727758"/>
                <a:gd name="connsiteX0" fmla="*/ 45895 w 1722207"/>
                <a:gd name="connsiteY0" fmla="*/ 743235 h 1727758"/>
                <a:gd name="connsiteX1" fmla="*/ 156493 w 1722207"/>
                <a:gd name="connsiteY1" fmla="*/ 326623 h 1727758"/>
                <a:gd name="connsiteX2" fmla="*/ 1269165 w 1722207"/>
                <a:gd name="connsiteY2" fmla="*/ 13322 h 1727758"/>
                <a:gd name="connsiteX3" fmla="*/ 1645703 w 1722207"/>
                <a:gd name="connsiteY3" fmla="*/ 265998 h 1727758"/>
                <a:gd name="connsiteX4" fmla="*/ 1722207 w 1722207"/>
                <a:gd name="connsiteY4" fmla="*/ 1103493 h 1727758"/>
                <a:gd name="connsiteX5" fmla="*/ 1495032 w 1722207"/>
                <a:gd name="connsiteY5" fmla="*/ 1582036 h 1727758"/>
                <a:gd name="connsiteX6" fmla="*/ 633730 w 1722207"/>
                <a:gd name="connsiteY6" fmla="*/ 1727758 h 1727758"/>
                <a:gd name="connsiteX7" fmla="*/ 282692 w 1722207"/>
                <a:gd name="connsiteY7" fmla="*/ 1405864 h 1727758"/>
                <a:gd name="connsiteX8" fmla="*/ 45895 w 1722207"/>
                <a:gd name="connsiteY8" fmla="*/ 743235 h 1727758"/>
                <a:gd name="connsiteX0" fmla="*/ 45895 w 1730841"/>
                <a:gd name="connsiteY0" fmla="*/ 743235 h 1727758"/>
                <a:gd name="connsiteX1" fmla="*/ 156493 w 1730841"/>
                <a:gd name="connsiteY1" fmla="*/ 326623 h 1727758"/>
                <a:gd name="connsiteX2" fmla="*/ 1269165 w 1730841"/>
                <a:gd name="connsiteY2" fmla="*/ 13322 h 1727758"/>
                <a:gd name="connsiteX3" fmla="*/ 1645703 w 1730841"/>
                <a:gd name="connsiteY3" fmla="*/ 265998 h 1727758"/>
                <a:gd name="connsiteX4" fmla="*/ 1722207 w 1730841"/>
                <a:gd name="connsiteY4" fmla="*/ 1103493 h 1727758"/>
                <a:gd name="connsiteX5" fmla="*/ 1495032 w 1730841"/>
                <a:gd name="connsiteY5" fmla="*/ 1582036 h 1727758"/>
                <a:gd name="connsiteX6" fmla="*/ 633730 w 1730841"/>
                <a:gd name="connsiteY6" fmla="*/ 1727758 h 1727758"/>
                <a:gd name="connsiteX7" fmla="*/ 282692 w 1730841"/>
                <a:gd name="connsiteY7" fmla="*/ 1405864 h 1727758"/>
                <a:gd name="connsiteX8" fmla="*/ 45895 w 1730841"/>
                <a:gd name="connsiteY8" fmla="*/ 743235 h 1727758"/>
                <a:gd name="connsiteX0" fmla="*/ 45895 w 1729328"/>
                <a:gd name="connsiteY0" fmla="*/ 743235 h 1727758"/>
                <a:gd name="connsiteX1" fmla="*/ 156493 w 1729328"/>
                <a:gd name="connsiteY1" fmla="*/ 326623 h 1727758"/>
                <a:gd name="connsiteX2" fmla="*/ 1269165 w 1729328"/>
                <a:gd name="connsiteY2" fmla="*/ 13322 h 1727758"/>
                <a:gd name="connsiteX3" fmla="*/ 1645703 w 1729328"/>
                <a:gd name="connsiteY3" fmla="*/ 265998 h 1727758"/>
                <a:gd name="connsiteX4" fmla="*/ 1722207 w 1729328"/>
                <a:gd name="connsiteY4" fmla="*/ 1103493 h 1727758"/>
                <a:gd name="connsiteX5" fmla="*/ 1495032 w 1729328"/>
                <a:gd name="connsiteY5" fmla="*/ 1582036 h 1727758"/>
                <a:gd name="connsiteX6" fmla="*/ 633730 w 1729328"/>
                <a:gd name="connsiteY6" fmla="*/ 1727758 h 1727758"/>
                <a:gd name="connsiteX7" fmla="*/ 282692 w 1729328"/>
                <a:gd name="connsiteY7" fmla="*/ 1405864 h 1727758"/>
                <a:gd name="connsiteX8" fmla="*/ 45895 w 1729328"/>
                <a:gd name="connsiteY8" fmla="*/ 743235 h 1727758"/>
                <a:gd name="connsiteX0" fmla="*/ 42395 w 1725828"/>
                <a:gd name="connsiteY0" fmla="*/ 730526 h 1715049"/>
                <a:gd name="connsiteX1" fmla="*/ 163922 w 1725828"/>
                <a:gd name="connsiteY1" fmla="*/ 306628 h 1715049"/>
                <a:gd name="connsiteX2" fmla="*/ 1265665 w 1725828"/>
                <a:gd name="connsiteY2" fmla="*/ 613 h 1715049"/>
                <a:gd name="connsiteX3" fmla="*/ 1642203 w 1725828"/>
                <a:gd name="connsiteY3" fmla="*/ 253289 h 1715049"/>
                <a:gd name="connsiteX4" fmla="*/ 1718707 w 1725828"/>
                <a:gd name="connsiteY4" fmla="*/ 1090784 h 1715049"/>
                <a:gd name="connsiteX5" fmla="*/ 1491532 w 1725828"/>
                <a:gd name="connsiteY5" fmla="*/ 1569327 h 1715049"/>
                <a:gd name="connsiteX6" fmla="*/ 630230 w 1725828"/>
                <a:gd name="connsiteY6" fmla="*/ 1715049 h 1715049"/>
                <a:gd name="connsiteX7" fmla="*/ 279192 w 1725828"/>
                <a:gd name="connsiteY7" fmla="*/ 1393155 h 1715049"/>
                <a:gd name="connsiteX8" fmla="*/ 42395 w 1725828"/>
                <a:gd name="connsiteY8" fmla="*/ 730526 h 1715049"/>
                <a:gd name="connsiteX0" fmla="*/ 42395 w 1725828"/>
                <a:gd name="connsiteY0" fmla="*/ 730526 h 1715049"/>
                <a:gd name="connsiteX1" fmla="*/ 163922 w 1725828"/>
                <a:gd name="connsiteY1" fmla="*/ 306628 h 1715049"/>
                <a:gd name="connsiteX2" fmla="*/ 1265665 w 1725828"/>
                <a:gd name="connsiteY2" fmla="*/ 613 h 1715049"/>
                <a:gd name="connsiteX3" fmla="*/ 1642203 w 1725828"/>
                <a:gd name="connsiteY3" fmla="*/ 253289 h 1715049"/>
                <a:gd name="connsiteX4" fmla="*/ 1718707 w 1725828"/>
                <a:gd name="connsiteY4" fmla="*/ 1090784 h 1715049"/>
                <a:gd name="connsiteX5" fmla="*/ 1491532 w 1725828"/>
                <a:gd name="connsiteY5" fmla="*/ 1569327 h 1715049"/>
                <a:gd name="connsiteX6" fmla="*/ 630230 w 1725828"/>
                <a:gd name="connsiteY6" fmla="*/ 1715049 h 1715049"/>
                <a:gd name="connsiteX7" fmla="*/ 279192 w 1725828"/>
                <a:gd name="connsiteY7" fmla="*/ 1393155 h 1715049"/>
                <a:gd name="connsiteX8" fmla="*/ 42395 w 1725828"/>
                <a:gd name="connsiteY8" fmla="*/ 730526 h 1715049"/>
                <a:gd name="connsiteX0" fmla="*/ 42395 w 1720000"/>
                <a:gd name="connsiteY0" fmla="*/ 730526 h 1715049"/>
                <a:gd name="connsiteX1" fmla="*/ 163922 w 1720000"/>
                <a:gd name="connsiteY1" fmla="*/ 306628 h 1715049"/>
                <a:gd name="connsiteX2" fmla="*/ 1265665 w 1720000"/>
                <a:gd name="connsiteY2" fmla="*/ 613 h 1715049"/>
                <a:gd name="connsiteX3" fmla="*/ 1642203 w 1720000"/>
                <a:gd name="connsiteY3" fmla="*/ 253289 h 1715049"/>
                <a:gd name="connsiteX4" fmla="*/ 1718707 w 1720000"/>
                <a:gd name="connsiteY4" fmla="*/ 1090784 h 1715049"/>
                <a:gd name="connsiteX5" fmla="*/ 1491532 w 1720000"/>
                <a:gd name="connsiteY5" fmla="*/ 1569327 h 1715049"/>
                <a:gd name="connsiteX6" fmla="*/ 969066 w 1720000"/>
                <a:gd name="connsiteY6" fmla="*/ 1653561 h 1715049"/>
                <a:gd name="connsiteX7" fmla="*/ 630230 w 1720000"/>
                <a:gd name="connsiteY7" fmla="*/ 1715049 h 1715049"/>
                <a:gd name="connsiteX8" fmla="*/ 279192 w 1720000"/>
                <a:gd name="connsiteY8" fmla="*/ 1393155 h 1715049"/>
                <a:gd name="connsiteX9" fmla="*/ 42395 w 1720000"/>
                <a:gd name="connsiteY9" fmla="*/ 730526 h 1715049"/>
                <a:gd name="connsiteX0" fmla="*/ 42395 w 1719961"/>
                <a:gd name="connsiteY0" fmla="*/ 730526 h 2054294"/>
                <a:gd name="connsiteX1" fmla="*/ 163922 w 1719961"/>
                <a:gd name="connsiteY1" fmla="*/ 306628 h 2054294"/>
                <a:gd name="connsiteX2" fmla="*/ 1265665 w 1719961"/>
                <a:gd name="connsiteY2" fmla="*/ 613 h 2054294"/>
                <a:gd name="connsiteX3" fmla="*/ 1642203 w 1719961"/>
                <a:gd name="connsiteY3" fmla="*/ 253289 h 2054294"/>
                <a:gd name="connsiteX4" fmla="*/ 1718707 w 1719961"/>
                <a:gd name="connsiteY4" fmla="*/ 1090784 h 2054294"/>
                <a:gd name="connsiteX5" fmla="*/ 1491532 w 1719961"/>
                <a:gd name="connsiteY5" fmla="*/ 1569327 h 2054294"/>
                <a:gd name="connsiteX6" fmla="*/ 994568 w 1719961"/>
                <a:gd name="connsiteY6" fmla="*/ 2054294 h 2054294"/>
                <a:gd name="connsiteX7" fmla="*/ 630230 w 1719961"/>
                <a:gd name="connsiteY7" fmla="*/ 1715049 h 2054294"/>
                <a:gd name="connsiteX8" fmla="*/ 279192 w 1719961"/>
                <a:gd name="connsiteY8" fmla="*/ 1393155 h 2054294"/>
                <a:gd name="connsiteX9" fmla="*/ 42395 w 1719961"/>
                <a:gd name="connsiteY9" fmla="*/ 730526 h 2054294"/>
                <a:gd name="connsiteX0" fmla="*/ 42395 w 1719961"/>
                <a:gd name="connsiteY0" fmla="*/ 730526 h 2054294"/>
                <a:gd name="connsiteX1" fmla="*/ 163922 w 1719961"/>
                <a:gd name="connsiteY1" fmla="*/ 306628 h 2054294"/>
                <a:gd name="connsiteX2" fmla="*/ 1265665 w 1719961"/>
                <a:gd name="connsiteY2" fmla="*/ 613 h 2054294"/>
                <a:gd name="connsiteX3" fmla="*/ 1642203 w 1719961"/>
                <a:gd name="connsiteY3" fmla="*/ 253289 h 2054294"/>
                <a:gd name="connsiteX4" fmla="*/ 1718707 w 1719961"/>
                <a:gd name="connsiteY4" fmla="*/ 1090784 h 2054294"/>
                <a:gd name="connsiteX5" fmla="*/ 1491532 w 1719961"/>
                <a:gd name="connsiteY5" fmla="*/ 1569327 h 2054294"/>
                <a:gd name="connsiteX6" fmla="*/ 994568 w 1719961"/>
                <a:gd name="connsiteY6" fmla="*/ 2054294 h 2054294"/>
                <a:gd name="connsiteX7" fmla="*/ 630230 w 1719961"/>
                <a:gd name="connsiteY7" fmla="*/ 1715049 h 2054294"/>
                <a:gd name="connsiteX8" fmla="*/ 279192 w 1719961"/>
                <a:gd name="connsiteY8" fmla="*/ 1393155 h 2054294"/>
                <a:gd name="connsiteX9" fmla="*/ 42395 w 1719961"/>
                <a:gd name="connsiteY9" fmla="*/ 730526 h 2054294"/>
                <a:gd name="connsiteX0" fmla="*/ 42395 w 1719961"/>
                <a:gd name="connsiteY0" fmla="*/ 730526 h 2054294"/>
                <a:gd name="connsiteX1" fmla="*/ 163922 w 1719961"/>
                <a:gd name="connsiteY1" fmla="*/ 306628 h 2054294"/>
                <a:gd name="connsiteX2" fmla="*/ 1265665 w 1719961"/>
                <a:gd name="connsiteY2" fmla="*/ 613 h 2054294"/>
                <a:gd name="connsiteX3" fmla="*/ 1642203 w 1719961"/>
                <a:gd name="connsiteY3" fmla="*/ 253289 h 2054294"/>
                <a:gd name="connsiteX4" fmla="*/ 1718707 w 1719961"/>
                <a:gd name="connsiteY4" fmla="*/ 1090784 h 2054294"/>
                <a:gd name="connsiteX5" fmla="*/ 1491532 w 1719961"/>
                <a:gd name="connsiteY5" fmla="*/ 1569327 h 2054294"/>
                <a:gd name="connsiteX6" fmla="*/ 994568 w 1719961"/>
                <a:gd name="connsiteY6" fmla="*/ 2054294 h 2054294"/>
                <a:gd name="connsiteX7" fmla="*/ 630230 w 1719961"/>
                <a:gd name="connsiteY7" fmla="*/ 1715049 h 2054294"/>
                <a:gd name="connsiteX8" fmla="*/ 279192 w 1719961"/>
                <a:gd name="connsiteY8" fmla="*/ 1393155 h 2054294"/>
                <a:gd name="connsiteX9" fmla="*/ 42395 w 1719961"/>
                <a:gd name="connsiteY9" fmla="*/ 730526 h 2054294"/>
                <a:gd name="connsiteX0" fmla="*/ 42395 w 1719640"/>
                <a:gd name="connsiteY0" fmla="*/ 730526 h 2055038"/>
                <a:gd name="connsiteX1" fmla="*/ 163922 w 1719640"/>
                <a:gd name="connsiteY1" fmla="*/ 306628 h 2055038"/>
                <a:gd name="connsiteX2" fmla="*/ 1265665 w 1719640"/>
                <a:gd name="connsiteY2" fmla="*/ 613 h 2055038"/>
                <a:gd name="connsiteX3" fmla="*/ 1642203 w 1719640"/>
                <a:gd name="connsiteY3" fmla="*/ 253289 h 2055038"/>
                <a:gd name="connsiteX4" fmla="*/ 1718707 w 1719640"/>
                <a:gd name="connsiteY4" fmla="*/ 1090784 h 2055038"/>
                <a:gd name="connsiteX5" fmla="*/ 1491532 w 1719640"/>
                <a:gd name="connsiteY5" fmla="*/ 1569327 h 2055038"/>
                <a:gd name="connsiteX6" fmla="*/ 1278725 w 1719640"/>
                <a:gd name="connsiteY6" fmla="*/ 1799281 h 2055038"/>
                <a:gd name="connsiteX7" fmla="*/ 994568 w 1719640"/>
                <a:gd name="connsiteY7" fmla="*/ 2054294 h 2055038"/>
                <a:gd name="connsiteX8" fmla="*/ 630230 w 1719640"/>
                <a:gd name="connsiteY8" fmla="*/ 1715049 h 2055038"/>
                <a:gd name="connsiteX9" fmla="*/ 279192 w 1719640"/>
                <a:gd name="connsiteY9" fmla="*/ 1393155 h 2055038"/>
                <a:gd name="connsiteX10" fmla="*/ 42395 w 1719640"/>
                <a:gd name="connsiteY10" fmla="*/ 730526 h 2055038"/>
                <a:gd name="connsiteX0" fmla="*/ 42395 w 1719786"/>
                <a:gd name="connsiteY0" fmla="*/ 730526 h 2054723"/>
                <a:gd name="connsiteX1" fmla="*/ 163922 w 1719786"/>
                <a:gd name="connsiteY1" fmla="*/ 306628 h 2054723"/>
                <a:gd name="connsiteX2" fmla="*/ 1265665 w 1719786"/>
                <a:gd name="connsiteY2" fmla="*/ 613 h 2054723"/>
                <a:gd name="connsiteX3" fmla="*/ 1642203 w 1719786"/>
                <a:gd name="connsiteY3" fmla="*/ 253289 h 2054723"/>
                <a:gd name="connsiteX4" fmla="*/ 1718707 w 1719786"/>
                <a:gd name="connsiteY4" fmla="*/ 1090784 h 2054723"/>
                <a:gd name="connsiteX5" fmla="*/ 1491532 w 1719786"/>
                <a:gd name="connsiteY5" fmla="*/ 1569327 h 2054723"/>
                <a:gd name="connsiteX6" fmla="*/ 1129360 w 1719786"/>
                <a:gd name="connsiteY6" fmla="*/ 1653560 h 2054723"/>
                <a:gd name="connsiteX7" fmla="*/ 994568 w 1719786"/>
                <a:gd name="connsiteY7" fmla="*/ 2054294 h 2054723"/>
                <a:gd name="connsiteX8" fmla="*/ 630230 w 1719786"/>
                <a:gd name="connsiteY8" fmla="*/ 1715049 h 2054723"/>
                <a:gd name="connsiteX9" fmla="*/ 279192 w 1719786"/>
                <a:gd name="connsiteY9" fmla="*/ 1393155 h 2054723"/>
                <a:gd name="connsiteX10" fmla="*/ 42395 w 1719786"/>
                <a:gd name="connsiteY10" fmla="*/ 730526 h 2054723"/>
                <a:gd name="connsiteX0" fmla="*/ 42395 w 1719786"/>
                <a:gd name="connsiteY0" fmla="*/ 730526 h 2054294"/>
                <a:gd name="connsiteX1" fmla="*/ 163922 w 1719786"/>
                <a:gd name="connsiteY1" fmla="*/ 306628 h 2054294"/>
                <a:gd name="connsiteX2" fmla="*/ 1265665 w 1719786"/>
                <a:gd name="connsiteY2" fmla="*/ 613 h 2054294"/>
                <a:gd name="connsiteX3" fmla="*/ 1642203 w 1719786"/>
                <a:gd name="connsiteY3" fmla="*/ 253289 h 2054294"/>
                <a:gd name="connsiteX4" fmla="*/ 1718707 w 1719786"/>
                <a:gd name="connsiteY4" fmla="*/ 1090784 h 2054294"/>
                <a:gd name="connsiteX5" fmla="*/ 1491532 w 1719786"/>
                <a:gd name="connsiteY5" fmla="*/ 1569327 h 2054294"/>
                <a:gd name="connsiteX6" fmla="*/ 1129360 w 1719786"/>
                <a:gd name="connsiteY6" fmla="*/ 1653560 h 2054294"/>
                <a:gd name="connsiteX7" fmla="*/ 994568 w 1719786"/>
                <a:gd name="connsiteY7" fmla="*/ 2054294 h 2054294"/>
                <a:gd name="connsiteX8" fmla="*/ 630230 w 1719786"/>
                <a:gd name="connsiteY8" fmla="*/ 1715049 h 2054294"/>
                <a:gd name="connsiteX9" fmla="*/ 279192 w 1719786"/>
                <a:gd name="connsiteY9" fmla="*/ 1393155 h 2054294"/>
                <a:gd name="connsiteX10" fmla="*/ 42395 w 1719786"/>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2074 w 1722283"/>
                <a:gd name="connsiteY6" fmla="*/ 1668132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2074 w 1722283"/>
                <a:gd name="connsiteY6" fmla="*/ 1668132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4656"/>
                <a:gd name="connsiteY0" fmla="*/ 730526 h 2054294"/>
                <a:gd name="connsiteX1" fmla="*/ 163922 w 1724656"/>
                <a:gd name="connsiteY1" fmla="*/ 306628 h 2054294"/>
                <a:gd name="connsiteX2" fmla="*/ 1265665 w 1724656"/>
                <a:gd name="connsiteY2" fmla="*/ 613 h 2054294"/>
                <a:gd name="connsiteX3" fmla="*/ 1642203 w 1724656"/>
                <a:gd name="connsiteY3" fmla="*/ 253289 h 2054294"/>
                <a:gd name="connsiteX4" fmla="*/ 1718707 w 1724656"/>
                <a:gd name="connsiteY4" fmla="*/ 1090784 h 2054294"/>
                <a:gd name="connsiteX5" fmla="*/ 1520676 w 1724656"/>
                <a:gd name="connsiteY5" fmla="*/ 1569327 h 2054294"/>
                <a:gd name="connsiteX6" fmla="*/ 1122074 w 1724656"/>
                <a:gd name="connsiteY6" fmla="*/ 1668132 h 2054294"/>
                <a:gd name="connsiteX7" fmla="*/ 994568 w 1724656"/>
                <a:gd name="connsiteY7" fmla="*/ 2054294 h 2054294"/>
                <a:gd name="connsiteX8" fmla="*/ 630230 w 1724656"/>
                <a:gd name="connsiteY8" fmla="*/ 1715049 h 2054294"/>
                <a:gd name="connsiteX9" fmla="*/ 279192 w 1724656"/>
                <a:gd name="connsiteY9" fmla="*/ 1393155 h 2054294"/>
                <a:gd name="connsiteX10" fmla="*/ 42395 w 1724656"/>
                <a:gd name="connsiteY10" fmla="*/ 730526 h 2054294"/>
                <a:gd name="connsiteX0" fmla="*/ 42395 w 1724656"/>
                <a:gd name="connsiteY0" fmla="*/ 730526 h 2054294"/>
                <a:gd name="connsiteX1" fmla="*/ 163922 w 1724656"/>
                <a:gd name="connsiteY1" fmla="*/ 306628 h 2054294"/>
                <a:gd name="connsiteX2" fmla="*/ 1265665 w 1724656"/>
                <a:gd name="connsiteY2" fmla="*/ 613 h 2054294"/>
                <a:gd name="connsiteX3" fmla="*/ 1642203 w 1724656"/>
                <a:gd name="connsiteY3" fmla="*/ 253289 h 2054294"/>
                <a:gd name="connsiteX4" fmla="*/ 1718707 w 1724656"/>
                <a:gd name="connsiteY4" fmla="*/ 1090784 h 2054294"/>
                <a:gd name="connsiteX5" fmla="*/ 1520676 w 1724656"/>
                <a:gd name="connsiteY5" fmla="*/ 1569327 h 2054294"/>
                <a:gd name="connsiteX6" fmla="*/ 1122074 w 1724656"/>
                <a:gd name="connsiteY6" fmla="*/ 1668132 h 2054294"/>
                <a:gd name="connsiteX7" fmla="*/ 994568 w 1724656"/>
                <a:gd name="connsiteY7" fmla="*/ 2054294 h 2054294"/>
                <a:gd name="connsiteX8" fmla="*/ 634168 w 1724656"/>
                <a:gd name="connsiteY8" fmla="*/ 1659920 h 2054294"/>
                <a:gd name="connsiteX9" fmla="*/ 279192 w 1724656"/>
                <a:gd name="connsiteY9" fmla="*/ 1393155 h 2054294"/>
                <a:gd name="connsiteX10" fmla="*/ 42395 w 1724656"/>
                <a:gd name="connsiteY10" fmla="*/ 730526 h 2054294"/>
                <a:gd name="connsiteX0" fmla="*/ 42395 w 1721121"/>
                <a:gd name="connsiteY0" fmla="*/ 730526 h 2054294"/>
                <a:gd name="connsiteX1" fmla="*/ 163922 w 1721121"/>
                <a:gd name="connsiteY1" fmla="*/ 306628 h 2054294"/>
                <a:gd name="connsiteX2" fmla="*/ 1265665 w 1721121"/>
                <a:gd name="connsiteY2" fmla="*/ 613 h 2054294"/>
                <a:gd name="connsiteX3" fmla="*/ 1642203 w 1721121"/>
                <a:gd name="connsiteY3" fmla="*/ 253289 h 2054294"/>
                <a:gd name="connsiteX4" fmla="*/ 1718707 w 1721121"/>
                <a:gd name="connsiteY4" fmla="*/ 1090784 h 2054294"/>
                <a:gd name="connsiteX5" fmla="*/ 1520676 w 1721121"/>
                <a:gd name="connsiteY5" fmla="*/ 1569327 h 2054294"/>
                <a:gd name="connsiteX6" fmla="*/ 1311090 w 1721121"/>
                <a:gd name="connsiteY6" fmla="*/ 1597251 h 2054294"/>
                <a:gd name="connsiteX7" fmla="*/ 994568 w 1721121"/>
                <a:gd name="connsiteY7" fmla="*/ 2054294 h 2054294"/>
                <a:gd name="connsiteX8" fmla="*/ 634168 w 1721121"/>
                <a:gd name="connsiteY8" fmla="*/ 1659920 h 2054294"/>
                <a:gd name="connsiteX9" fmla="*/ 279192 w 1721121"/>
                <a:gd name="connsiteY9" fmla="*/ 1393155 h 2054294"/>
                <a:gd name="connsiteX10" fmla="*/ 42395 w 1721121"/>
                <a:gd name="connsiteY10" fmla="*/ 730526 h 2054294"/>
                <a:gd name="connsiteX0" fmla="*/ 42395 w 1721121"/>
                <a:gd name="connsiteY0" fmla="*/ 730526 h 1951912"/>
                <a:gd name="connsiteX1" fmla="*/ 163922 w 1721121"/>
                <a:gd name="connsiteY1" fmla="*/ 306628 h 1951912"/>
                <a:gd name="connsiteX2" fmla="*/ 1265665 w 1721121"/>
                <a:gd name="connsiteY2" fmla="*/ 613 h 1951912"/>
                <a:gd name="connsiteX3" fmla="*/ 1642203 w 1721121"/>
                <a:gd name="connsiteY3" fmla="*/ 253289 h 1951912"/>
                <a:gd name="connsiteX4" fmla="*/ 1718707 w 1721121"/>
                <a:gd name="connsiteY4" fmla="*/ 1090784 h 1951912"/>
                <a:gd name="connsiteX5" fmla="*/ 1520676 w 1721121"/>
                <a:gd name="connsiteY5" fmla="*/ 1569327 h 1951912"/>
                <a:gd name="connsiteX6" fmla="*/ 1311090 w 1721121"/>
                <a:gd name="connsiteY6" fmla="*/ 1597251 h 1951912"/>
                <a:gd name="connsiteX7" fmla="*/ 1282027 w 1721121"/>
                <a:gd name="connsiteY7" fmla="*/ 1951912 h 1951912"/>
                <a:gd name="connsiteX8" fmla="*/ 634168 w 1721121"/>
                <a:gd name="connsiteY8" fmla="*/ 1659920 h 1951912"/>
                <a:gd name="connsiteX9" fmla="*/ 279192 w 1721121"/>
                <a:gd name="connsiteY9" fmla="*/ 1393155 h 1951912"/>
                <a:gd name="connsiteX10" fmla="*/ 42395 w 1721121"/>
                <a:gd name="connsiteY10" fmla="*/ 730526 h 1951912"/>
                <a:gd name="connsiteX0" fmla="*/ 42395 w 1721121"/>
                <a:gd name="connsiteY0" fmla="*/ 730526 h 1952469"/>
                <a:gd name="connsiteX1" fmla="*/ 163922 w 1721121"/>
                <a:gd name="connsiteY1" fmla="*/ 306628 h 1952469"/>
                <a:gd name="connsiteX2" fmla="*/ 1265665 w 1721121"/>
                <a:gd name="connsiteY2" fmla="*/ 613 h 1952469"/>
                <a:gd name="connsiteX3" fmla="*/ 1642203 w 1721121"/>
                <a:gd name="connsiteY3" fmla="*/ 253289 h 1952469"/>
                <a:gd name="connsiteX4" fmla="*/ 1718707 w 1721121"/>
                <a:gd name="connsiteY4" fmla="*/ 1090784 h 1952469"/>
                <a:gd name="connsiteX5" fmla="*/ 1520676 w 1721121"/>
                <a:gd name="connsiteY5" fmla="*/ 1569327 h 1952469"/>
                <a:gd name="connsiteX6" fmla="*/ 1311090 w 1721121"/>
                <a:gd name="connsiteY6" fmla="*/ 1597251 h 1952469"/>
                <a:gd name="connsiteX7" fmla="*/ 1282027 w 1721121"/>
                <a:gd name="connsiteY7" fmla="*/ 1951912 h 1952469"/>
                <a:gd name="connsiteX8" fmla="*/ 1013801 w 1721121"/>
                <a:gd name="connsiteY8" fmla="*/ 1678663 h 1952469"/>
                <a:gd name="connsiteX9" fmla="*/ 634168 w 1721121"/>
                <a:gd name="connsiteY9" fmla="*/ 1659920 h 1952469"/>
                <a:gd name="connsiteX10" fmla="*/ 279192 w 1721121"/>
                <a:gd name="connsiteY10" fmla="*/ 1393155 h 1952469"/>
                <a:gd name="connsiteX11" fmla="*/ 42395 w 1721121"/>
                <a:gd name="connsiteY11" fmla="*/ 730526 h 1952469"/>
                <a:gd name="connsiteX0" fmla="*/ 42395 w 1721121"/>
                <a:gd name="connsiteY0" fmla="*/ 730526 h 1952393"/>
                <a:gd name="connsiteX1" fmla="*/ 163922 w 1721121"/>
                <a:gd name="connsiteY1" fmla="*/ 306628 h 1952393"/>
                <a:gd name="connsiteX2" fmla="*/ 1265665 w 1721121"/>
                <a:gd name="connsiteY2" fmla="*/ 613 h 1952393"/>
                <a:gd name="connsiteX3" fmla="*/ 1642203 w 1721121"/>
                <a:gd name="connsiteY3" fmla="*/ 253289 h 1952393"/>
                <a:gd name="connsiteX4" fmla="*/ 1718707 w 1721121"/>
                <a:gd name="connsiteY4" fmla="*/ 1090784 h 1952393"/>
                <a:gd name="connsiteX5" fmla="*/ 1520676 w 1721121"/>
                <a:gd name="connsiteY5" fmla="*/ 1569327 h 1952393"/>
                <a:gd name="connsiteX6" fmla="*/ 1311090 w 1721121"/>
                <a:gd name="connsiteY6" fmla="*/ 1597251 h 1952393"/>
                <a:gd name="connsiteX7" fmla="*/ 1282027 w 1721121"/>
                <a:gd name="connsiteY7" fmla="*/ 1951912 h 1952393"/>
                <a:gd name="connsiteX8" fmla="*/ 1013801 w 1721121"/>
                <a:gd name="connsiteY8" fmla="*/ 1639284 h 1952393"/>
                <a:gd name="connsiteX9" fmla="*/ 634168 w 1721121"/>
                <a:gd name="connsiteY9" fmla="*/ 1659920 h 1952393"/>
                <a:gd name="connsiteX10" fmla="*/ 279192 w 1721121"/>
                <a:gd name="connsiteY10" fmla="*/ 1393155 h 1952393"/>
                <a:gd name="connsiteX11" fmla="*/ 42395 w 1721121"/>
                <a:gd name="connsiteY11" fmla="*/ 730526 h 1952393"/>
                <a:gd name="connsiteX0" fmla="*/ 42395 w 1721121"/>
                <a:gd name="connsiteY0" fmla="*/ 730526 h 1951912"/>
                <a:gd name="connsiteX1" fmla="*/ 163922 w 1721121"/>
                <a:gd name="connsiteY1" fmla="*/ 306628 h 1951912"/>
                <a:gd name="connsiteX2" fmla="*/ 1265665 w 1721121"/>
                <a:gd name="connsiteY2" fmla="*/ 613 h 1951912"/>
                <a:gd name="connsiteX3" fmla="*/ 1642203 w 1721121"/>
                <a:gd name="connsiteY3" fmla="*/ 253289 h 1951912"/>
                <a:gd name="connsiteX4" fmla="*/ 1718707 w 1721121"/>
                <a:gd name="connsiteY4" fmla="*/ 1090784 h 1951912"/>
                <a:gd name="connsiteX5" fmla="*/ 1520676 w 1721121"/>
                <a:gd name="connsiteY5" fmla="*/ 1569327 h 1951912"/>
                <a:gd name="connsiteX6" fmla="*/ 1311090 w 1721121"/>
                <a:gd name="connsiteY6" fmla="*/ 1597251 h 1951912"/>
                <a:gd name="connsiteX7" fmla="*/ 1282027 w 1721121"/>
                <a:gd name="connsiteY7" fmla="*/ 1951912 h 1951912"/>
                <a:gd name="connsiteX8" fmla="*/ 1013801 w 1721121"/>
                <a:gd name="connsiteY8" fmla="*/ 1639284 h 1951912"/>
                <a:gd name="connsiteX9" fmla="*/ 634168 w 1721121"/>
                <a:gd name="connsiteY9" fmla="*/ 1659920 h 1951912"/>
                <a:gd name="connsiteX10" fmla="*/ 279192 w 1721121"/>
                <a:gd name="connsiteY10" fmla="*/ 1393155 h 1951912"/>
                <a:gd name="connsiteX11" fmla="*/ 42395 w 1721121"/>
                <a:gd name="connsiteY11" fmla="*/ 730526 h 1951912"/>
                <a:gd name="connsiteX0" fmla="*/ 42395 w 1721121"/>
                <a:gd name="connsiteY0" fmla="*/ 730526 h 1951912"/>
                <a:gd name="connsiteX1" fmla="*/ 163922 w 1721121"/>
                <a:gd name="connsiteY1" fmla="*/ 306628 h 1951912"/>
                <a:gd name="connsiteX2" fmla="*/ 1265665 w 1721121"/>
                <a:gd name="connsiteY2" fmla="*/ 613 h 1951912"/>
                <a:gd name="connsiteX3" fmla="*/ 1642203 w 1721121"/>
                <a:gd name="connsiteY3" fmla="*/ 253289 h 1951912"/>
                <a:gd name="connsiteX4" fmla="*/ 1718707 w 1721121"/>
                <a:gd name="connsiteY4" fmla="*/ 1090784 h 1951912"/>
                <a:gd name="connsiteX5" fmla="*/ 1520676 w 1721121"/>
                <a:gd name="connsiteY5" fmla="*/ 1569327 h 1951912"/>
                <a:gd name="connsiteX6" fmla="*/ 1311090 w 1721121"/>
                <a:gd name="connsiteY6" fmla="*/ 1597251 h 1951912"/>
                <a:gd name="connsiteX7" fmla="*/ 1282027 w 1721121"/>
                <a:gd name="connsiteY7" fmla="*/ 1951912 h 1951912"/>
                <a:gd name="connsiteX8" fmla="*/ 1013801 w 1721121"/>
                <a:gd name="connsiteY8" fmla="*/ 1639284 h 1951912"/>
                <a:gd name="connsiteX9" fmla="*/ 634168 w 1721121"/>
                <a:gd name="connsiteY9" fmla="*/ 1659920 h 1951912"/>
                <a:gd name="connsiteX10" fmla="*/ 279192 w 1721121"/>
                <a:gd name="connsiteY10" fmla="*/ 1393155 h 1951912"/>
                <a:gd name="connsiteX11" fmla="*/ 42395 w 1721121"/>
                <a:gd name="connsiteY11" fmla="*/ 730526 h 1951912"/>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13801 w 1721121"/>
                <a:gd name="connsiteY8" fmla="*/ 1639284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13801 w 1721121"/>
                <a:gd name="connsiteY8" fmla="*/ 1639284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13801 w 1721121"/>
                <a:gd name="connsiteY8" fmla="*/ 1639284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13801 w 1721121"/>
                <a:gd name="connsiteY8" fmla="*/ 1639284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01988 w 1721121"/>
                <a:gd name="connsiteY8" fmla="*/ 1635346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022"/>
                <a:gd name="connsiteY0" fmla="*/ 730526 h 1947974"/>
                <a:gd name="connsiteX1" fmla="*/ 163922 w 1721022"/>
                <a:gd name="connsiteY1" fmla="*/ 306628 h 1947974"/>
                <a:gd name="connsiteX2" fmla="*/ 1265665 w 1721022"/>
                <a:gd name="connsiteY2" fmla="*/ 613 h 1947974"/>
                <a:gd name="connsiteX3" fmla="*/ 1642203 w 1721022"/>
                <a:gd name="connsiteY3" fmla="*/ 253289 h 1947974"/>
                <a:gd name="connsiteX4" fmla="*/ 1718707 w 1721022"/>
                <a:gd name="connsiteY4" fmla="*/ 1090784 h 1947974"/>
                <a:gd name="connsiteX5" fmla="*/ 1520676 w 1721022"/>
                <a:gd name="connsiteY5" fmla="*/ 1569327 h 1947974"/>
                <a:gd name="connsiteX6" fmla="*/ 1356390 w 1721022"/>
                <a:gd name="connsiteY6" fmla="*/ 1588095 h 1947974"/>
                <a:gd name="connsiteX7" fmla="*/ 1311090 w 1721022"/>
                <a:gd name="connsiteY7" fmla="*/ 1597251 h 1947974"/>
                <a:gd name="connsiteX8" fmla="*/ 1293840 w 1721022"/>
                <a:gd name="connsiteY8" fmla="*/ 1947974 h 1947974"/>
                <a:gd name="connsiteX9" fmla="*/ 1001988 w 1721022"/>
                <a:gd name="connsiteY9" fmla="*/ 1635346 h 1947974"/>
                <a:gd name="connsiteX10" fmla="*/ 634168 w 1721022"/>
                <a:gd name="connsiteY10" fmla="*/ 1659920 h 1947974"/>
                <a:gd name="connsiteX11" fmla="*/ 279192 w 1721022"/>
                <a:gd name="connsiteY11" fmla="*/ 1393155 h 1947974"/>
                <a:gd name="connsiteX12" fmla="*/ 42395 w 1721022"/>
                <a:gd name="connsiteY12" fmla="*/ 730526 h 1947974"/>
                <a:gd name="connsiteX0" fmla="*/ 42395 w 1720951"/>
                <a:gd name="connsiteY0" fmla="*/ 730526 h 1947974"/>
                <a:gd name="connsiteX1" fmla="*/ 163922 w 1720951"/>
                <a:gd name="connsiteY1" fmla="*/ 306628 h 1947974"/>
                <a:gd name="connsiteX2" fmla="*/ 1265665 w 1720951"/>
                <a:gd name="connsiteY2" fmla="*/ 613 h 1947974"/>
                <a:gd name="connsiteX3" fmla="*/ 1642203 w 1720951"/>
                <a:gd name="connsiteY3" fmla="*/ 253289 h 1947974"/>
                <a:gd name="connsiteX4" fmla="*/ 1718707 w 1720951"/>
                <a:gd name="connsiteY4" fmla="*/ 1090784 h 1947974"/>
                <a:gd name="connsiteX5" fmla="*/ 1520676 w 1720951"/>
                <a:gd name="connsiteY5" fmla="*/ 1569327 h 1947974"/>
                <a:gd name="connsiteX6" fmla="*/ 1391831 w 1720951"/>
                <a:gd name="connsiteY6" fmla="*/ 1580219 h 1947974"/>
                <a:gd name="connsiteX7" fmla="*/ 1311090 w 1720951"/>
                <a:gd name="connsiteY7" fmla="*/ 1597251 h 1947974"/>
                <a:gd name="connsiteX8" fmla="*/ 1293840 w 1720951"/>
                <a:gd name="connsiteY8" fmla="*/ 1947974 h 1947974"/>
                <a:gd name="connsiteX9" fmla="*/ 1001988 w 1720951"/>
                <a:gd name="connsiteY9" fmla="*/ 1635346 h 1947974"/>
                <a:gd name="connsiteX10" fmla="*/ 634168 w 1720951"/>
                <a:gd name="connsiteY10" fmla="*/ 1659920 h 1947974"/>
                <a:gd name="connsiteX11" fmla="*/ 279192 w 1720951"/>
                <a:gd name="connsiteY11" fmla="*/ 1393155 h 1947974"/>
                <a:gd name="connsiteX12" fmla="*/ 42395 w 1720951"/>
                <a:gd name="connsiteY12" fmla="*/ 730526 h 1947974"/>
                <a:gd name="connsiteX0" fmla="*/ 42395 w 1720951"/>
                <a:gd name="connsiteY0" fmla="*/ 730526 h 1947974"/>
                <a:gd name="connsiteX1" fmla="*/ 163922 w 1720951"/>
                <a:gd name="connsiteY1" fmla="*/ 306628 h 1947974"/>
                <a:gd name="connsiteX2" fmla="*/ 1265665 w 1720951"/>
                <a:gd name="connsiteY2" fmla="*/ 613 h 1947974"/>
                <a:gd name="connsiteX3" fmla="*/ 1642203 w 1720951"/>
                <a:gd name="connsiteY3" fmla="*/ 253289 h 1947974"/>
                <a:gd name="connsiteX4" fmla="*/ 1718707 w 1720951"/>
                <a:gd name="connsiteY4" fmla="*/ 1090784 h 1947974"/>
                <a:gd name="connsiteX5" fmla="*/ 1520676 w 1720951"/>
                <a:gd name="connsiteY5" fmla="*/ 1569327 h 1947974"/>
                <a:gd name="connsiteX6" fmla="*/ 1391831 w 1720951"/>
                <a:gd name="connsiteY6" fmla="*/ 1580219 h 1947974"/>
                <a:gd name="connsiteX7" fmla="*/ 1399707 w 1720951"/>
                <a:gd name="connsiteY7" fmla="*/ 1580219 h 1947974"/>
                <a:gd name="connsiteX8" fmla="*/ 1311090 w 1720951"/>
                <a:gd name="connsiteY8" fmla="*/ 1597251 h 1947974"/>
                <a:gd name="connsiteX9" fmla="*/ 1293840 w 1720951"/>
                <a:gd name="connsiteY9" fmla="*/ 1947974 h 1947974"/>
                <a:gd name="connsiteX10" fmla="*/ 1001988 w 1720951"/>
                <a:gd name="connsiteY10" fmla="*/ 1635346 h 1947974"/>
                <a:gd name="connsiteX11" fmla="*/ 634168 w 1720951"/>
                <a:gd name="connsiteY11" fmla="*/ 1659920 h 1947974"/>
                <a:gd name="connsiteX12" fmla="*/ 279192 w 1720951"/>
                <a:gd name="connsiteY12" fmla="*/ 1393155 h 1947974"/>
                <a:gd name="connsiteX13" fmla="*/ 42395 w 1720951"/>
                <a:gd name="connsiteY13" fmla="*/ 730526 h 1947974"/>
                <a:gd name="connsiteX0" fmla="*/ 42395 w 1720951"/>
                <a:gd name="connsiteY0" fmla="*/ 730526 h 1947974"/>
                <a:gd name="connsiteX1" fmla="*/ 163922 w 1720951"/>
                <a:gd name="connsiteY1" fmla="*/ 306628 h 1947974"/>
                <a:gd name="connsiteX2" fmla="*/ 1265665 w 1720951"/>
                <a:gd name="connsiteY2" fmla="*/ 613 h 1947974"/>
                <a:gd name="connsiteX3" fmla="*/ 1642203 w 1720951"/>
                <a:gd name="connsiteY3" fmla="*/ 253289 h 1947974"/>
                <a:gd name="connsiteX4" fmla="*/ 1718707 w 1720951"/>
                <a:gd name="connsiteY4" fmla="*/ 1090784 h 1947974"/>
                <a:gd name="connsiteX5" fmla="*/ 1520676 w 1720951"/>
                <a:gd name="connsiteY5" fmla="*/ 1569327 h 1947974"/>
                <a:gd name="connsiteX6" fmla="*/ 1391831 w 1720951"/>
                <a:gd name="connsiteY6" fmla="*/ 1580219 h 1947974"/>
                <a:gd name="connsiteX7" fmla="*/ 1311090 w 1720951"/>
                <a:gd name="connsiteY7" fmla="*/ 1597251 h 1947974"/>
                <a:gd name="connsiteX8" fmla="*/ 1293840 w 1720951"/>
                <a:gd name="connsiteY8" fmla="*/ 1947974 h 1947974"/>
                <a:gd name="connsiteX9" fmla="*/ 1001988 w 1720951"/>
                <a:gd name="connsiteY9" fmla="*/ 1635346 h 1947974"/>
                <a:gd name="connsiteX10" fmla="*/ 634168 w 1720951"/>
                <a:gd name="connsiteY10" fmla="*/ 1659920 h 1947974"/>
                <a:gd name="connsiteX11" fmla="*/ 279192 w 1720951"/>
                <a:gd name="connsiteY11" fmla="*/ 1393155 h 1947974"/>
                <a:gd name="connsiteX12" fmla="*/ 42395 w 1720951"/>
                <a:gd name="connsiteY12" fmla="*/ 730526 h 1947974"/>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01988 w 1721121"/>
                <a:gd name="connsiteY8" fmla="*/ 1635346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027"/>
                <a:gd name="connsiteY0" fmla="*/ 730526 h 1947974"/>
                <a:gd name="connsiteX1" fmla="*/ 163922 w 1721027"/>
                <a:gd name="connsiteY1" fmla="*/ 306628 h 1947974"/>
                <a:gd name="connsiteX2" fmla="*/ 1265665 w 1721027"/>
                <a:gd name="connsiteY2" fmla="*/ 613 h 1947974"/>
                <a:gd name="connsiteX3" fmla="*/ 1642203 w 1721027"/>
                <a:gd name="connsiteY3" fmla="*/ 253289 h 1947974"/>
                <a:gd name="connsiteX4" fmla="*/ 1718707 w 1721027"/>
                <a:gd name="connsiteY4" fmla="*/ 1090784 h 1947974"/>
                <a:gd name="connsiteX5" fmla="*/ 1520676 w 1721027"/>
                <a:gd name="connsiteY5" fmla="*/ 1569327 h 1947974"/>
                <a:gd name="connsiteX6" fmla="*/ 1354406 w 1721027"/>
                <a:gd name="connsiteY6" fmla="*/ 1577562 h 1947974"/>
                <a:gd name="connsiteX7" fmla="*/ 1293840 w 1721027"/>
                <a:gd name="connsiteY7" fmla="*/ 1947974 h 1947974"/>
                <a:gd name="connsiteX8" fmla="*/ 1001988 w 1721027"/>
                <a:gd name="connsiteY8" fmla="*/ 1635346 h 1947974"/>
                <a:gd name="connsiteX9" fmla="*/ 634168 w 1721027"/>
                <a:gd name="connsiteY9" fmla="*/ 1659920 h 1947974"/>
                <a:gd name="connsiteX10" fmla="*/ 279192 w 1721027"/>
                <a:gd name="connsiteY10" fmla="*/ 1393155 h 1947974"/>
                <a:gd name="connsiteX11" fmla="*/ 42395 w 1721027"/>
                <a:gd name="connsiteY11" fmla="*/ 730526 h 1947974"/>
                <a:gd name="connsiteX0" fmla="*/ 42395 w 1720292"/>
                <a:gd name="connsiteY0" fmla="*/ 730526 h 1947974"/>
                <a:gd name="connsiteX1" fmla="*/ 163922 w 1720292"/>
                <a:gd name="connsiteY1" fmla="*/ 306628 h 1947974"/>
                <a:gd name="connsiteX2" fmla="*/ 1265665 w 1720292"/>
                <a:gd name="connsiteY2" fmla="*/ 613 h 1947974"/>
                <a:gd name="connsiteX3" fmla="*/ 1642203 w 1720292"/>
                <a:gd name="connsiteY3" fmla="*/ 253289 h 1947974"/>
                <a:gd name="connsiteX4" fmla="*/ 1718707 w 1720292"/>
                <a:gd name="connsiteY4" fmla="*/ 1090784 h 1947974"/>
                <a:gd name="connsiteX5" fmla="*/ 1567931 w 1720292"/>
                <a:gd name="connsiteY5" fmla="*/ 1557514 h 1947974"/>
                <a:gd name="connsiteX6" fmla="*/ 1354406 w 1720292"/>
                <a:gd name="connsiteY6" fmla="*/ 1577562 h 1947974"/>
                <a:gd name="connsiteX7" fmla="*/ 1293840 w 1720292"/>
                <a:gd name="connsiteY7" fmla="*/ 1947974 h 1947974"/>
                <a:gd name="connsiteX8" fmla="*/ 1001988 w 1720292"/>
                <a:gd name="connsiteY8" fmla="*/ 1635346 h 1947974"/>
                <a:gd name="connsiteX9" fmla="*/ 634168 w 1720292"/>
                <a:gd name="connsiteY9" fmla="*/ 1659920 h 1947974"/>
                <a:gd name="connsiteX10" fmla="*/ 279192 w 1720292"/>
                <a:gd name="connsiteY10" fmla="*/ 1393155 h 1947974"/>
                <a:gd name="connsiteX11" fmla="*/ 42395 w 1720292"/>
                <a:gd name="connsiteY11" fmla="*/ 730526 h 1947974"/>
                <a:gd name="connsiteX0" fmla="*/ 42395 w 1720292"/>
                <a:gd name="connsiteY0" fmla="*/ 730526 h 1947974"/>
                <a:gd name="connsiteX1" fmla="*/ 163922 w 1720292"/>
                <a:gd name="connsiteY1" fmla="*/ 306628 h 1947974"/>
                <a:gd name="connsiteX2" fmla="*/ 1265665 w 1720292"/>
                <a:gd name="connsiteY2" fmla="*/ 613 h 1947974"/>
                <a:gd name="connsiteX3" fmla="*/ 1642203 w 1720292"/>
                <a:gd name="connsiteY3" fmla="*/ 253289 h 1947974"/>
                <a:gd name="connsiteX4" fmla="*/ 1718707 w 1720292"/>
                <a:gd name="connsiteY4" fmla="*/ 1090784 h 1947974"/>
                <a:gd name="connsiteX5" fmla="*/ 1567931 w 1720292"/>
                <a:gd name="connsiteY5" fmla="*/ 1557514 h 1947974"/>
                <a:gd name="connsiteX6" fmla="*/ 1330779 w 1720292"/>
                <a:gd name="connsiteY6" fmla="*/ 1609065 h 1947974"/>
                <a:gd name="connsiteX7" fmla="*/ 1293840 w 1720292"/>
                <a:gd name="connsiteY7" fmla="*/ 1947974 h 1947974"/>
                <a:gd name="connsiteX8" fmla="*/ 1001988 w 1720292"/>
                <a:gd name="connsiteY8" fmla="*/ 1635346 h 1947974"/>
                <a:gd name="connsiteX9" fmla="*/ 634168 w 1720292"/>
                <a:gd name="connsiteY9" fmla="*/ 1659920 h 1947974"/>
                <a:gd name="connsiteX10" fmla="*/ 279192 w 1720292"/>
                <a:gd name="connsiteY10" fmla="*/ 1393155 h 1947974"/>
                <a:gd name="connsiteX11" fmla="*/ 42395 w 1720292"/>
                <a:gd name="connsiteY11" fmla="*/ 730526 h 1947974"/>
                <a:gd name="connsiteX0" fmla="*/ 42395 w 1720292"/>
                <a:gd name="connsiteY0" fmla="*/ 730526 h 1947974"/>
                <a:gd name="connsiteX1" fmla="*/ 163922 w 1720292"/>
                <a:gd name="connsiteY1" fmla="*/ 306628 h 1947974"/>
                <a:gd name="connsiteX2" fmla="*/ 1265665 w 1720292"/>
                <a:gd name="connsiteY2" fmla="*/ 613 h 1947974"/>
                <a:gd name="connsiteX3" fmla="*/ 1642203 w 1720292"/>
                <a:gd name="connsiteY3" fmla="*/ 253289 h 1947974"/>
                <a:gd name="connsiteX4" fmla="*/ 1718707 w 1720292"/>
                <a:gd name="connsiteY4" fmla="*/ 1090784 h 1947974"/>
                <a:gd name="connsiteX5" fmla="*/ 1567931 w 1720292"/>
                <a:gd name="connsiteY5" fmla="*/ 1557514 h 1947974"/>
                <a:gd name="connsiteX6" fmla="*/ 1330779 w 1720292"/>
                <a:gd name="connsiteY6" fmla="*/ 1609065 h 1947974"/>
                <a:gd name="connsiteX7" fmla="*/ 1293840 w 1720292"/>
                <a:gd name="connsiteY7" fmla="*/ 1947974 h 1947974"/>
                <a:gd name="connsiteX8" fmla="*/ 1001988 w 1720292"/>
                <a:gd name="connsiteY8" fmla="*/ 1635346 h 1947974"/>
                <a:gd name="connsiteX9" fmla="*/ 634168 w 1720292"/>
                <a:gd name="connsiteY9" fmla="*/ 1659920 h 1947974"/>
                <a:gd name="connsiteX10" fmla="*/ 279192 w 1720292"/>
                <a:gd name="connsiteY10" fmla="*/ 1393155 h 1947974"/>
                <a:gd name="connsiteX11" fmla="*/ 42395 w 1720292"/>
                <a:gd name="connsiteY11" fmla="*/ 730526 h 1947974"/>
                <a:gd name="connsiteX0" fmla="*/ 42395 w 1678705"/>
                <a:gd name="connsiteY0" fmla="*/ 730668 h 1948116"/>
                <a:gd name="connsiteX1" fmla="*/ 163922 w 1678705"/>
                <a:gd name="connsiteY1" fmla="*/ 306770 h 1948116"/>
                <a:gd name="connsiteX2" fmla="*/ 1265665 w 1678705"/>
                <a:gd name="connsiteY2" fmla="*/ 755 h 1948116"/>
                <a:gd name="connsiteX3" fmla="*/ 1642203 w 1678705"/>
                <a:gd name="connsiteY3" fmla="*/ 253431 h 1948116"/>
                <a:gd name="connsiteX4" fmla="*/ 1655702 w 1678705"/>
                <a:gd name="connsiteY4" fmla="*/ 1157869 h 1948116"/>
                <a:gd name="connsiteX5" fmla="*/ 1567931 w 1678705"/>
                <a:gd name="connsiteY5" fmla="*/ 1557656 h 1948116"/>
                <a:gd name="connsiteX6" fmla="*/ 1330779 w 1678705"/>
                <a:gd name="connsiteY6" fmla="*/ 1609207 h 1948116"/>
                <a:gd name="connsiteX7" fmla="*/ 1293840 w 1678705"/>
                <a:gd name="connsiteY7" fmla="*/ 1948116 h 1948116"/>
                <a:gd name="connsiteX8" fmla="*/ 1001988 w 1678705"/>
                <a:gd name="connsiteY8" fmla="*/ 1635488 h 1948116"/>
                <a:gd name="connsiteX9" fmla="*/ 634168 w 1678705"/>
                <a:gd name="connsiteY9" fmla="*/ 1660062 h 1948116"/>
                <a:gd name="connsiteX10" fmla="*/ 279192 w 1678705"/>
                <a:gd name="connsiteY10" fmla="*/ 1393297 h 1948116"/>
                <a:gd name="connsiteX11" fmla="*/ 42395 w 1678705"/>
                <a:gd name="connsiteY11" fmla="*/ 730668 h 1948116"/>
                <a:gd name="connsiteX0" fmla="*/ 42395 w 1661739"/>
                <a:gd name="connsiteY0" fmla="*/ 732098 h 1949546"/>
                <a:gd name="connsiteX1" fmla="*/ 163922 w 1661739"/>
                <a:gd name="connsiteY1" fmla="*/ 308200 h 1949546"/>
                <a:gd name="connsiteX2" fmla="*/ 1265665 w 1661739"/>
                <a:gd name="connsiteY2" fmla="*/ 2185 h 1949546"/>
                <a:gd name="connsiteX3" fmla="*/ 1610701 w 1661739"/>
                <a:gd name="connsiteY3" fmla="*/ 227297 h 1949546"/>
                <a:gd name="connsiteX4" fmla="*/ 1655702 w 1661739"/>
                <a:gd name="connsiteY4" fmla="*/ 1159299 h 1949546"/>
                <a:gd name="connsiteX5" fmla="*/ 1567931 w 1661739"/>
                <a:gd name="connsiteY5" fmla="*/ 1559086 h 1949546"/>
                <a:gd name="connsiteX6" fmla="*/ 1330779 w 1661739"/>
                <a:gd name="connsiteY6" fmla="*/ 1610637 h 1949546"/>
                <a:gd name="connsiteX7" fmla="*/ 1293840 w 1661739"/>
                <a:gd name="connsiteY7" fmla="*/ 1949546 h 1949546"/>
                <a:gd name="connsiteX8" fmla="*/ 1001988 w 1661739"/>
                <a:gd name="connsiteY8" fmla="*/ 1636918 h 1949546"/>
                <a:gd name="connsiteX9" fmla="*/ 634168 w 1661739"/>
                <a:gd name="connsiteY9" fmla="*/ 1661492 h 1949546"/>
                <a:gd name="connsiteX10" fmla="*/ 279192 w 1661739"/>
                <a:gd name="connsiteY10" fmla="*/ 1394727 h 1949546"/>
                <a:gd name="connsiteX11" fmla="*/ 42395 w 1661739"/>
                <a:gd name="connsiteY11" fmla="*/ 732098 h 1949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1739" h="1949546">
                  <a:moveTo>
                    <a:pt x="42395" y="732098"/>
                  </a:moveTo>
                  <a:cubicBezTo>
                    <a:pt x="-30465" y="542035"/>
                    <a:pt x="-21174" y="373774"/>
                    <a:pt x="163922" y="308200"/>
                  </a:cubicBezTo>
                  <a:cubicBezTo>
                    <a:pt x="349018" y="242626"/>
                    <a:pt x="1024535" y="15669"/>
                    <a:pt x="1265665" y="2185"/>
                  </a:cubicBezTo>
                  <a:cubicBezTo>
                    <a:pt x="1506795" y="-11299"/>
                    <a:pt x="1545695" y="34445"/>
                    <a:pt x="1610701" y="227297"/>
                  </a:cubicBezTo>
                  <a:cubicBezTo>
                    <a:pt x="1675707" y="420149"/>
                    <a:pt x="1662830" y="937334"/>
                    <a:pt x="1655702" y="1159299"/>
                  </a:cubicBezTo>
                  <a:cubicBezTo>
                    <a:pt x="1648574" y="1381264"/>
                    <a:pt x="1622085" y="1483863"/>
                    <a:pt x="1567931" y="1559086"/>
                  </a:cubicBezTo>
                  <a:cubicBezTo>
                    <a:pt x="1513777" y="1634309"/>
                    <a:pt x="1368585" y="1590845"/>
                    <a:pt x="1330779" y="1610637"/>
                  </a:cubicBezTo>
                  <a:cubicBezTo>
                    <a:pt x="1247952" y="1691465"/>
                    <a:pt x="1239294" y="1821698"/>
                    <a:pt x="1293840" y="1949546"/>
                  </a:cubicBezTo>
                  <a:cubicBezTo>
                    <a:pt x="1078903" y="1884359"/>
                    <a:pt x="1094214" y="1685583"/>
                    <a:pt x="1001988" y="1636918"/>
                  </a:cubicBezTo>
                  <a:cubicBezTo>
                    <a:pt x="894012" y="1588253"/>
                    <a:pt x="788106" y="1657885"/>
                    <a:pt x="634168" y="1661492"/>
                  </a:cubicBezTo>
                  <a:cubicBezTo>
                    <a:pt x="480535" y="1661492"/>
                    <a:pt x="362982" y="1650365"/>
                    <a:pt x="279192" y="1394727"/>
                  </a:cubicBezTo>
                  <a:lnTo>
                    <a:pt x="42395" y="732098"/>
                  </a:lnTo>
                  <a:close/>
                </a:path>
              </a:pathLst>
            </a:custGeom>
            <a:solidFill>
              <a:schemeClr val="accent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3" name="Rectangle: Rounded Corners 1">
              <a:extLst>
                <a:ext uri="{FF2B5EF4-FFF2-40B4-BE49-F238E27FC236}">
                  <a16:creationId xmlns:a16="http://schemas.microsoft.com/office/drawing/2014/main" id="{1C487BF2-7927-48D8-B076-B879813FB9A4}"/>
                </a:ext>
              </a:extLst>
            </p:cNvPr>
            <p:cNvSpPr/>
            <p:nvPr/>
          </p:nvSpPr>
          <p:spPr>
            <a:xfrm rot="639653" flipH="1">
              <a:off x="7053573" y="3103267"/>
              <a:ext cx="3064809" cy="3595623"/>
            </a:xfrm>
            <a:custGeom>
              <a:avLst/>
              <a:gdLst>
                <a:gd name="connsiteX0" fmla="*/ 0 w 1669026"/>
                <a:gd name="connsiteY0" fmla="*/ 278177 h 1696220"/>
                <a:gd name="connsiteX1" fmla="*/ 278177 w 1669026"/>
                <a:gd name="connsiteY1" fmla="*/ 0 h 1696220"/>
                <a:gd name="connsiteX2" fmla="*/ 1390849 w 1669026"/>
                <a:gd name="connsiteY2" fmla="*/ 0 h 1696220"/>
                <a:gd name="connsiteX3" fmla="*/ 1669026 w 1669026"/>
                <a:gd name="connsiteY3" fmla="*/ 278177 h 1696220"/>
                <a:gd name="connsiteX4" fmla="*/ 1669026 w 1669026"/>
                <a:gd name="connsiteY4" fmla="*/ 1418043 h 1696220"/>
                <a:gd name="connsiteX5" fmla="*/ 1390849 w 1669026"/>
                <a:gd name="connsiteY5" fmla="*/ 1696220 h 1696220"/>
                <a:gd name="connsiteX6" fmla="*/ 278177 w 1669026"/>
                <a:gd name="connsiteY6" fmla="*/ 1696220 h 1696220"/>
                <a:gd name="connsiteX7" fmla="*/ 0 w 1669026"/>
                <a:gd name="connsiteY7" fmla="*/ 1418043 h 1696220"/>
                <a:gd name="connsiteX8" fmla="*/ 0 w 1669026"/>
                <a:gd name="connsiteY8" fmla="*/ 278177 h 1696220"/>
                <a:gd name="connsiteX0" fmla="*/ 3643 w 1669026"/>
                <a:gd name="connsiteY0" fmla="*/ 729913 h 1696220"/>
                <a:gd name="connsiteX1" fmla="*/ 278177 w 1669026"/>
                <a:gd name="connsiteY1" fmla="*/ 0 h 1696220"/>
                <a:gd name="connsiteX2" fmla="*/ 1390849 w 1669026"/>
                <a:gd name="connsiteY2" fmla="*/ 0 h 1696220"/>
                <a:gd name="connsiteX3" fmla="*/ 1669026 w 1669026"/>
                <a:gd name="connsiteY3" fmla="*/ 278177 h 1696220"/>
                <a:gd name="connsiteX4" fmla="*/ 1669026 w 1669026"/>
                <a:gd name="connsiteY4" fmla="*/ 1418043 h 1696220"/>
                <a:gd name="connsiteX5" fmla="*/ 1390849 w 1669026"/>
                <a:gd name="connsiteY5" fmla="*/ 1696220 h 1696220"/>
                <a:gd name="connsiteX6" fmla="*/ 278177 w 1669026"/>
                <a:gd name="connsiteY6" fmla="*/ 1696220 h 1696220"/>
                <a:gd name="connsiteX7" fmla="*/ 0 w 1669026"/>
                <a:gd name="connsiteY7" fmla="*/ 1418043 h 1696220"/>
                <a:gd name="connsiteX8" fmla="*/ 3643 w 1669026"/>
                <a:gd name="connsiteY8" fmla="*/ 729913 h 1696220"/>
                <a:gd name="connsiteX0" fmla="*/ 9188 w 1674571"/>
                <a:gd name="connsiteY0" fmla="*/ 729913 h 1696220"/>
                <a:gd name="connsiteX1" fmla="*/ 108857 w 1674571"/>
                <a:gd name="connsiteY1" fmla="*/ 331516 h 1696220"/>
                <a:gd name="connsiteX2" fmla="*/ 1396394 w 1674571"/>
                <a:gd name="connsiteY2" fmla="*/ 0 h 1696220"/>
                <a:gd name="connsiteX3" fmla="*/ 1674571 w 1674571"/>
                <a:gd name="connsiteY3" fmla="*/ 278177 h 1696220"/>
                <a:gd name="connsiteX4" fmla="*/ 1674571 w 1674571"/>
                <a:gd name="connsiteY4" fmla="*/ 1418043 h 1696220"/>
                <a:gd name="connsiteX5" fmla="*/ 1396394 w 1674571"/>
                <a:gd name="connsiteY5" fmla="*/ 1696220 h 1696220"/>
                <a:gd name="connsiteX6" fmla="*/ 283722 w 1674571"/>
                <a:gd name="connsiteY6" fmla="*/ 1696220 h 1696220"/>
                <a:gd name="connsiteX7" fmla="*/ 5545 w 1674571"/>
                <a:gd name="connsiteY7" fmla="*/ 1418043 h 1696220"/>
                <a:gd name="connsiteX8" fmla="*/ 9188 w 1674571"/>
                <a:gd name="connsiteY8" fmla="*/ 729913 h 1696220"/>
                <a:gd name="connsiteX0" fmla="*/ 5153 w 1670536"/>
                <a:gd name="connsiteY0" fmla="*/ 729913 h 1696220"/>
                <a:gd name="connsiteX1" fmla="*/ 104822 w 1670536"/>
                <a:gd name="connsiteY1" fmla="*/ 331516 h 1696220"/>
                <a:gd name="connsiteX2" fmla="*/ 1392359 w 1670536"/>
                <a:gd name="connsiteY2" fmla="*/ 0 h 1696220"/>
                <a:gd name="connsiteX3" fmla="*/ 1670536 w 1670536"/>
                <a:gd name="connsiteY3" fmla="*/ 278177 h 1696220"/>
                <a:gd name="connsiteX4" fmla="*/ 1670536 w 1670536"/>
                <a:gd name="connsiteY4" fmla="*/ 1418043 h 1696220"/>
                <a:gd name="connsiteX5" fmla="*/ 1392359 w 1670536"/>
                <a:gd name="connsiteY5" fmla="*/ 1696220 h 1696220"/>
                <a:gd name="connsiteX6" fmla="*/ 279687 w 1670536"/>
                <a:gd name="connsiteY6" fmla="*/ 1696220 h 1696220"/>
                <a:gd name="connsiteX7" fmla="*/ 1510 w 1670536"/>
                <a:gd name="connsiteY7" fmla="*/ 1418043 h 1696220"/>
                <a:gd name="connsiteX8" fmla="*/ 5153 w 1670536"/>
                <a:gd name="connsiteY8" fmla="*/ 729913 h 1696220"/>
                <a:gd name="connsiteX0" fmla="*/ 12090 w 1677473"/>
                <a:gd name="connsiteY0" fmla="*/ 729913 h 1696220"/>
                <a:gd name="connsiteX1" fmla="*/ 111759 w 1677473"/>
                <a:gd name="connsiteY1" fmla="*/ 331516 h 1696220"/>
                <a:gd name="connsiteX2" fmla="*/ 1399296 w 1677473"/>
                <a:gd name="connsiteY2" fmla="*/ 0 h 1696220"/>
                <a:gd name="connsiteX3" fmla="*/ 1677473 w 1677473"/>
                <a:gd name="connsiteY3" fmla="*/ 278177 h 1696220"/>
                <a:gd name="connsiteX4" fmla="*/ 1677473 w 1677473"/>
                <a:gd name="connsiteY4" fmla="*/ 1418043 h 1696220"/>
                <a:gd name="connsiteX5" fmla="*/ 1399296 w 1677473"/>
                <a:gd name="connsiteY5" fmla="*/ 1696220 h 1696220"/>
                <a:gd name="connsiteX6" fmla="*/ 286624 w 1677473"/>
                <a:gd name="connsiteY6" fmla="*/ 1696220 h 1696220"/>
                <a:gd name="connsiteX7" fmla="*/ 8447 w 1677473"/>
                <a:gd name="connsiteY7" fmla="*/ 1418043 h 1696220"/>
                <a:gd name="connsiteX8" fmla="*/ 12090 w 1677473"/>
                <a:gd name="connsiteY8" fmla="*/ 729913 h 1696220"/>
                <a:gd name="connsiteX0" fmla="*/ 120850 w 1786233"/>
                <a:gd name="connsiteY0" fmla="*/ 729913 h 1696220"/>
                <a:gd name="connsiteX1" fmla="*/ 220519 w 1786233"/>
                <a:gd name="connsiteY1" fmla="*/ 331516 h 1696220"/>
                <a:gd name="connsiteX2" fmla="*/ 1508056 w 1786233"/>
                <a:gd name="connsiteY2" fmla="*/ 0 h 1696220"/>
                <a:gd name="connsiteX3" fmla="*/ 1786233 w 1786233"/>
                <a:gd name="connsiteY3" fmla="*/ 278177 h 1696220"/>
                <a:gd name="connsiteX4" fmla="*/ 1786233 w 1786233"/>
                <a:gd name="connsiteY4" fmla="*/ 1418043 h 1696220"/>
                <a:gd name="connsiteX5" fmla="*/ 1508056 w 1786233"/>
                <a:gd name="connsiteY5" fmla="*/ 1696220 h 1696220"/>
                <a:gd name="connsiteX6" fmla="*/ 395384 w 1786233"/>
                <a:gd name="connsiteY6" fmla="*/ 1696220 h 1696220"/>
                <a:gd name="connsiteX7" fmla="*/ 117207 w 1786233"/>
                <a:gd name="connsiteY7" fmla="*/ 1418043 h 1696220"/>
                <a:gd name="connsiteX8" fmla="*/ 120850 w 1786233"/>
                <a:gd name="connsiteY8" fmla="*/ 729913 h 1696220"/>
                <a:gd name="connsiteX0" fmla="*/ 55561 w 1720944"/>
                <a:gd name="connsiteY0" fmla="*/ 729913 h 1696220"/>
                <a:gd name="connsiteX1" fmla="*/ 155230 w 1720944"/>
                <a:gd name="connsiteY1" fmla="*/ 331516 h 1696220"/>
                <a:gd name="connsiteX2" fmla="*/ 1442767 w 1720944"/>
                <a:gd name="connsiteY2" fmla="*/ 0 h 1696220"/>
                <a:gd name="connsiteX3" fmla="*/ 1720944 w 1720944"/>
                <a:gd name="connsiteY3" fmla="*/ 278177 h 1696220"/>
                <a:gd name="connsiteX4" fmla="*/ 1720944 w 1720944"/>
                <a:gd name="connsiteY4" fmla="*/ 1418043 h 1696220"/>
                <a:gd name="connsiteX5" fmla="*/ 1442767 w 1720944"/>
                <a:gd name="connsiteY5" fmla="*/ 1696220 h 1696220"/>
                <a:gd name="connsiteX6" fmla="*/ 330095 w 1720944"/>
                <a:gd name="connsiteY6" fmla="*/ 1696220 h 1696220"/>
                <a:gd name="connsiteX7" fmla="*/ 51918 w 1720944"/>
                <a:gd name="connsiteY7" fmla="*/ 1418043 h 1696220"/>
                <a:gd name="connsiteX8" fmla="*/ 55561 w 1720944"/>
                <a:gd name="connsiteY8" fmla="*/ 729913 h 1696220"/>
                <a:gd name="connsiteX0" fmla="*/ 78355 w 1743738"/>
                <a:gd name="connsiteY0" fmla="*/ 729913 h 1696220"/>
                <a:gd name="connsiteX1" fmla="*/ 141594 w 1743738"/>
                <a:gd name="connsiteY1" fmla="*/ 353374 h 1696220"/>
                <a:gd name="connsiteX2" fmla="*/ 1465561 w 1743738"/>
                <a:gd name="connsiteY2" fmla="*/ 0 h 1696220"/>
                <a:gd name="connsiteX3" fmla="*/ 1743738 w 1743738"/>
                <a:gd name="connsiteY3" fmla="*/ 278177 h 1696220"/>
                <a:gd name="connsiteX4" fmla="*/ 1743738 w 1743738"/>
                <a:gd name="connsiteY4" fmla="*/ 1418043 h 1696220"/>
                <a:gd name="connsiteX5" fmla="*/ 1465561 w 1743738"/>
                <a:gd name="connsiteY5" fmla="*/ 1696220 h 1696220"/>
                <a:gd name="connsiteX6" fmla="*/ 352889 w 1743738"/>
                <a:gd name="connsiteY6" fmla="*/ 1696220 h 1696220"/>
                <a:gd name="connsiteX7" fmla="*/ 74712 w 1743738"/>
                <a:gd name="connsiteY7" fmla="*/ 1418043 h 1696220"/>
                <a:gd name="connsiteX8" fmla="*/ 78355 w 1743738"/>
                <a:gd name="connsiteY8" fmla="*/ 729913 h 1696220"/>
                <a:gd name="connsiteX0" fmla="*/ 9395 w 1674778"/>
                <a:gd name="connsiteY0" fmla="*/ 729913 h 1696220"/>
                <a:gd name="connsiteX1" fmla="*/ 72634 w 1674778"/>
                <a:gd name="connsiteY1" fmla="*/ 353374 h 1696220"/>
                <a:gd name="connsiteX2" fmla="*/ 1396601 w 1674778"/>
                <a:gd name="connsiteY2" fmla="*/ 0 h 1696220"/>
                <a:gd name="connsiteX3" fmla="*/ 1674778 w 1674778"/>
                <a:gd name="connsiteY3" fmla="*/ 278177 h 1696220"/>
                <a:gd name="connsiteX4" fmla="*/ 1674778 w 1674778"/>
                <a:gd name="connsiteY4" fmla="*/ 1418043 h 1696220"/>
                <a:gd name="connsiteX5" fmla="*/ 1396601 w 1674778"/>
                <a:gd name="connsiteY5" fmla="*/ 1696220 h 1696220"/>
                <a:gd name="connsiteX6" fmla="*/ 283929 w 1674778"/>
                <a:gd name="connsiteY6" fmla="*/ 1696220 h 1696220"/>
                <a:gd name="connsiteX7" fmla="*/ 5752 w 1674778"/>
                <a:gd name="connsiteY7" fmla="*/ 1418043 h 1696220"/>
                <a:gd name="connsiteX8" fmla="*/ 9395 w 1674778"/>
                <a:gd name="connsiteY8" fmla="*/ 729913 h 1696220"/>
                <a:gd name="connsiteX0" fmla="*/ 24925 w 1690308"/>
                <a:gd name="connsiteY0" fmla="*/ 729913 h 1696220"/>
                <a:gd name="connsiteX1" fmla="*/ 59019 w 1690308"/>
                <a:gd name="connsiteY1" fmla="*/ 393447 h 1696220"/>
                <a:gd name="connsiteX2" fmla="*/ 1412131 w 1690308"/>
                <a:gd name="connsiteY2" fmla="*/ 0 h 1696220"/>
                <a:gd name="connsiteX3" fmla="*/ 1690308 w 1690308"/>
                <a:gd name="connsiteY3" fmla="*/ 278177 h 1696220"/>
                <a:gd name="connsiteX4" fmla="*/ 1690308 w 1690308"/>
                <a:gd name="connsiteY4" fmla="*/ 1418043 h 1696220"/>
                <a:gd name="connsiteX5" fmla="*/ 1412131 w 1690308"/>
                <a:gd name="connsiteY5" fmla="*/ 1696220 h 1696220"/>
                <a:gd name="connsiteX6" fmla="*/ 299459 w 1690308"/>
                <a:gd name="connsiteY6" fmla="*/ 1696220 h 1696220"/>
                <a:gd name="connsiteX7" fmla="*/ 21282 w 1690308"/>
                <a:gd name="connsiteY7" fmla="*/ 1418043 h 1696220"/>
                <a:gd name="connsiteX8" fmla="*/ 24925 w 1690308"/>
                <a:gd name="connsiteY8" fmla="*/ 729913 h 1696220"/>
                <a:gd name="connsiteX0" fmla="*/ 29540 w 1694923"/>
                <a:gd name="connsiteY0" fmla="*/ 729913 h 1696220"/>
                <a:gd name="connsiteX1" fmla="*/ 56348 w 1694923"/>
                <a:gd name="connsiteY1" fmla="*/ 382518 h 1696220"/>
                <a:gd name="connsiteX2" fmla="*/ 1416746 w 1694923"/>
                <a:gd name="connsiteY2" fmla="*/ 0 h 1696220"/>
                <a:gd name="connsiteX3" fmla="*/ 1694923 w 1694923"/>
                <a:gd name="connsiteY3" fmla="*/ 278177 h 1696220"/>
                <a:gd name="connsiteX4" fmla="*/ 1694923 w 1694923"/>
                <a:gd name="connsiteY4" fmla="*/ 1418043 h 1696220"/>
                <a:gd name="connsiteX5" fmla="*/ 1416746 w 1694923"/>
                <a:gd name="connsiteY5" fmla="*/ 1696220 h 1696220"/>
                <a:gd name="connsiteX6" fmla="*/ 304074 w 1694923"/>
                <a:gd name="connsiteY6" fmla="*/ 1696220 h 1696220"/>
                <a:gd name="connsiteX7" fmla="*/ 25897 w 1694923"/>
                <a:gd name="connsiteY7" fmla="*/ 1418043 h 1696220"/>
                <a:gd name="connsiteX8" fmla="*/ 29540 w 1694923"/>
                <a:gd name="connsiteY8" fmla="*/ 729913 h 1696220"/>
                <a:gd name="connsiteX0" fmla="*/ 73194 w 1738577"/>
                <a:gd name="connsiteY0" fmla="*/ 726270 h 1692577"/>
                <a:gd name="connsiteX1" fmla="*/ 100002 w 1738577"/>
                <a:gd name="connsiteY1" fmla="*/ 378875 h 1692577"/>
                <a:gd name="connsiteX2" fmla="*/ 1321965 w 1738577"/>
                <a:gd name="connsiteY2" fmla="*/ 0 h 1692577"/>
                <a:gd name="connsiteX3" fmla="*/ 1738577 w 1738577"/>
                <a:gd name="connsiteY3" fmla="*/ 274534 h 1692577"/>
                <a:gd name="connsiteX4" fmla="*/ 1738577 w 1738577"/>
                <a:gd name="connsiteY4" fmla="*/ 1414400 h 1692577"/>
                <a:gd name="connsiteX5" fmla="*/ 1460400 w 1738577"/>
                <a:gd name="connsiteY5" fmla="*/ 1692577 h 1692577"/>
                <a:gd name="connsiteX6" fmla="*/ 347728 w 1738577"/>
                <a:gd name="connsiteY6" fmla="*/ 1692577 h 1692577"/>
                <a:gd name="connsiteX7" fmla="*/ 69551 w 1738577"/>
                <a:gd name="connsiteY7" fmla="*/ 1414400 h 1692577"/>
                <a:gd name="connsiteX8" fmla="*/ 73194 w 1738577"/>
                <a:gd name="connsiteY8" fmla="*/ 726270 h 1692577"/>
                <a:gd name="connsiteX0" fmla="*/ 73194 w 1738577"/>
                <a:gd name="connsiteY0" fmla="*/ 726270 h 1692577"/>
                <a:gd name="connsiteX1" fmla="*/ 100002 w 1738577"/>
                <a:gd name="connsiteY1" fmla="*/ 378875 h 1692577"/>
                <a:gd name="connsiteX2" fmla="*/ 1321965 w 1738577"/>
                <a:gd name="connsiteY2" fmla="*/ 0 h 1692577"/>
                <a:gd name="connsiteX3" fmla="*/ 1680288 w 1738577"/>
                <a:gd name="connsiteY3" fmla="*/ 245390 h 1692577"/>
                <a:gd name="connsiteX4" fmla="*/ 1738577 w 1738577"/>
                <a:gd name="connsiteY4" fmla="*/ 1414400 h 1692577"/>
                <a:gd name="connsiteX5" fmla="*/ 1460400 w 1738577"/>
                <a:gd name="connsiteY5" fmla="*/ 1692577 h 1692577"/>
                <a:gd name="connsiteX6" fmla="*/ 347728 w 1738577"/>
                <a:gd name="connsiteY6" fmla="*/ 1692577 h 1692577"/>
                <a:gd name="connsiteX7" fmla="*/ 69551 w 1738577"/>
                <a:gd name="connsiteY7" fmla="*/ 1414400 h 1692577"/>
                <a:gd name="connsiteX8" fmla="*/ 73194 w 1738577"/>
                <a:gd name="connsiteY8" fmla="*/ 726270 h 1692577"/>
                <a:gd name="connsiteX0" fmla="*/ 73194 w 1738577"/>
                <a:gd name="connsiteY0" fmla="*/ 726270 h 1692577"/>
                <a:gd name="connsiteX1" fmla="*/ 100002 w 1738577"/>
                <a:gd name="connsiteY1" fmla="*/ 378875 h 1692577"/>
                <a:gd name="connsiteX2" fmla="*/ 1321965 w 1738577"/>
                <a:gd name="connsiteY2" fmla="*/ 0 h 1692577"/>
                <a:gd name="connsiteX3" fmla="*/ 1680288 w 1738577"/>
                <a:gd name="connsiteY3" fmla="*/ 245390 h 1692577"/>
                <a:gd name="connsiteX4" fmla="*/ 1738577 w 1738577"/>
                <a:gd name="connsiteY4" fmla="*/ 1414400 h 1692577"/>
                <a:gd name="connsiteX5" fmla="*/ 1460400 w 1738577"/>
                <a:gd name="connsiteY5" fmla="*/ 1692577 h 1692577"/>
                <a:gd name="connsiteX6" fmla="*/ 347728 w 1738577"/>
                <a:gd name="connsiteY6" fmla="*/ 1692577 h 1692577"/>
                <a:gd name="connsiteX7" fmla="*/ 69551 w 1738577"/>
                <a:gd name="connsiteY7" fmla="*/ 1414400 h 1692577"/>
                <a:gd name="connsiteX8" fmla="*/ 73194 w 1738577"/>
                <a:gd name="connsiteY8" fmla="*/ 726270 h 1692577"/>
                <a:gd name="connsiteX0" fmla="*/ 73194 w 1738577"/>
                <a:gd name="connsiteY0" fmla="*/ 739128 h 1705435"/>
                <a:gd name="connsiteX1" fmla="*/ 100002 w 1738577"/>
                <a:gd name="connsiteY1" fmla="*/ 391733 h 1705435"/>
                <a:gd name="connsiteX2" fmla="*/ 1321965 w 1738577"/>
                <a:gd name="connsiteY2" fmla="*/ 12858 h 1705435"/>
                <a:gd name="connsiteX3" fmla="*/ 1680288 w 1738577"/>
                <a:gd name="connsiteY3" fmla="*/ 258248 h 1705435"/>
                <a:gd name="connsiteX4" fmla="*/ 1738577 w 1738577"/>
                <a:gd name="connsiteY4" fmla="*/ 1427258 h 1705435"/>
                <a:gd name="connsiteX5" fmla="*/ 1460400 w 1738577"/>
                <a:gd name="connsiteY5" fmla="*/ 1705435 h 1705435"/>
                <a:gd name="connsiteX6" fmla="*/ 347728 w 1738577"/>
                <a:gd name="connsiteY6" fmla="*/ 1705435 h 1705435"/>
                <a:gd name="connsiteX7" fmla="*/ 69551 w 1738577"/>
                <a:gd name="connsiteY7" fmla="*/ 1427258 h 1705435"/>
                <a:gd name="connsiteX8" fmla="*/ 73194 w 1738577"/>
                <a:gd name="connsiteY8" fmla="*/ 739128 h 1705435"/>
                <a:gd name="connsiteX0" fmla="*/ 19126 w 1684509"/>
                <a:gd name="connsiteY0" fmla="*/ 739128 h 1705435"/>
                <a:gd name="connsiteX1" fmla="*/ 45934 w 1684509"/>
                <a:gd name="connsiteY1" fmla="*/ 391733 h 1705435"/>
                <a:gd name="connsiteX2" fmla="*/ 1267897 w 1684509"/>
                <a:gd name="connsiteY2" fmla="*/ 12858 h 1705435"/>
                <a:gd name="connsiteX3" fmla="*/ 1626220 w 1684509"/>
                <a:gd name="connsiteY3" fmla="*/ 258248 h 1705435"/>
                <a:gd name="connsiteX4" fmla="*/ 1684509 w 1684509"/>
                <a:gd name="connsiteY4" fmla="*/ 1427258 h 1705435"/>
                <a:gd name="connsiteX5" fmla="*/ 1406332 w 1684509"/>
                <a:gd name="connsiteY5" fmla="*/ 1705435 h 1705435"/>
                <a:gd name="connsiteX6" fmla="*/ 293660 w 1684509"/>
                <a:gd name="connsiteY6" fmla="*/ 1705435 h 1705435"/>
                <a:gd name="connsiteX7" fmla="*/ 15483 w 1684509"/>
                <a:gd name="connsiteY7" fmla="*/ 1427258 h 1705435"/>
                <a:gd name="connsiteX8" fmla="*/ 19126 w 1684509"/>
                <a:gd name="connsiteY8" fmla="*/ 739128 h 1705435"/>
                <a:gd name="connsiteX0" fmla="*/ 36485 w 1701868"/>
                <a:gd name="connsiteY0" fmla="*/ 730577 h 1696884"/>
                <a:gd name="connsiteX1" fmla="*/ 37792 w 1701868"/>
                <a:gd name="connsiteY1" fmla="*/ 423256 h 1696884"/>
                <a:gd name="connsiteX2" fmla="*/ 1285256 w 1701868"/>
                <a:gd name="connsiteY2" fmla="*/ 4307 h 1696884"/>
                <a:gd name="connsiteX3" fmla="*/ 1643579 w 1701868"/>
                <a:gd name="connsiteY3" fmla="*/ 249697 h 1696884"/>
                <a:gd name="connsiteX4" fmla="*/ 1701868 w 1701868"/>
                <a:gd name="connsiteY4" fmla="*/ 1418707 h 1696884"/>
                <a:gd name="connsiteX5" fmla="*/ 1423691 w 1701868"/>
                <a:gd name="connsiteY5" fmla="*/ 1696884 h 1696884"/>
                <a:gd name="connsiteX6" fmla="*/ 311019 w 1701868"/>
                <a:gd name="connsiteY6" fmla="*/ 1696884 h 1696884"/>
                <a:gd name="connsiteX7" fmla="*/ 32842 w 1701868"/>
                <a:gd name="connsiteY7" fmla="*/ 1418707 h 1696884"/>
                <a:gd name="connsiteX8" fmla="*/ 36485 w 1701868"/>
                <a:gd name="connsiteY8" fmla="*/ 730577 h 1696884"/>
                <a:gd name="connsiteX0" fmla="*/ 36485 w 1701868"/>
                <a:gd name="connsiteY0" fmla="*/ 730577 h 1696884"/>
                <a:gd name="connsiteX1" fmla="*/ 37792 w 1701868"/>
                <a:gd name="connsiteY1" fmla="*/ 423256 h 1696884"/>
                <a:gd name="connsiteX2" fmla="*/ 1285256 w 1701868"/>
                <a:gd name="connsiteY2" fmla="*/ 4307 h 1696884"/>
                <a:gd name="connsiteX3" fmla="*/ 1643579 w 1701868"/>
                <a:gd name="connsiteY3" fmla="*/ 249697 h 1696884"/>
                <a:gd name="connsiteX4" fmla="*/ 1701868 w 1701868"/>
                <a:gd name="connsiteY4" fmla="*/ 1418707 h 1696884"/>
                <a:gd name="connsiteX5" fmla="*/ 1423691 w 1701868"/>
                <a:gd name="connsiteY5" fmla="*/ 1696884 h 1696884"/>
                <a:gd name="connsiteX6" fmla="*/ 311019 w 1701868"/>
                <a:gd name="connsiteY6" fmla="*/ 1696884 h 1696884"/>
                <a:gd name="connsiteX7" fmla="*/ 298783 w 1701868"/>
                <a:gd name="connsiteY7" fmla="*/ 1396849 h 1696884"/>
                <a:gd name="connsiteX8" fmla="*/ 36485 w 1701868"/>
                <a:gd name="connsiteY8" fmla="*/ 730577 h 1696884"/>
                <a:gd name="connsiteX0" fmla="*/ 36485 w 1701868"/>
                <a:gd name="connsiteY0" fmla="*/ 730577 h 1696884"/>
                <a:gd name="connsiteX1" fmla="*/ 37792 w 1701868"/>
                <a:gd name="connsiteY1" fmla="*/ 423256 h 1696884"/>
                <a:gd name="connsiteX2" fmla="*/ 1285256 w 1701868"/>
                <a:gd name="connsiteY2" fmla="*/ 4307 h 1696884"/>
                <a:gd name="connsiteX3" fmla="*/ 1643579 w 1701868"/>
                <a:gd name="connsiteY3" fmla="*/ 249697 h 1696884"/>
                <a:gd name="connsiteX4" fmla="*/ 1701868 w 1701868"/>
                <a:gd name="connsiteY4" fmla="*/ 1418707 h 1696884"/>
                <a:gd name="connsiteX5" fmla="*/ 1423691 w 1701868"/>
                <a:gd name="connsiteY5" fmla="*/ 1696884 h 1696884"/>
                <a:gd name="connsiteX6" fmla="*/ 311019 w 1701868"/>
                <a:gd name="connsiteY6" fmla="*/ 1696884 h 1696884"/>
                <a:gd name="connsiteX7" fmla="*/ 298783 w 1701868"/>
                <a:gd name="connsiteY7" fmla="*/ 1396849 h 1696884"/>
                <a:gd name="connsiteX8" fmla="*/ 36485 w 1701868"/>
                <a:gd name="connsiteY8" fmla="*/ 730577 h 1696884"/>
                <a:gd name="connsiteX0" fmla="*/ 49515 w 1714898"/>
                <a:gd name="connsiteY0" fmla="*/ 730577 h 1696884"/>
                <a:gd name="connsiteX1" fmla="*/ 50822 w 1714898"/>
                <a:gd name="connsiteY1" fmla="*/ 423256 h 1696884"/>
                <a:gd name="connsiteX2" fmla="*/ 1298286 w 1714898"/>
                <a:gd name="connsiteY2" fmla="*/ 4307 h 1696884"/>
                <a:gd name="connsiteX3" fmla="*/ 1656609 w 1714898"/>
                <a:gd name="connsiteY3" fmla="*/ 249697 h 1696884"/>
                <a:gd name="connsiteX4" fmla="*/ 1714898 w 1714898"/>
                <a:gd name="connsiteY4" fmla="*/ 1418707 h 1696884"/>
                <a:gd name="connsiteX5" fmla="*/ 1436721 w 1714898"/>
                <a:gd name="connsiteY5" fmla="*/ 1696884 h 1696884"/>
                <a:gd name="connsiteX6" fmla="*/ 324049 w 1714898"/>
                <a:gd name="connsiteY6" fmla="*/ 1696884 h 1696884"/>
                <a:gd name="connsiteX7" fmla="*/ 311813 w 1714898"/>
                <a:gd name="connsiteY7" fmla="*/ 1396849 h 1696884"/>
                <a:gd name="connsiteX8" fmla="*/ 49515 w 1714898"/>
                <a:gd name="connsiteY8" fmla="*/ 730577 h 1696884"/>
                <a:gd name="connsiteX0" fmla="*/ 119148 w 1759030"/>
                <a:gd name="connsiteY0" fmla="*/ 734220 h 1696884"/>
                <a:gd name="connsiteX1" fmla="*/ 94954 w 1759030"/>
                <a:gd name="connsiteY1" fmla="*/ 423256 h 1696884"/>
                <a:gd name="connsiteX2" fmla="*/ 1342418 w 1759030"/>
                <a:gd name="connsiteY2" fmla="*/ 4307 h 1696884"/>
                <a:gd name="connsiteX3" fmla="*/ 1700741 w 1759030"/>
                <a:gd name="connsiteY3" fmla="*/ 249697 h 1696884"/>
                <a:gd name="connsiteX4" fmla="*/ 1759030 w 1759030"/>
                <a:gd name="connsiteY4" fmla="*/ 1418707 h 1696884"/>
                <a:gd name="connsiteX5" fmla="*/ 1480853 w 1759030"/>
                <a:gd name="connsiteY5" fmla="*/ 1696884 h 1696884"/>
                <a:gd name="connsiteX6" fmla="*/ 368181 w 1759030"/>
                <a:gd name="connsiteY6" fmla="*/ 1696884 h 1696884"/>
                <a:gd name="connsiteX7" fmla="*/ 355945 w 1759030"/>
                <a:gd name="connsiteY7" fmla="*/ 1396849 h 1696884"/>
                <a:gd name="connsiteX8" fmla="*/ 119148 w 1759030"/>
                <a:gd name="connsiteY8" fmla="*/ 734220 h 1696884"/>
                <a:gd name="connsiteX0" fmla="*/ 40550 w 1680432"/>
                <a:gd name="connsiteY0" fmla="*/ 731116 h 1693780"/>
                <a:gd name="connsiteX1" fmla="*/ 151148 w 1680432"/>
                <a:gd name="connsiteY1" fmla="*/ 329076 h 1693780"/>
                <a:gd name="connsiteX2" fmla="*/ 1263820 w 1680432"/>
                <a:gd name="connsiteY2" fmla="*/ 1203 h 1693780"/>
                <a:gd name="connsiteX3" fmla="*/ 1622143 w 1680432"/>
                <a:gd name="connsiteY3" fmla="*/ 246593 h 1693780"/>
                <a:gd name="connsiteX4" fmla="*/ 1680432 w 1680432"/>
                <a:gd name="connsiteY4" fmla="*/ 1415603 h 1693780"/>
                <a:gd name="connsiteX5" fmla="*/ 1402255 w 1680432"/>
                <a:gd name="connsiteY5" fmla="*/ 1693780 h 1693780"/>
                <a:gd name="connsiteX6" fmla="*/ 289583 w 1680432"/>
                <a:gd name="connsiteY6" fmla="*/ 1693780 h 1693780"/>
                <a:gd name="connsiteX7" fmla="*/ 277347 w 1680432"/>
                <a:gd name="connsiteY7" fmla="*/ 1393745 h 1693780"/>
                <a:gd name="connsiteX8" fmla="*/ 40550 w 1680432"/>
                <a:gd name="connsiteY8" fmla="*/ 731116 h 1693780"/>
                <a:gd name="connsiteX0" fmla="*/ 40550 w 1680432"/>
                <a:gd name="connsiteY0" fmla="*/ 731116 h 1693780"/>
                <a:gd name="connsiteX1" fmla="*/ 151148 w 1680432"/>
                <a:gd name="connsiteY1" fmla="*/ 329076 h 1693780"/>
                <a:gd name="connsiteX2" fmla="*/ 1263820 w 1680432"/>
                <a:gd name="connsiteY2" fmla="*/ 1203 h 1693780"/>
                <a:gd name="connsiteX3" fmla="*/ 1622143 w 1680432"/>
                <a:gd name="connsiteY3" fmla="*/ 246593 h 1693780"/>
                <a:gd name="connsiteX4" fmla="*/ 1680432 w 1680432"/>
                <a:gd name="connsiteY4" fmla="*/ 1415603 h 1693780"/>
                <a:gd name="connsiteX5" fmla="*/ 1402255 w 1680432"/>
                <a:gd name="connsiteY5" fmla="*/ 1693780 h 1693780"/>
                <a:gd name="connsiteX6" fmla="*/ 289583 w 1680432"/>
                <a:gd name="connsiteY6" fmla="*/ 1693780 h 1693780"/>
                <a:gd name="connsiteX7" fmla="*/ 277347 w 1680432"/>
                <a:gd name="connsiteY7" fmla="*/ 1393745 h 1693780"/>
                <a:gd name="connsiteX8" fmla="*/ 40550 w 1680432"/>
                <a:gd name="connsiteY8" fmla="*/ 731116 h 1693780"/>
                <a:gd name="connsiteX0" fmla="*/ 103743 w 1743625"/>
                <a:gd name="connsiteY0" fmla="*/ 731116 h 1693780"/>
                <a:gd name="connsiteX1" fmla="*/ 214341 w 1743625"/>
                <a:gd name="connsiteY1" fmla="*/ 329076 h 1693780"/>
                <a:gd name="connsiteX2" fmla="*/ 1327013 w 1743625"/>
                <a:gd name="connsiteY2" fmla="*/ 1203 h 1693780"/>
                <a:gd name="connsiteX3" fmla="*/ 1685336 w 1743625"/>
                <a:gd name="connsiteY3" fmla="*/ 246593 h 1693780"/>
                <a:gd name="connsiteX4" fmla="*/ 1743625 w 1743625"/>
                <a:gd name="connsiteY4" fmla="*/ 1415603 h 1693780"/>
                <a:gd name="connsiteX5" fmla="*/ 1465448 w 1743625"/>
                <a:gd name="connsiteY5" fmla="*/ 1693780 h 1693780"/>
                <a:gd name="connsiteX6" fmla="*/ 352776 w 1743625"/>
                <a:gd name="connsiteY6" fmla="*/ 1693780 h 1693780"/>
                <a:gd name="connsiteX7" fmla="*/ 340540 w 1743625"/>
                <a:gd name="connsiteY7" fmla="*/ 1393745 h 1693780"/>
                <a:gd name="connsiteX8" fmla="*/ 103743 w 1743625"/>
                <a:gd name="connsiteY8" fmla="*/ 731116 h 1693780"/>
                <a:gd name="connsiteX0" fmla="*/ 103743 w 1743625"/>
                <a:gd name="connsiteY0" fmla="*/ 770845 h 1733509"/>
                <a:gd name="connsiteX1" fmla="*/ 214341 w 1743625"/>
                <a:gd name="connsiteY1" fmla="*/ 368805 h 1733509"/>
                <a:gd name="connsiteX2" fmla="*/ 1327013 w 1743625"/>
                <a:gd name="connsiteY2" fmla="*/ 40932 h 1733509"/>
                <a:gd name="connsiteX3" fmla="*/ 1685336 w 1743625"/>
                <a:gd name="connsiteY3" fmla="*/ 286322 h 1733509"/>
                <a:gd name="connsiteX4" fmla="*/ 1743625 w 1743625"/>
                <a:gd name="connsiteY4" fmla="*/ 1455332 h 1733509"/>
                <a:gd name="connsiteX5" fmla="*/ 1465448 w 1743625"/>
                <a:gd name="connsiteY5" fmla="*/ 1733509 h 1733509"/>
                <a:gd name="connsiteX6" fmla="*/ 352776 w 1743625"/>
                <a:gd name="connsiteY6" fmla="*/ 1733509 h 1733509"/>
                <a:gd name="connsiteX7" fmla="*/ 340540 w 1743625"/>
                <a:gd name="connsiteY7" fmla="*/ 1433474 h 1733509"/>
                <a:gd name="connsiteX8" fmla="*/ 103743 w 1743625"/>
                <a:gd name="connsiteY8" fmla="*/ 770845 h 1733509"/>
                <a:gd name="connsiteX0" fmla="*/ 103743 w 1743625"/>
                <a:gd name="connsiteY0" fmla="*/ 732327 h 1694991"/>
                <a:gd name="connsiteX1" fmla="*/ 214341 w 1743625"/>
                <a:gd name="connsiteY1" fmla="*/ 330287 h 1694991"/>
                <a:gd name="connsiteX2" fmla="*/ 1327013 w 1743625"/>
                <a:gd name="connsiteY2" fmla="*/ 2414 h 1694991"/>
                <a:gd name="connsiteX3" fmla="*/ 1703551 w 1743625"/>
                <a:gd name="connsiteY3" fmla="*/ 255090 h 1694991"/>
                <a:gd name="connsiteX4" fmla="*/ 1743625 w 1743625"/>
                <a:gd name="connsiteY4" fmla="*/ 1416814 h 1694991"/>
                <a:gd name="connsiteX5" fmla="*/ 1465448 w 1743625"/>
                <a:gd name="connsiteY5" fmla="*/ 1694991 h 1694991"/>
                <a:gd name="connsiteX6" fmla="*/ 352776 w 1743625"/>
                <a:gd name="connsiteY6" fmla="*/ 1694991 h 1694991"/>
                <a:gd name="connsiteX7" fmla="*/ 340540 w 1743625"/>
                <a:gd name="connsiteY7" fmla="*/ 1394956 h 1694991"/>
                <a:gd name="connsiteX8" fmla="*/ 103743 w 1743625"/>
                <a:gd name="connsiteY8" fmla="*/ 732327 h 1694991"/>
                <a:gd name="connsiteX0" fmla="*/ 103743 w 1783698"/>
                <a:gd name="connsiteY0" fmla="*/ 732327 h 1694991"/>
                <a:gd name="connsiteX1" fmla="*/ 214341 w 1783698"/>
                <a:gd name="connsiteY1" fmla="*/ 330287 h 1694991"/>
                <a:gd name="connsiteX2" fmla="*/ 1327013 w 1783698"/>
                <a:gd name="connsiteY2" fmla="*/ 2414 h 1694991"/>
                <a:gd name="connsiteX3" fmla="*/ 1703551 w 1783698"/>
                <a:gd name="connsiteY3" fmla="*/ 255090 h 1694991"/>
                <a:gd name="connsiteX4" fmla="*/ 1783698 w 1783698"/>
                <a:gd name="connsiteY4" fmla="*/ 1088942 h 1694991"/>
                <a:gd name="connsiteX5" fmla="*/ 1465448 w 1783698"/>
                <a:gd name="connsiteY5" fmla="*/ 1694991 h 1694991"/>
                <a:gd name="connsiteX6" fmla="*/ 352776 w 1783698"/>
                <a:gd name="connsiteY6" fmla="*/ 1694991 h 1694991"/>
                <a:gd name="connsiteX7" fmla="*/ 340540 w 1783698"/>
                <a:gd name="connsiteY7" fmla="*/ 1394956 h 1694991"/>
                <a:gd name="connsiteX8" fmla="*/ 103743 w 1783698"/>
                <a:gd name="connsiteY8" fmla="*/ 732327 h 1694991"/>
                <a:gd name="connsiteX0" fmla="*/ 103743 w 1783698"/>
                <a:gd name="connsiteY0" fmla="*/ 732327 h 1716850"/>
                <a:gd name="connsiteX1" fmla="*/ 214341 w 1783698"/>
                <a:gd name="connsiteY1" fmla="*/ 330287 h 1716850"/>
                <a:gd name="connsiteX2" fmla="*/ 1327013 w 1783698"/>
                <a:gd name="connsiteY2" fmla="*/ 2414 h 1716850"/>
                <a:gd name="connsiteX3" fmla="*/ 1703551 w 1783698"/>
                <a:gd name="connsiteY3" fmla="*/ 255090 h 1716850"/>
                <a:gd name="connsiteX4" fmla="*/ 1783698 w 1783698"/>
                <a:gd name="connsiteY4" fmla="*/ 1088942 h 1716850"/>
                <a:gd name="connsiteX5" fmla="*/ 1465448 w 1783698"/>
                <a:gd name="connsiteY5" fmla="*/ 1694991 h 1716850"/>
                <a:gd name="connsiteX6" fmla="*/ 691578 w 1783698"/>
                <a:gd name="connsiteY6" fmla="*/ 1716850 h 1716850"/>
                <a:gd name="connsiteX7" fmla="*/ 340540 w 1783698"/>
                <a:gd name="connsiteY7" fmla="*/ 1394956 h 1716850"/>
                <a:gd name="connsiteX8" fmla="*/ 103743 w 1783698"/>
                <a:gd name="connsiteY8" fmla="*/ 732327 h 1716850"/>
                <a:gd name="connsiteX0" fmla="*/ 103743 w 1783698"/>
                <a:gd name="connsiteY0" fmla="*/ 732327 h 1716850"/>
                <a:gd name="connsiteX1" fmla="*/ 214341 w 1783698"/>
                <a:gd name="connsiteY1" fmla="*/ 330287 h 1716850"/>
                <a:gd name="connsiteX2" fmla="*/ 1327013 w 1783698"/>
                <a:gd name="connsiteY2" fmla="*/ 2414 h 1716850"/>
                <a:gd name="connsiteX3" fmla="*/ 1703551 w 1783698"/>
                <a:gd name="connsiteY3" fmla="*/ 255090 h 1716850"/>
                <a:gd name="connsiteX4" fmla="*/ 1783698 w 1783698"/>
                <a:gd name="connsiteY4" fmla="*/ 1088942 h 1716850"/>
                <a:gd name="connsiteX5" fmla="*/ 1618455 w 1783698"/>
                <a:gd name="connsiteY5" fmla="*/ 1545627 h 1716850"/>
                <a:gd name="connsiteX6" fmla="*/ 691578 w 1783698"/>
                <a:gd name="connsiteY6" fmla="*/ 1716850 h 1716850"/>
                <a:gd name="connsiteX7" fmla="*/ 340540 w 1783698"/>
                <a:gd name="connsiteY7" fmla="*/ 1394956 h 1716850"/>
                <a:gd name="connsiteX8" fmla="*/ 103743 w 1783698"/>
                <a:gd name="connsiteY8" fmla="*/ 732327 h 1716850"/>
                <a:gd name="connsiteX0" fmla="*/ 103743 w 1811634"/>
                <a:gd name="connsiteY0" fmla="*/ 732327 h 1716850"/>
                <a:gd name="connsiteX1" fmla="*/ 214341 w 1811634"/>
                <a:gd name="connsiteY1" fmla="*/ 330287 h 1716850"/>
                <a:gd name="connsiteX2" fmla="*/ 1327013 w 1811634"/>
                <a:gd name="connsiteY2" fmla="*/ 2414 h 1716850"/>
                <a:gd name="connsiteX3" fmla="*/ 1703551 w 1811634"/>
                <a:gd name="connsiteY3" fmla="*/ 255090 h 1716850"/>
                <a:gd name="connsiteX4" fmla="*/ 1783698 w 1811634"/>
                <a:gd name="connsiteY4" fmla="*/ 1088942 h 1716850"/>
                <a:gd name="connsiteX5" fmla="*/ 1618455 w 1811634"/>
                <a:gd name="connsiteY5" fmla="*/ 1545627 h 1716850"/>
                <a:gd name="connsiteX6" fmla="*/ 691578 w 1811634"/>
                <a:gd name="connsiteY6" fmla="*/ 1716850 h 1716850"/>
                <a:gd name="connsiteX7" fmla="*/ 340540 w 1811634"/>
                <a:gd name="connsiteY7" fmla="*/ 1394956 h 1716850"/>
                <a:gd name="connsiteX8" fmla="*/ 103743 w 1811634"/>
                <a:gd name="connsiteY8" fmla="*/ 732327 h 1716850"/>
                <a:gd name="connsiteX0" fmla="*/ 103743 w 1783698"/>
                <a:gd name="connsiteY0" fmla="*/ 732327 h 1716850"/>
                <a:gd name="connsiteX1" fmla="*/ 214341 w 1783698"/>
                <a:gd name="connsiteY1" fmla="*/ 330287 h 1716850"/>
                <a:gd name="connsiteX2" fmla="*/ 1327013 w 1783698"/>
                <a:gd name="connsiteY2" fmla="*/ 2414 h 1716850"/>
                <a:gd name="connsiteX3" fmla="*/ 1703551 w 1783698"/>
                <a:gd name="connsiteY3" fmla="*/ 255090 h 1716850"/>
                <a:gd name="connsiteX4" fmla="*/ 1783698 w 1783698"/>
                <a:gd name="connsiteY4" fmla="*/ 1088942 h 1716850"/>
                <a:gd name="connsiteX5" fmla="*/ 1618455 w 1783698"/>
                <a:gd name="connsiteY5" fmla="*/ 1545627 h 1716850"/>
                <a:gd name="connsiteX6" fmla="*/ 691578 w 1783698"/>
                <a:gd name="connsiteY6" fmla="*/ 1716850 h 1716850"/>
                <a:gd name="connsiteX7" fmla="*/ 340540 w 1783698"/>
                <a:gd name="connsiteY7" fmla="*/ 1394956 h 1716850"/>
                <a:gd name="connsiteX8" fmla="*/ 103743 w 1783698"/>
                <a:gd name="connsiteY8" fmla="*/ 732327 h 1716850"/>
                <a:gd name="connsiteX0" fmla="*/ 103743 w 1801913"/>
                <a:gd name="connsiteY0" fmla="*/ 732327 h 1716850"/>
                <a:gd name="connsiteX1" fmla="*/ 214341 w 1801913"/>
                <a:gd name="connsiteY1" fmla="*/ 330287 h 1716850"/>
                <a:gd name="connsiteX2" fmla="*/ 1327013 w 1801913"/>
                <a:gd name="connsiteY2" fmla="*/ 2414 h 1716850"/>
                <a:gd name="connsiteX3" fmla="*/ 1703551 w 1801913"/>
                <a:gd name="connsiteY3" fmla="*/ 255090 h 1716850"/>
                <a:gd name="connsiteX4" fmla="*/ 1801913 w 1801913"/>
                <a:gd name="connsiteY4" fmla="*/ 1158159 h 1716850"/>
                <a:gd name="connsiteX5" fmla="*/ 1618455 w 1801913"/>
                <a:gd name="connsiteY5" fmla="*/ 1545627 h 1716850"/>
                <a:gd name="connsiteX6" fmla="*/ 691578 w 1801913"/>
                <a:gd name="connsiteY6" fmla="*/ 1716850 h 1716850"/>
                <a:gd name="connsiteX7" fmla="*/ 340540 w 1801913"/>
                <a:gd name="connsiteY7" fmla="*/ 1394956 h 1716850"/>
                <a:gd name="connsiteX8" fmla="*/ 103743 w 1801913"/>
                <a:gd name="connsiteY8" fmla="*/ 732327 h 1716850"/>
                <a:gd name="connsiteX0" fmla="*/ 103743 w 1813306"/>
                <a:gd name="connsiteY0" fmla="*/ 732327 h 1716850"/>
                <a:gd name="connsiteX1" fmla="*/ 214341 w 1813306"/>
                <a:gd name="connsiteY1" fmla="*/ 330287 h 1716850"/>
                <a:gd name="connsiteX2" fmla="*/ 1327013 w 1813306"/>
                <a:gd name="connsiteY2" fmla="*/ 2414 h 1716850"/>
                <a:gd name="connsiteX3" fmla="*/ 1703551 w 1813306"/>
                <a:gd name="connsiteY3" fmla="*/ 255090 h 1716850"/>
                <a:gd name="connsiteX4" fmla="*/ 1801913 w 1813306"/>
                <a:gd name="connsiteY4" fmla="*/ 1158159 h 1716850"/>
                <a:gd name="connsiteX5" fmla="*/ 1618455 w 1813306"/>
                <a:gd name="connsiteY5" fmla="*/ 1545627 h 1716850"/>
                <a:gd name="connsiteX6" fmla="*/ 691578 w 1813306"/>
                <a:gd name="connsiteY6" fmla="*/ 1716850 h 1716850"/>
                <a:gd name="connsiteX7" fmla="*/ 340540 w 1813306"/>
                <a:gd name="connsiteY7" fmla="*/ 1394956 h 1716850"/>
                <a:gd name="connsiteX8" fmla="*/ 103743 w 1813306"/>
                <a:gd name="connsiteY8" fmla="*/ 732327 h 1716850"/>
                <a:gd name="connsiteX0" fmla="*/ 103743 w 1808992"/>
                <a:gd name="connsiteY0" fmla="*/ 732327 h 1716850"/>
                <a:gd name="connsiteX1" fmla="*/ 214341 w 1808992"/>
                <a:gd name="connsiteY1" fmla="*/ 330287 h 1716850"/>
                <a:gd name="connsiteX2" fmla="*/ 1327013 w 1808992"/>
                <a:gd name="connsiteY2" fmla="*/ 2414 h 1716850"/>
                <a:gd name="connsiteX3" fmla="*/ 1703551 w 1808992"/>
                <a:gd name="connsiteY3" fmla="*/ 255090 h 1716850"/>
                <a:gd name="connsiteX4" fmla="*/ 1801913 w 1808992"/>
                <a:gd name="connsiteY4" fmla="*/ 1158159 h 1716850"/>
                <a:gd name="connsiteX5" fmla="*/ 1618455 w 1808992"/>
                <a:gd name="connsiteY5" fmla="*/ 1545627 h 1716850"/>
                <a:gd name="connsiteX6" fmla="*/ 691578 w 1808992"/>
                <a:gd name="connsiteY6" fmla="*/ 1716850 h 1716850"/>
                <a:gd name="connsiteX7" fmla="*/ 340540 w 1808992"/>
                <a:gd name="connsiteY7" fmla="*/ 1394956 h 1716850"/>
                <a:gd name="connsiteX8" fmla="*/ 103743 w 1808992"/>
                <a:gd name="connsiteY8" fmla="*/ 732327 h 1716850"/>
                <a:gd name="connsiteX0" fmla="*/ 103743 w 1789537"/>
                <a:gd name="connsiteY0" fmla="*/ 732327 h 1716850"/>
                <a:gd name="connsiteX1" fmla="*/ 214341 w 1789537"/>
                <a:gd name="connsiteY1" fmla="*/ 330287 h 1716850"/>
                <a:gd name="connsiteX2" fmla="*/ 1327013 w 1789537"/>
                <a:gd name="connsiteY2" fmla="*/ 2414 h 1716850"/>
                <a:gd name="connsiteX3" fmla="*/ 1703551 w 1789537"/>
                <a:gd name="connsiteY3" fmla="*/ 255090 h 1716850"/>
                <a:gd name="connsiteX4" fmla="*/ 1780055 w 1789537"/>
                <a:gd name="connsiteY4" fmla="*/ 1092585 h 1716850"/>
                <a:gd name="connsiteX5" fmla="*/ 1618455 w 1789537"/>
                <a:gd name="connsiteY5" fmla="*/ 1545627 h 1716850"/>
                <a:gd name="connsiteX6" fmla="*/ 691578 w 1789537"/>
                <a:gd name="connsiteY6" fmla="*/ 1716850 h 1716850"/>
                <a:gd name="connsiteX7" fmla="*/ 340540 w 1789537"/>
                <a:gd name="connsiteY7" fmla="*/ 1394956 h 1716850"/>
                <a:gd name="connsiteX8" fmla="*/ 103743 w 1789537"/>
                <a:gd name="connsiteY8" fmla="*/ 732327 h 1716850"/>
                <a:gd name="connsiteX0" fmla="*/ 103743 w 1789537"/>
                <a:gd name="connsiteY0" fmla="*/ 738081 h 1722604"/>
                <a:gd name="connsiteX1" fmla="*/ 214341 w 1789537"/>
                <a:gd name="connsiteY1" fmla="*/ 336041 h 1722604"/>
                <a:gd name="connsiteX2" fmla="*/ 1327013 w 1789537"/>
                <a:gd name="connsiteY2" fmla="*/ 8168 h 1722604"/>
                <a:gd name="connsiteX3" fmla="*/ 1703551 w 1789537"/>
                <a:gd name="connsiteY3" fmla="*/ 260844 h 1722604"/>
                <a:gd name="connsiteX4" fmla="*/ 1780055 w 1789537"/>
                <a:gd name="connsiteY4" fmla="*/ 1098339 h 1722604"/>
                <a:gd name="connsiteX5" fmla="*/ 1618455 w 1789537"/>
                <a:gd name="connsiteY5" fmla="*/ 1551381 h 1722604"/>
                <a:gd name="connsiteX6" fmla="*/ 691578 w 1789537"/>
                <a:gd name="connsiteY6" fmla="*/ 1722604 h 1722604"/>
                <a:gd name="connsiteX7" fmla="*/ 340540 w 1789537"/>
                <a:gd name="connsiteY7" fmla="*/ 1400710 h 1722604"/>
                <a:gd name="connsiteX8" fmla="*/ 103743 w 1789537"/>
                <a:gd name="connsiteY8" fmla="*/ 738081 h 1722604"/>
                <a:gd name="connsiteX0" fmla="*/ 103743 w 1789537"/>
                <a:gd name="connsiteY0" fmla="*/ 731049 h 1715572"/>
                <a:gd name="connsiteX1" fmla="*/ 214341 w 1789537"/>
                <a:gd name="connsiteY1" fmla="*/ 329009 h 1715572"/>
                <a:gd name="connsiteX2" fmla="*/ 1327013 w 1789537"/>
                <a:gd name="connsiteY2" fmla="*/ 1136 h 1715572"/>
                <a:gd name="connsiteX3" fmla="*/ 1703551 w 1789537"/>
                <a:gd name="connsiteY3" fmla="*/ 253812 h 1715572"/>
                <a:gd name="connsiteX4" fmla="*/ 1780055 w 1789537"/>
                <a:gd name="connsiteY4" fmla="*/ 1091307 h 1715572"/>
                <a:gd name="connsiteX5" fmla="*/ 1618455 w 1789537"/>
                <a:gd name="connsiteY5" fmla="*/ 1544349 h 1715572"/>
                <a:gd name="connsiteX6" fmla="*/ 691578 w 1789537"/>
                <a:gd name="connsiteY6" fmla="*/ 1715572 h 1715572"/>
                <a:gd name="connsiteX7" fmla="*/ 340540 w 1789537"/>
                <a:gd name="connsiteY7" fmla="*/ 1393678 h 1715572"/>
                <a:gd name="connsiteX8" fmla="*/ 103743 w 1789537"/>
                <a:gd name="connsiteY8" fmla="*/ 731049 h 1715572"/>
                <a:gd name="connsiteX0" fmla="*/ 103743 w 1789537"/>
                <a:gd name="connsiteY0" fmla="*/ 731049 h 1715572"/>
                <a:gd name="connsiteX1" fmla="*/ 214341 w 1789537"/>
                <a:gd name="connsiteY1" fmla="*/ 329009 h 1715572"/>
                <a:gd name="connsiteX2" fmla="*/ 1327013 w 1789537"/>
                <a:gd name="connsiteY2" fmla="*/ 1136 h 1715572"/>
                <a:gd name="connsiteX3" fmla="*/ 1703551 w 1789537"/>
                <a:gd name="connsiteY3" fmla="*/ 253812 h 1715572"/>
                <a:gd name="connsiteX4" fmla="*/ 1780055 w 1789537"/>
                <a:gd name="connsiteY4" fmla="*/ 1091307 h 1715572"/>
                <a:gd name="connsiteX5" fmla="*/ 1618455 w 1789537"/>
                <a:gd name="connsiteY5" fmla="*/ 1544349 h 1715572"/>
                <a:gd name="connsiteX6" fmla="*/ 691578 w 1789537"/>
                <a:gd name="connsiteY6" fmla="*/ 1715572 h 1715572"/>
                <a:gd name="connsiteX7" fmla="*/ 340540 w 1789537"/>
                <a:gd name="connsiteY7" fmla="*/ 1393678 h 1715572"/>
                <a:gd name="connsiteX8" fmla="*/ 103743 w 1789537"/>
                <a:gd name="connsiteY8" fmla="*/ 731049 h 1715572"/>
                <a:gd name="connsiteX0" fmla="*/ 103743 w 1789537"/>
                <a:gd name="connsiteY0" fmla="*/ 742828 h 1727351"/>
                <a:gd name="connsiteX1" fmla="*/ 214341 w 1789537"/>
                <a:gd name="connsiteY1" fmla="*/ 340788 h 1727351"/>
                <a:gd name="connsiteX2" fmla="*/ 1327013 w 1789537"/>
                <a:gd name="connsiteY2" fmla="*/ 12915 h 1727351"/>
                <a:gd name="connsiteX3" fmla="*/ 1703551 w 1789537"/>
                <a:gd name="connsiteY3" fmla="*/ 265591 h 1727351"/>
                <a:gd name="connsiteX4" fmla="*/ 1780055 w 1789537"/>
                <a:gd name="connsiteY4" fmla="*/ 1103086 h 1727351"/>
                <a:gd name="connsiteX5" fmla="*/ 1618455 w 1789537"/>
                <a:gd name="connsiteY5" fmla="*/ 1556128 h 1727351"/>
                <a:gd name="connsiteX6" fmla="*/ 691578 w 1789537"/>
                <a:gd name="connsiteY6" fmla="*/ 1727351 h 1727351"/>
                <a:gd name="connsiteX7" fmla="*/ 340540 w 1789537"/>
                <a:gd name="connsiteY7" fmla="*/ 1405457 h 1727351"/>
                <a:gd name="connsiteX8" fmla="*/ 103743 w 1789537"/>
                <a:gd name="connsiteY8" fmla="*/ 742828 h 1727351"/>
                <a:gd name="connsiteX0" fmla="*/ 103743 w 1789537"/>
                <a:gd name="connsiteY0" fmla="*/ 740445 h 1724968"/>
                <a:gd name="connsiteX1" fmla="*/ 214341 w 1789537"/>
                <a:gd name="connsiteY1" fmla="*/ 338405 h 1724968"/>
                <a:gd name="connsiteX2" fmla="*/ 1327013 w 1789537"/>
                <a:gd name="connsiteY2" fmla="*/ 10532 h 1724968"/>
                <a:gd name="connsiteX3" fmla="*/ 1703551 w 1789537"/>
                <a:gd name="connsiteY3" fmla="*/ 263208 h 1724968"/>
                <a:gd name="connsiteX4" fmla="*/ 1780055 w 1789537"/>
                <a:gd name="connsiteY4" fmla="*/ 1100703 h 1724968"/>
                <a:gd name="connsiteX5" fmla="*/ 1618455 w 1789537"/>
                <a:gd name="connsiteY5" fmla="*/ 1553745 h 1724968"/>
                <a:gd name="connsiteX6" fmla="*/ 691578 w 1789537"/>
                <a:gd name="connsiteY6" fmla="*/ 1724968 h 1724968"/>
                <a:gd name="connsiteX7" fmla="*/ 340540 w 1789537"/>
                <a:gd name="connsiteY7" fmla="*/ 1403074 h 1724968"/>
                <a:gd name="connsiteX8" fmla="*/ 103743 w 1789537"/>
                <a:gd name="connsiteY8" fmla="*/ 740445 h 1724968"/>
                <a:gd name="connsiteX0" fmla="*/ 30782 w 1716576"/>
                <a:gd name="connsiteY0" fmla="*/ 740445 h 1724968"/>
                <a:gd name="connsiteX1" fmla="*/ 141380 w 1716576"/>
                <a:gd name="connsiteY1" fmla="*/ 338405 h 1724968"/>
                <a:gd name="connsiteX2" fmla="*/ 1254052 w 1716576"/>
                <a:gd name="connsiteY2" fmla="*/ 10532 h 1724968"/>
                <a:gd name="connsiteX3" fmla="*/ 1630590 w 1716576"/>
                <a:gd name="connsiteY3" fmla="*/ 263208 h 1724968"/>
                <a:gd name="connsiteX4" fmla="*/ 1707094 w 1716576"/>
                <a:gd name="connsiteY4" fmla="*/ 1100703 h 1724968"/>
                <a:gd name="connsiteX5" fmla="*/ 1545494 w 1716576"/>
                <a:gd name="connsiteY5" fmla="*/ 1553745 h 1724968"/>
                <a:gd name="connsiteX6" fmla="*/ 618617 w 1716576"/>
                <a:gd name="connsiteY6" fmla="*/ 1724968 h 1724968"/>
                <a:gd name="connsiteX7" fmla="*/ 267579 w 1716576"/>
                <a:gd name="connsiteY7" fmla="*/ 1403074 h 1724968"/>
                <a:gd name="connsiteX8" fmla="*/ 30782 w 1716576"/>
                <a:gd name="connsiteY8" fmla="*/ 740445 h 1724968"/>
                <a:gd name="connsiteX0" fmla="*/ 30782 w 1716576"/>
                <a:gd name="connsiteY0" fmla="*/ 730686 h 1715209"/>
                <a:gd name="connsiteX1" fmla="*/ 141380 w 1716576"/>
                <a:gd name="connsiteY1" fmla="*/ 314074 h 1715209"/>
                <a:gd name="connsiteX2" fmla="*/ 1254052 w 1716576"/>
                <a:gd name="connsiteY2" fmla="*/ 773 h 1715209"/>
                <a:gd name="connsiteX3" fmla="*/ 1630590 w 1716576"/>
                <a:gd name="connsiteY3" fmla="*/ 253449 h 1715209"/>
                <a:gd name="connsiteX4" fmla="*/ 1707094 w 1716576"/>
                <a:gd name="connsiteY4" fmla="*/ 1090944 h 1715209"/>
                <a:gd name="connsiteX5" fmla="*/ 1545494 w 1716576"/>
                <a:gd name="connsiteY5" fmla="*/ 1543986 h 1715209"/>
                <a:gd name="connsiteX6" fmla="*/ 618617 w 1716576"/>
                <a:gd name="connsiteY6" fmla="*/ 1715209 h 1715209"/>
                <a:gd name="connsiteX7" fmla="*/ 267579 w 1716576"/>
                <a:gd name="connsiteY7" fmla="*/ 1393315 h 1715209"/>
                <a:gd name="connsiteX8" fmla="*/ 30782 w 1716576"/>
                <a:gd name="connsiteY8" fmla="*/ 730686 h 1715209"/>
                <a:gd name="connsiteX0" fmla="*/ 34837 w 1720631"/>
                <a:gd name="connsiteY0" fmla="*/ 730686 h 1715209"/>
                <a:gd name="connsiteX1" fmla="*/ 145435 w 1720631"/>
                <a:gd name="connsiteY1" fmla="*/ 314074 h 1715209"/>
                <a:gd name="connsiteX2" fmla="*/ 1258107 w 1720631"/>
                <a:gd name="connsiteY2" fmla="*/ 773 h 1715209"/>
                <a:gd name="connsiteX3" fmla="*/ 1634645 w 1720631"/>
                <a:gd name="connsiteY3" fmla="*/ 253449 h 1715209"/>
                <a:gd name="connsiteX4" fmla="*/ 1711149 w 1720631"/>
                <a:gd name="connsiteY4" fmla="*/ 1090944 h 1715209"/>
                <a:gd name="connsiteX5" fmla="*/ 1549549 w 1720631"/>
                <a:gd name="connsiteY5" fmla="*/ 1543986 h 1715209"/>
                <a:gd name="connsiteX6" fmla="*/ 622672 w 1720631"/>
                <a:gd name="connsiteY6" fmla="*/ 1715209 h 1715209"/>
                <a:gd name="connsiteX7" fmla="*/ 271634 w 1720631"/>
                <a:gd name="connsiteY7" fmla="*/ 1393315 h 1715209"/>
                <a:gd name="connsiteX8" fmla="*/ 34837 w 1720631"/>
                <a:gd name="connsiteY8" fmla="*/ 730686 h 1715209"/>
                <a:gd name="connsiteX0" fmla="*/ 45895 w 1731689"/>
                <a:gd name="connsiteY0" fmla="*/ 730686 h 1715209"/>
                <a:gd name="connsiteX1" fmla="*/ 156493 w 1731689"/>
                <a:gd name="connsiteY1" fmla="*/ 314074 h 1715209"/>
                <a:gd name="connsiteX2" fmla="*/ 1269165 w 1731689"/>
                <a:gd name="connsiteY2" fmla="*/ 773 h 1715209"/>
                <a:gd name="connsiteX3" fmla="*/ 1645703 w 1731689"/>
                <a:gd name="connsiteY3" fmla="*/ 253449 h 1715209"/>
                <a:gd name="connsiteX4" fmla="*/ 1722207 w 1731689"/>
                <a:gd name="connsiteY4" fmla="*/ 1090944 h 1715209"/>
                <a:gd name="connsiteX5" fmla="*/ 1560607 w 1731689"/>
                <a:gd name="connsiteY5" fmla="*/ 1543986 h 1715209"/>
                <a:gd name="connsiteX6" fmla="*/ 633730 w 1731689"/>
                <a:gd name="connsiteY6" fmla="*/ 1715209 h 1715209"/>
                <a:gd name="connsiteX7" fmla="*/ 282692 w 1731689"/>
                <a:gd name="connsiteY7" fmla="*/ 1393315 h 1715209"/>
                <a:gd name="connsiteX8" fmla="*/ 45895 w 1731689"/>
                <a:gd name="connsiteY8" fmla="*/ 730686 h 1715209"/>
                <a:gd name="connsiteX0" fmla="*/ 45895 w 1731689"/>
                <a:gd name="connsiteY0" fmla="*/ 730686 h 1715209"/>
                <a:gd name="connsiteX1" fmla="*/ 156493 w 1731689"/>
                <a:gd name="connsiteY1" fmla="*/ 314074 h 1715209"/>
                <a:gd name="connsiteX2" fmla="*/ 1269165 w 1731689"/>
                <a:gd name="connsiteY2" fmla="*/ 773 h 1715209"/>
                <a:gd name="connsiteX3" fmla="*/ 1645703 w 1731689"/>
                <a:gd name="connsiteY3" fmla="*/ 253449 h 1715209"/>
                <a:gd name="connsiteX4" fmla="*/ 1722207 w 1731689"/>
                <a:gd name="connsiteY4" fmla="*/ 1090944 h 1715209"/>
                <a:gd name="connsiteX5" fmla="*/ 1560607 w 1731689"/>
                <a:gd name="connsiteY5" fmla="*/ 1543986 h 1715209"/>
                <a:gd name="connsiteX6" fmla="*/ 633730 w 1731689"/>
                <a:gd name="connsiteY6" fmla="*/ 1715209 h 1715209"/>
                <a:gd name="connsiteX7" fmla="*/ 282692 w 1731689"/>
                <a:gd name="connsiteY7" fmla="*/ 1393315 h 1715209"/>
                <a:gd name="connsiteX8" fmla="*/ 45895 w 1731689"/>
                <a:gd name="connsiteY8" fmla="*/ 730686 h 1715209"/>
                <a:gd name="connsiteX0" fmla="*/ 45895 w 1731689"/>
                <a:gd name="connsiteY0" fmla="*/ 743235 h 1727758"/>
                <a:gd name="connsiteX1" fmla="*/ 156493 w 1731689"/>
                <a:gd name="connsiteY1" fmla="*/ 326623 h 1727758"/>
                <a:gd name="connsiteX2" fmla="*/ 1269165 w 1731689"/>
                <a:gd name="connsiteY2" fmla="*/ 13322 h 1727758"/>
                <a:gd name="connsiteX3" fmla="*/ 1645703 w 1731689"/>
                <a:gd name="connsiteY3" fmla="*/ 265998 h 1727758"/>
                <a:gd name="connsiteX4" fmla="*/ 1722207 w 1731689"/>
                <a:gd name="connsiteY4" fmla="*/ 1103493 h 1727758"/>
                <a:gd name="connsiteX5" fmla="*/ 1560607 w 1731689"/>
                <a:gd name="connsiteY5" fmla="*/ 1556535 h 1727758"/>
                <a:gd name="connsiteX6" fmla="*/ 633730 w 1731689"/>
                <a:gd name="connsiteY6" fmla="*/ 1727758 h 1727758"/>
                <a:gd name="connsiteX7" fmla="*/ 282692 w 1731689"/>
                <a:gd name="connsiteY7" fmla="*/ 1405864 h 1727758"/>
                <a:gd name="connsiteX8" fmla="*/ 45895 w 1731689"/>
                <a:gd name="connsiteY8" fmla="*/ 743235 h 1727758"/>
                <a:gd name="connsiteX0" fmla="*/ 45895 w 1731689"/>
                <a:gd name="connsiteY0" fmla="*/ 743235 h 1727758"/>
                <a:gd name="connsiteX1" fmla="*/ 156493 w 1731689"/>
                <a:gd name="connsiteY1" fmla="*/ 326623 h 1727758"/>
                <a:gd name="connsiteX2" fmla="*/ 1269165 w 1731689"/>
                <a:gd name="connsiteY2" fmla="*/ 13322 h 1727758"/>
                <a:gd name="connsiteX3" fmla="*/ 1645703 w 1731689"/>
                <a:gd name="connsiteY3" fmla="*/ 265998 h 1727758"/>
                <a:gd name="connsiteX4" fmla="*/ 1722207 w 1731689"/>
                <a:gd name="connsiteY4" fmla="*/ 1103493 h 1727758"/>
                <a:gd name="connsiteX5" fmla="*/ 1560607 w 1731689"/>
                <a:gd name="connsiteY5" fmla="*/ 1556535 h 1727758"/>
                <a:gd name="connsiteX6" fmla="*/ 633730 w 1731689"/>
                <a:gd name="connsiteY6" fmla="*/ 1727758 h 1727758"/>
                <a:gd name="connsiteX7" fmla="*/ 282692 w 1731689"/>
                <a:gd name="connsiteY7" fmla="*/ 1405864 h 1727758"/>
                <a:gd name="connsiteX8" fmla="*/ 45895 w 1731689"/>
                <a:gd name="connsiteY8" fmla="*/ 743235 h 1727758"/>
                <a:gd name="connsiteX0" fmla="*/ 45895 w 1731689"/>
                <a:gd name="connsiteY0" fmla="*/ 743235 h 1727758"/>
                <a:gd name="connsiteX1" fmla="*/ 156493 w 1731689"/>
                <a:gd name="connsiteY1" fmla="*/ 326623 h 1727758"/>
                <a:gd name="connsiteX2" fmla="*/ 1269165 w 1731689"/>
                <a:gd name="connsiteY2" fmla="*/ 13322 h 1727758"/>
                <a:gd name="connsiteX3" fmla="*/ 1645703 w 1731689"/>
                <a:gd name="connsiteY3" fmla="*/ 265998 h 1727758"/>
                <a:gd name="connsiteX4" fmla="*/ 1722207 w 1731689"/>
                <a:gd name="connsiteY4" fmla="*/ 1103493 h 1727758"/>
                <a:gd name="connsiteX5" fmla="*/ 1560607 w 1731689"/>
                <a:gd name="connsiteY5" fmla="*/ 1556535 h 1727758"/>
                <a:gd name="connsiteX6" fmla="*/ 633730 w 1731689"/>
                <a:gd name="connsiteY6" fmla="*/ 1727758 h 1727758"/>
                <a:gd name="connsiteX7" fmla="*/ 282692 w 1731689"/>
                <a:gd name="connsiteY7" fmla="*/ 1405864 h 1727758"/>
                <a:gd name="connsiteX8" fmla="*/ 45895 w 1731689"/>
                <a:gd name="connsiteY8" fmla="*/ 743235 h 1727758"/>
                <a:gd name="connsiteX0" fmla="*/ 45895 w 1732787"/>
                <a:gd name="connsiteY0" fmla="*/ 743235 h 1727758"/>
                <a:gd name="connsiteX1" fmla="*/ 156493 w 1732787"/>
                <a:gd name="connsiteY1" fmla="*/ 326623 h 1727758"/>
                <a:gd name="connsiteX2" fmla="*/ 1269165 w 1732787"/>
                <a:gd name="connsiteY2" fmla="*/ 13322 h 1727758"/>
                <a:gd name="connsiteX3" fmla="*/ 1645703 w 1732787"/>
                <a:gd name="connsiteY3" fmla="*/ 265998 h 1727758"/>
                <a:gd name="connsiteX4" fmla="*/ 1722207 w 1732787"/>
                <a:gd name="connsiteY4" fmla="*/ 1103493 h 1727758"/>
                <a:gd name="connsiteX5" fmla="*/ 1560607 w 1732787"/>
                <a:gd name="connsiteY5" fmla="*/ 1556535 h 1727758"/>
                <a:gd name="connsiteX6" fmla="*/ 633730 w 1732787"/>
                <a:gd name="connsiteY6" fmla="*/ 1727758 h 1727758"/>
                <a:gd name="connsiteX7" fmla="*/ 282692 w 1732787"/>
                <a:gd name="connsiteY7" fmla="*/ 1405864 h 1727758"/>
                <a:gd name="connsiteX8" fmla="*/ 45895 w 1732787"/>
                <a:gd name="connsiteY8" fmla="*/ 743235 h 1727758"/>
                <a:gd name="connsiteX0" fmla="*/ 45895 w 1728774"/>
                <a:gd name="connsiteY0" fmla="*/ 743235 h 1727758"/>
                <a:gd name="connsiteX1" fmla="*/ 156493 w 1728774"/>
                <a:gd name="connsiteY1" fmla="*/ 326623 h 1727758"/>
                <a:gd name="connsiteX2" fmla="*/ 1269165 w 1728774"/>
                <a:gd name="connsiteY2" fmla="*/ 13322 h 1727758"/>
                <a:gd name="connsiteX3" fmla="*/ 1645703 w 1728774"/>
                <a:gd name="connsiteY3" fmla="*/ 265998 h 1727758"/>
                <a:gd name="connsiteX4" fmla="*/ 1722207 w 1728774"/>
                <a:gd name="connsiteY4" fmla="*/ 1103493 h 1727758"/>
                <a:gd name="connsiteX5" fmla="*/ 1560607 w 1728774"/>
                <a:gd name="connsiteY5" fmla="*/ 1556535 h 1727758"/>
                <a:gd name="connsiteX6" fmla="*/ 633730 w 1728774"/>
                <a:gd name="connsiteY6" fmla="*/ 1727758 h 1727758"/>
                <a:gd name="connsiteX7" fmla="*/ 282692 w 1728774"/>
                <a:gd name="connsiteY7" fmla="*/ 1405864 h 1727758"/>
                <a:gd name="connsiteX8" fmla="*/ 45895 w 1728774"/>
                <a:gd name="connsiteY8" fmla="*/ 743235 h 1727758"/>
                <a:gd name="connsiteX0" fmla="*/ 45895 w 1728774"/>
                <a:gd name="connsiteY0" fmla="*/ 743235 h 1727758"/>
                <a:gd name="connsiteX1" fmla="*/ 156493 w 1728774"/>
                <a:gd name="connsiteY1" fmla="*/ 326623 h 1727758"/>
                <a:gd name="connsiteX2" fmla="*/ 1269165 w 1728774"/>
                <a:gd name="connsiteY2" fmla="*/ 13322 h 1727758"/>
                <a:gd name="connsiteX3" fmla="*/ 1645703 w 1728774"/>
                <a:gd name="connsiteY3" fmla="*/ 265998 h 1727758"/>
                <a:gd name="connsiteX4" fmla="*/ 1722207 w 1728774"/>
                <a:gd name="connsiteY4" fmla="*/ 1103493 h 1727758"/>
                <a:gd name="connsiteX5" fmla="*/ 1560607 w 1728774"/>
                <a:gd name="connsiteY5" fmla="*/ 1556535 h 1727758"/>
                <a:gd name="connsiteX6" fmla="*/ 633730 w 1728774"/>
                <a:gd name="connsiteY6" fmla="*/ 1727758 h 1727758"/>
                <a:gd name="connsiteX7" fmla="*/ 282692 w 1728774"/>
                <a:gd name="connsiteY7" fmla="*/ 1405864 h 1727758"/>
                <a:gd name="connsiteX8" fmla="*/ 45895 w 1728774"/>
                <a:gd name="connsiteY8" fmla="*/ 743235 h 1727758"/>
                <a:gd name="connsiteX0" fmla="*/ 45895 w 1727219"/>
                <a:gd name="connsiteY0" fmla="*/ 743235 h 1727758"/>
                <a:gd name="connsiteX1" fmla="*/ 156493 w 1727219"/>
                <a:gd name="connsiteY1" fmla="*/ 326623 h 1727758"/>
                <a:gd name="connsiteX2" fmla="*/ 1269165 w 1727219"/>
                <a:gd name="connsiteY2" fmla="*/ 13322 h 1727758"/>
                <a:gd name="connsiteX3" fmla="*/ 1645703 w 1727219"/>
                <a:gd name="connsiteY3" fmla="*/ 265998 h 1727758"/>
                <a:gd name="connsiteX4" fmla="*/ 1722207 w 1727219"/>
                <a:gd name="connsiteY4" fmla="*/ 1103493 h 1727758"/>
                <a:gd name="connsiteX5" fmla="*/ 1495032 w 1727219"/>
                <a:gd name="connsiteY5" fmla="*/ 1582036 h 1727758"/>
                <a:gd name="connsiteX6" fmla="*/ 633730 w 1727219"/>
                <a:gd name="connsiteY6" fmla="*/ 1727758 h 1727758"/>
                <a:gd name="connsiteX7" fmla="*/ 282692 w 1727219"/>
                <a:gd name="connsiteY7" fmla="*/ 1405864 h 1727758"/>
                <a:gd name="connsiteX8" fmla="*/ 45895 w 1727219"/>
                <a:gd name="connsiteY8" fmla="*/ 743235 h 1727758"/>
                <a:gd name="connsiteX0" fmla="*/ 45895 w 1727219"/>
                <a:gd name="connsiteY0" fmla="*/ 743235 h 1727758"/>
                <a:gd name="connsiteX1" fmla="*/ 156493 w 1727219"/>
                <a:gd name="connsiteY1" fmla="*/ 326623 h 1727758"/>
                <a:gd name="connsiteX2" fmla="*/ 1269165 w 1727219"/>
                <a:gd name="connsiteY2" fmla="*/ 13322 h 1727758"/>
                <a:gd name="connsiteX3" fmla="*/ 1645703 w 1727219"/>
                <a:gd name="connsiteY3" fmla="*/ 265998 h 1727758"/>
                <a:gd name="connsiteX4" fmla="*/ 1722207 w 1727219"/>
                <a:gd name="connsiteY4" fmla="*/ 1103493 h 1727758"/>
                <a:gd name="connsiteX5" fmla="*/ 1495032 w 1727219"/>
                <a:gd name="connsiteY5" fmla="*/ 1582036 h 1727758"/>
                <a:gd name="connsiteX6" fmla="*/ 633730 w 1727219"/>
                <a:gd name="connsiteY6" fmla="*/ 1727758 h 1727758"/>
                <a:gd name="connsiteX7" fmla="*/ 282692 w 1727219"/>
                <a:gd name="connsiteY7" fmla="*/ 1405864 h 1727758"/>
                <a:gd name="connsiteX8" fmla="*/ 45895 w 1727219"/>
                <a:gd name="connsiteY8" fmla="*/ 743235 h 1727758"/>
                <a:gd name="connsiteX0" fmla="*/ 45895 w 1722207"/>
                <a:gd name="connsiteY0" fmla="*/ 743235 h 1727758"/>
                <a:gd name="connsiteX1" fmla="*/ 156493 w 1722207"/>
                <a:gd name="connsiteY1" fmla="*/ 326623 h 1727758"/>
                <a:gd name="connsiteX2" fmla="*/ 1269165 w 1722207"/>
                <a:gd name="connsiteY2" fmla="*/ 13322 h 1727758"/>
                <a:gd name="connsiteX3" fmla="*/ 1645703 w 1722207"/>
                <a:gd name="connsiteY3" fmla="*/ 265998 h 1727758"/>
                <a:gd name="connsiteX4" fmla="*/ 1722207 w 1722207"/>
                <a:gd name="connsiteY4" fmla="*/ 1103493 h 1727758"/>
                <a:gd name="connsiteX5" fmla="*/ 1495032 w 1722207"/>
                <a:gd name="connsiteY5" fmla="*/ 1582036 h 1727758"/>
                <a:gd name="connsiteX6" fmla="*/ 633730 w 1722207"/>
                <a:gd name="connsiteY6" fmla="*/ 1727758 h 1727758"/>
                <a:gd name="connsiteX7" fmla="*/ 282692 w 1722207"/>
                <a:gd name="connsiteY7" fmla="*/ 1405864 h 1727758"/>
                <a:gd name="connsiteX8" fmla="*/ 45895 w 1722207"/>
                <a:gd name="connsiteY8" fmla="*/ 743235 h 1727758"/>
                <a:gd name="connsiteX0" fmla="*/ 45895 w 1730841"/>
                <a:gd name="connsiteY0" fmla="*/ 743235 h 1727758"/>
                <a:gd name="connsiteX1" fmla="*/ 156493 w 1730841"/>
                <a:gd name="connsiteY1" fmla="*/ 326623 h 1727758"/>
                <a:gd name="connsiteX2" fmla="*/ 1269165 w 1730841"/>
                <a:gd name="connsiteY2" fmla="*/ 13322 h 1727758"/>
                <a:gd name="connsiteX3" fmla="*/ 1645703 w 1730841"/>
                <a:gd name="connsiteY3" fmla="*/ 265998 h 1727758"/>
                <a:gd name="connsiteX4" fmla="*/ 1722207 w 1730841"/>
                <a:gd name="connsiteY4" fmla="*/ 1103493 h 1727758"/>
                <a:gd name="connsiteX5" fmla="*/ 1495032 w 1730841"/>
                <a:gd name="connsiteY5" fmla="*/ 1582036 h 1727758"/>
                <a:gd name="connsiteX6" fmla="*/ 633730 w 1730841"/>
                <a:gd name="connsiteY6" fmla="*/ 1727758 h 1727758"/>
                <a:gd name="connsiteX7" fmla="*/ 282692 w 1730841"/>
                <a:gd name="connsiteY7" fmla="*/ 1405864 h 1727758"/>
                <a:gd name="connsiteX8" fmla="*/ 45895 w 1730841"/>
                <a:gd name="connsiteY8" fmla="*/ 743235 h 1727758"/>
                <a:gd name="connsiteX0" fmla="*/ 45895 w 1729328"/>
                <a:gd name="connsiteY0" fmla="*/ 743235 h 1727758"/>
                <a:gd name="connsiteX1" fmla="*/ 156493 w 1729328"/>
                <a:gd name="connsiteY1" fmla="*/ 326623 h 1727758"/>
                <a:gd name="connsiteX2" fmla="*/ 1269165 w 1729328"/>
                <a:gd name="connsiteY2" fmla="*/ 13322 h 1727758"/>
                <a:gd name="connsiteX3" fmla="*/ 1645703 w 1729328"/>
                <a:gd name="connsiteY3" fmla="*/ 265998 h 1727758"/>
                <a:gd name="connsiteX4" fmla="*/ 1722207 w 1729328"/>
                <a:gd name="connsiteY4" fmla="*/ 1103493 h 1727758"/>
                <a:gd name="connsiteX5" fmla="*/ 1495032 w 1729328"/>
                <a:gd name="connsiteY5" fmla="*/ 1582036 h 1727758"/>
                <a:gd name="connsiteX6" fmla="*/ 633730 w 1729328"/>
                <a:gd name="connsiteY6" fmla="*/ 1727758 h 1727758"/>
                <a:gd name="connsiteX7" fmla="*/ 282692 w 1729328"/>
                <a:gd name="connsiteY7" fmla="*/ 1405864 h 1727758"/>
                <a:gd name="connsiteX8" fmla="*/ 45895 w 1729328"/>
                <a:gd name="connsiteY8" fmla="*/ 743235 h 1727758"/>
                <a:gd name="connsiteX0" fmla="*/ 42395 w 1725828"/>
                <a:gd name="connsiteY0" fmla="*/ 730526 h 1715049"/>
                <a:gd name="connsiteX1" fmla="*/ 163922 w 1725828"/>
                <a:gd name="connsiteY1" fmla="*/ 306628 h 1715049"/>
                <a:gd name="connsiteX2" fmla="*/ 1265665 w 1725828"/>
                <a:gd name="connsiteY2" fmla="*/ 613 h 1715049"/>
                <a:gd name="connsiteX3" fmla="*/ 1642203 w 1725828"/>
                <a:gd name="connsiteY3" fmla="*/ 253289 h 1715049"/>
                <a:gd name="connsiteX4" fmla="*/ 1718707 w 1725828"/>
                <a:gd name="connsiteY4" fmla="*/ 1090784 h 1715049"/>
                <a:gd name="connsiteX5" fmla="*/ 1491532 w 1725828"/>
                <a:gd name="connsiteY5" fmla="*/ 1569327 h 1715049"/>
                <a:gd name="connsiteX6" fmla="*/ 630230 w 1725828"/>
                <a:gd name="connsiteY6" fmla="*/ 1715049 h 1715049"/>
                <a:gd name="connsiteX7" fmla="*/ 279192 w 1725828"/>
                <a:gd name="connsiteY7" fmla="*/ 1393155 h 1715049"/>
                <a:gd name="connsiteX8" fmla="*/ 42395 w 1725828"/>
                <a:gd name="connsiteY8" fmla="*/ 730526 h 1715049"/>
                <a:gd name="connsiteX0" fmla="*/ 42395 w 1725828"/>
                <a:gd name="connsiteY0" fmla="*/ 730526 h 1715049"/>
                <a:gd name="connsiteX1" fmla="*/ 163922 w 1725828"/>
                <a:gd name="connsiteY1" fmla="*/ 306628 h 1715049"/>
                <a:gd name="connsiteX2" fmla="*/ 1265665 w 1725828"/>
                <a:gd name="connsiteY2" fmla="*/ 613 h 1715049"/>
                <a:gd name="connsiteX3" fmla="*/ 1642203 w 1725828"/>
                <a:gd name="connsiteY3" fmla="*/ 253289 h 1715049"/>
                <a:gd name="connsiteX4" fmla="*/ 1718707 w 1725828"/>
                <a:gd name="connsiteY4" fmla="*/ 1090784 h 1715049"/>
                <a:gd name="connsiteX5" fmla="*/ 1491532 w 1725828"/>
                <a:gd name="connsiteY5" fmla="*/ 1569327 h 1715049"/>
                <a:gd name="connsiteX6" fmla="*/ 630230 w 1725828"/>
                <a:gd name="connsiteY6" fmla="*/ 1715049 h 1715049"/>
                <a:gd name="connsiteX7" fmla="*/ 279192 w 1725828"/>
                <a:gd name="connsiteY7" fmla="*/ 1393155 h 1715049"/>
                <a:gd name="connsiteX8" fmla="*/ 42395 w 1725828"/>
                <a:gd name="connsiteY8" fmla="*/ 730526 h 1715049"/>
                <a:gd name="connsiteX0" fmla="*/ 42395 w 1720000"/>
                <a:gd name="connsiteY0" fmla="*/ 730526 h 1715049"/>
                <a:gd name="connsiteX1" fmla="*/ 163922 w 1720000"/>
                <a:gd name="connsiteY1" fmla="*/ 306628 h 1715049"/>
                <a:gd name="connsiteX2" fmla="*/ 1265665 w 1720000"/>
                <a:gd name="connsiteY2" fmla="*/ 613 h 1715049"/>
                <a:gd name="connsiteX3" fmla="*/ 1642203 w 1720000"/>
                <a:gd name="connsiteY3" fmla="*/ 253289 h 1715049"/>
                <a:gd name="connsiteX4" fmla="*/ 1718707 w 1720000"/>
                <a:gd name="connsiteY4" fmla="*/ 1090784 h 1715049"/>
                <a:gd name="connsiteX5" fmla="*/ 1491532 w 1720000"/>
                <a:gd name="connsiteY5" fmla="*/ 1569327 h 1715049"/>
                <a:gd name="connsiteX6" fmla="*/ 969066 w 1720000"/>
                <a:gd name="connsiteY6" fmla="*/ 1653561 h 1715049"/>
                <a:gd name="connsiteX7" fmla="*/ 630230 w 1720000"/>
                <a:gd name="connsiteY7" fmla="*/ 1715049 h 1715049"/>
                <a:gd name="connsiteX8" fmla="*/ 279192 w 1720000"/>
                <a:gd name="connsiteY8" fmla="*/ 1393155 h 1715049"/>
                <a:gd name="connsiteX9" fmla="*/ 42395 w 1720000"/>
                <a:gd name="connsiteY9" fmla="*/ 730526 h 1715049"/>
                <a:gd name="connsiteX0" fmla="*/ 42395 w 1719961"/>
                <a:gd name="connsiteY0" fmla="*/ 730526 h 2054294"/>
                <a:gd name="connsiteX1" fmla="*/ 163922 w 1719961"/>
                <a:gd name="connsiteY1" fmla="*/ 306628 h 2054294"/>
                <a:gd name="connsiteX2" fmla="*/ 1265665 w 1719961"/>
                <a:gd name="connsiteY2" fmla="*/ 613 h 2054294"/>
                <a:gd name="connsiteX3" fmla="*/ 1642203 w 1719961"/>
                <a:gd name="connsiteY3" fmla="*/ 253289 h 2054294"/>
                <a:gd name="connsiteX4" fmla="*/ 1718707 w 1719961"/>
                <a:gd name="connsiteY4" fmla="*/ 1090784 h 2054294"/>
                <a:gd name="connsiteX5" fmla="*/ 1491532 w 1719961"/>
                <a:gd name="connsiteY5" fmla="*/ 1569327 h 2054294"/>
                <a:gd name="connsiteX6" fmla="*/ 994568 w 1719961"/>
                <a:gd name="connsiteY6" fmla="*/ 2054294 h 2054294"/>
                <a:gd name="connsiteX7" fmla="*/ 630230 w 1719961"/>
                <a:gd name="connsiteY7" fmla="*/ 1715049 h 2054294"/>
                <a:gd name="connsiteX8" fmla="*/ 279192 w 1719961"/>
                <a:gd name="connsiteY8" fmla="*/ 1393155 h 2054294"/>
                <a:gd name="connsiteX9" fmla="*/ 42395 w 1719961"/>
                <a:gd name="connsiteY9" fmla="*/ 730526 h 2054294"/>
                <a:gd name="connsiteX0" fmla="*/ 42395 w 1719961"/>
                <a:gd name="connsiteY0" fmla="*/ 730526 h 2054294"/>
                <a:gd name="connsiteX1" fmla="*/ 163922 w 1719961"/>
                <a:gd name="connsiteY1" fmla="*/ 306628 h 2054294"/>
                <a:gd name="connsiteX2" fmla="*/ 1265665 w 1719961"/>
                <a:gd name="connsiteY2" fmla="*/ 613 h 2054294"/>
                <a:gd name="connsiteX3" fmla="*/ 1642203 w 1719961"/>
                <a:gd name="connsiteY3" fmla="*/ 253289 h 2054294"/>
                <a:gd name="connsiteX4" fmla="*/ 1718707 w 1719961"/>
                <a:gd name="connsiteY4" fmla="*/ 1090784 h 2054294"/>
                <a:gd name="connsiteX5" fmla="*/ 1491532 w 1719961"/>
                <a:gd name="connsiteY5" fmla="*/ 1569327 h 2054294"/>
                <a:gd name="connsiteX6" fmla="*/ 994568 w 1719961"/>
                <a:gd name="connsiteY6" fmla="*/ 2054294 h 2054294"/>
                <a:gd name="connsiteX7" fmla="*/ 630230 w 1719961"/>
                <a:gd name="connsiteY7" fmla="*/ 1715049 h 2054294"/>
                <a:gd name="connsiteX8" fmla="*/ 279192 w 1719961"/>
                <a:gd name="connsiteY8" fmla="*/ 1393155 h 2054294"/>
                <a:gd name="connsiteX9" fmla="*/ 42395 w 1719961"/>
                <a:gd name="connsiteY9" fmla="*/ 730526 h 2054294"/>
                <a:gd name="connsiteX0" fmla="*/ 42395 w 1719961"/>
                <a:gd name="connsiteY0" fmla="*/ 730526 h 2054294"/>
                <a:gd name="connsiteX1" fmla="*/ 163922 w 1719961"/>
                <a:gd name="connsiteY1" fmla="*/ 306628 h 2054294"/>
                <a:gd name="connsiteX2" fmla="*/ 1265665 w 1719961"/>
                <a:gd name="connsiteY2" fmla="*/ 613 h 2054294"/>
                <a:gd name="connsiteX3" fmla="*/ 1642203 w 1719961"/>
                <a:gd name="connsiteY3" fmla="*/ 253289 h 2054294"/>
                <a:gd name="connsiteX4" fmla="*/ 1718707 w 1719961"/>
                <a:gd name="connsiteY4" fmla="*/ 1090784 h 2054294"/>
                <a:gd name="connsiteX5" fmla="*/ 1491532 w 1719961"/>
                <a:gd name="connsiteY5" fmla="*/ 1569327 h 2054294"/>
                <a:gd name="connsiteX6" fmla="*/ 994568 w 1719961"/>
                <a:gd name="connsiteY6" fmla="*/ 2054294 h 2054294"/>
                <a:gd name="connsiteX7" fmla="*/ 630230 w 1719961"/>
                <a:gd name="connsiteY7" fmla="*/ 1715049 h 2054294"/>
                <a:gd name="connsiteX8" fmla="*/ 279192 w 1719961"/>
                <a:gd name="connsiteY8" fmla="*/ 1393155 h 2054294"/>
                <a:gd name="connsiteX9" fmla="*/ 42395 w 1719961"/>
                <a:gd name="connsiteY9" fmla="*/ 730526 h 2054294"/>
                <a:gd name="connsiteX0" fmla="*/ 42395 w 1719640"/>
                <a:gd name="connsiteY0" fmla="*/ 730526 h 2055038"/>
                <a:gd name="connsiteX1" fmla="*/ 163922 w 1719640"/>
                <a:gd name="connsiteY1" fmla="*/ 306628 h 2055038"/>
                <a:gd name="connsiteX2" fmla="*/ 1265665 w 1719640"/>
                <a:gd name="connsiteY2" fmla="*/ 613 h 2055038"/>
                <a:gd name="connsiteX3" fmla="*/ 1642203 w 1719640"/>
                <a:gd name="connsiteY3" fmla="*/ 253289 h 2055038"/>
                <a:gd name="connsiteX4" fmla="*/ 1718707 w 1719640"/>
                <a:gd name="connsiteY4" fmla="*/ 1090784 h 2055038"/>
                <a:gd name="connsiteX5" fmla="*/ 1491532 w 1719640"/>
                <a:gd name="connsiteY5" fmla="*/ 1569327 h 2055038"/>
                <a:gd name="connsiteX6" fmla="*/ 1278725 w 1719640"/>
                <a:gd name="connsiteY6" fmla="*/ 1799281 h 2055038"/>
                <a:gd name="connsiteX7" fmla="*/ 994568 w 1719640"/>
                <a:gd name="connsiteY7" fmla="*/ 2054294 h 2055038"/>
                <a:gd name="connsiteX8" fmla="*/ 630230 w 1719640"/>
                <a:gd name="connsiteY8" fmla="*/ 1715049 h 2055038"/>
                <a:gd name="connsiteX9" fmla="*/ 279192 w 1719640"/>
                <a:gd name="connsiteY9" fmla="*/ 1393155 h 2055038"/>
                <a:gd name="connsiteX10" fmla="*/ 42395 w 1719640"/>
                <a:gd name="connsiteY10" fmla="*/ 730526 h 2055038"/>
                <a:gd name="connsiteX0" fmla="*/ 42395 w 1719786"/>
                <a:gd name="connsiteY0" fmla="*/ 730526 h 2054723"/>
                <a:gd name="connsiteX1" fmla="*/ 163922 w 1719786"/>
                <a:gd name="connsiteY1" fmla="*/ 306628 h 2054723"/>
                <a:gd name="connsiteX2" fmla="*/ 1265665 w 1719786"/>
                <a:gd name="connsiteY2" fmla="*/ 613 h 2054723"/>
                <a:gd name="connsiteX3" fmla="*/ 1642203 w 1719786"/>
                <a:gd name="connsiteY3" fmla="*/ 253289 h 2054723"/>
                <a:gd name="connsiteX4" fmla="*/ 1718707 w 1719786"/>
                <a:gd name="connsiteY4" fmla="*/ 1090784 h 2054723"/>
                <a:gd name="connsiteX5" fmla="*/ 1491532 w 1719786"/>
                <a:gd name="connsiteY5" fmla="*/ 1569327 h 2054723"/>
                <a:gd name="connsiteX6" fmla="*/ 1129360 w 1719786"/>
                <a:gd name="connsiteY6" fmla="*/ 1653560 h 2054723"/>
                <a:gd name="connsiteX7" fmla="*/ 994568 w 1719786"/>
                <a:gd name="connsiteY7" fmla="*/ 2054294 h 2054723"/>
                <a:gd name="connsiteX8" fmla="*/ 630230 w 1719786"/>
                <a:gd name="connsiteY8" fmla="*/ 1715049 h 2054723"/>
                <a:gd name="connsiteX9" fmla="*/ 279192 w 1719786"/>
                <a:gd name="connsiteY9" fmla="*/ 1393155 h 2054723"/>
                <a:gd name="connsiteX10" fmla="*/ 42395 w 1719786"/>
                <a:gd name="connsiteY10" fmla="*/ 730526 h 2054723"/>
                <a:gd name="connsiteX0" fmla="*/ 42395 w 1719786"/>
                <a:gd name="connsiteY0" fmla="*/ 730526 h 2054294"/>
                <a:gd name="connsiteX1" fmla="*/ 163922 w 1719786"/>
                <a:gd name="connsiteY1" fmla="*/ 306628 h 2054294"/>
                <a:gd name="connsiteX2" fmla="*/ 1265665 w 1719786"/>
                <a:gd name="connsiteY2" fmla="*/ 613 h 2054294"/>
                <a:gd name="connsiteX3" fmla="*/ 1642203 w 1719786"/>
                <a:gd name="connsiteY3" fmla="*/ 253289 h 2054294"/>
                <a:gd name="connsiteX4" fmla="*/ 1718707 w 1719786"/>
                <a:gd name="connsiteY4" fmla="*/ 1090784 h 2054294"/>
                <a:gd name="connsiteX5" fmla="*/ 1491532 w 1719786"/>
                <a:gd name="connsiteY5" fmla="*/ 1569327 h 2054294"/>
                <a:gd name="connsiteX6" fmla="*/ 1129360 w 1719786"/>
                <a:gd name="connsiteY6" fmla="*/ 1653560 h 2054294"/>
                <a:gd name="connsiteX7" fmla="*/ 994568 w 1719786"/>
                <a:gd name="connsiteY7" fmla="*/ 2054294 h 2054294"/>
                <a:gd name="connsiteX8" fmla="*/ 630230 w 1719786"/>
                <a:gd name="connsiteY8" fmla="*/ 1715049 h 2054294"/>
                <a:gd name="connsiteX9" fmla="*/ 279192 w 1719786"/>
                <a:gd name="connsiteY9" fmla="*/ 1393155 h 2054294"/>
                <a:gd name="connsiteX10" fmla="*/ 42395 w 1719786"/>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9360 w 1722283"/>
                <a:gd name="connsiteY6" fmla="*/ 1653560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2074 w 1722283"/>
                <a:gd name="connsiteY6" fmla="*/ 1668132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2283"/>
                <a:gd name="connsiteY0" fmla="*/ 730526 h 2054294"/>
                <a:gd name="connsiteX1" fmla="*/ 163922 w 1722283"/>
                <a:gd name="connsiteY1" fmla="*/ 306628 h 2054294"/>
                <a:gd name="connsiteX2" fmla="*/ 1265665 w 1722283"/>
                <a:gd name="connsiteY2" fmla="*/ 613 h 2054294"/>
                <a:gd name="connsiteX3" fmla="*/ 1642203 w 1722283"/>
                <a:gd name="connsiteY3" fmla="*/ 253289 h 2054294"/>
                <a:gd name="connsiteX4" fmla="*/ 1718707 w 1722283"/>
                <a:gd name="connsiteY4" fmla="*/ 1090784 h 2054294"/>
                <a:gd name="connsiteX5" fmla="*/ 1520676 w 1722283"/>
                <a:gd name="connsiteY5" fmla="*/ 1569327 h 2054294"/>
                <a:gd name="connsiteX6" fmla="*/ 1122074 w 1722283"/>
                <a:gd name="connsiteY6" fmla="*/ 1668132 h 2054294"/>
                <a:gd name="connsiteX7" fmla="*/ 994568 w 1722283"/>
                <a:gd name="connsiteY7" fmla="*/ 2054294 h 2054294"/>
                <a:gd name="connsiteX8" fmla="*/ 630230 w 1722283"/>
                <a:gd name="connsiteY8" fmla="*/ 1715049 h 2054294"/>
                <a:gd name="connsiteX9" fmla="*/ 279192 w 1722283"/>
                <a:gd name="connsiteY9" fmla="*/ 1393155 h 2054294"/>
                <a:gd name="connsiteX10" fmla="*/ 42395 w 1722283"/>
                <a:gd name="connsiteY10" fmla="*/ 730526 h 2054294"/>
                <a:gd name="connsiteX0" fmla="*/ 42395 w 1724656"/>
                <a:gd name="connsiteY0" fmla="*/ 730526 h 2054294"/>
                <a:gd name="connsiteX1" fmla="*/ 163922 w 1724656"/>
                <a:gd name="connsiteY1" fmla="*/ 306628 h 2054294"/>
                <a:gd name="connsiteX2" fmla="*/ 1265665 w 1724656"/>
                <a:gd name="connsiteY2" fmla="*/ 613 h 2054294"/>
                <a:gd name="connsiteX3" fmla="*/ 1642203 w 1724656"/>
                <a:gd name="connsiteY3" fmla="*/ 253289 h 2054294"/>
                <a:gd name="connsiteX4" fmla="*/ 1718707 w 1724656"/>
                <a:gd name="connsiteY4" fmla="*/ 1090784 h 2054294"/>
                <a:gd name="connsiteX5" fmla="*/ 1520676 w 1724656"/>
                <a:gd name="connsiteY5" fmla="*/ 1569327 h 2054294"/>
                <a:gd name="connsiteX6" fmla="*/ 1122074 w 1724656"/>
                <a:gd name="connsiteY6" fmla="*/ 1668132 h 2054294"/>
                <a:gd name="connsiteX7" fmla="*/ 994568 w 1724656"/>
                <a:gd name="connsiteY7" fmla="*/ 2054294 h 2054294"/>
                <a:gd name="connsiteX8" fmla="*/ 630230 w 1724656"/>
                <a:gd name="connsiteY8" fmla="*/ 1715049 h 2054294"/>
                <a:gd name="connsiteX9" fmla="*/ 279192 w 1724656"/>
                <a:gd name="connsiteY9" fmla="*/ 1393155 h 2054294"/>
                <a:gd name="connsiteX10" fmla="*/ 42395 w 1724656"/>
                <a:gd name="connsiteY10" fmla="*/ 730526 h 2054294"/>
                <a:gd name="connsiteX0" fmla="*/ 42395 w 1724656"/>
                <a:gd name="connsiteY0" fmla="*/ 730526 h 2054294"/>
                <a:gd name="connsiteX1" fmla="*/ 163922 w 1724656"/>
                <a:gd name="connsiteY1" fmla="*/ 306628 h 2054294"/>
                <a:gd name="connsiteX2" fmla="*/ 1265665 w 1724656"/>
                <a:gd name="connsiteY2" fmla="*/ 613 h 2054294"/>
                <a:gd name="connsiteX3" fmla="*/ 1642203 w 1724656"/>
                <a:gd name="connsiteY3" fmla="*/ 253289 h 2054294"/>
                <a:gd name="connsiteX4" fmla="*/ 1718707 w 1724656"/>
                <a:gd name="connsiteY4" fmla="*/ 1090784 h 2054294"/>
                <a:gd name="connsiteX5" fmla="*/ 1520676 w 1724656"/>
                <a:gd name="connsiteY5" fmla="*/ 1569327 h 2054294"/>
                <a:gd name="connsiteX6" fmla="*/ 1122074 w 1724656"/>
                <a:gd name="connsiteY6" fmla="*/ 1668132 h 2054294"/>
                <a:gd name="connsiteX7" fmla="*/ 994568 w 1724656"/>
                <a:gd name="connsiteY7" fmla="*/ 2054294 h 2054294"/>
                <a:gd name="connsiteX8" fmla="*/ 634168 w 1724656"/>
                <a:gd name="connsiteY8" fmla="*/ 1659920 h 2054294"/>
                <a:gd name="connsiteX9" fmla="*/ 279192 w 1724656"/>
                <a:gd name="connsiteY9" fmla="*/ 1393155 h 2054294"/>
                <a:gd name="connsiteX10" fmla="*/ 42395 w 1724656"/>
                <a:gd name="connsiteY10" fmla="*/ 730526 h 2054294"/>
                <a:gd name="connsiteX0" fmla="*/ 42395 w 1721121"/>
                <a:gd name="connsiteY0" fmla="*/ 730526 h 2054294"/>
                <a:gd name="connsiteX1" fmla="*/ 163922 w 1721121"/>
                <a:gd name="connsiteY1" fmla="*/ 306628 h 2054294"/>
                <a:gd name="connsiteX2" fmla="*/ 1265665 w 1721121"/>
                <a:gd name="connsiteY2" fmla="*/ 613 h 2054294"/>
                <a:gd name="connsiteX3" fmla="*/ 1642203 w 1721121"/>
                <a:gd name="connsiteY3" fmla="*/ 253289 h 2054294"/>
                <a:gd name="connsiteX4" fmla="*/ 1718707 w 1721121"/>
                <a:gd name="connsiteY4" fmla="*/ 1090784 h 2054294"/>
                <a:gd name="connsiteX5" fmla="*/ 1520676 w 1721121"/>
                <a:gd name="connsiteY5" fmla="*/ 1569327 h 2054294"/>
                <a:gd name="connsiteX6" fmla="*/ 1311090 w 1721121"/>
                <a:gd name="connsiteY6" fmla="*/ 1597251 h 2054294"/>
                <a:gd name="connsiteX7" fmla="*/ 994568 w 1721121"/>
                <a:gd name="connsiteY7" fmla="*/ 2054294 h 2054294"/>
                <a:gd name="connsiteX8" fmla="*/ 634168 w 1721121"/>
                <a:gd name="connsiteY8" fmla="*/ 1659920 h 2054294"/>
                <a:gd name="connsiteX9" fmla="*/ 279192 w 1721121"/>
                <a:gd name="connsiteY9" fmla="*/ 1393155 h 2054294"/>
                <a:gd name="connsiteX10" fmla="*/ 42395 w 1721121"/>
                <a:gd name="connsiteY10" fmla="*/ 730526 h 2054294"/>
                <a:gd name="connsiteX0" fmla="*/ 42395 w 1721121"/>
                <a:gd name="connsiteY0" fmla="*/ 730526 h 1951912"/>
                <a:gd name="connsiteX1" fmla="*/ 163922 w 1721121"/>
                <a:gd name="connsiteY1" fmla="*/ 306628 h 1951912"/>
                <a:gd name="connsiteX2" fmla="*/ 1265665 w 1721121"/>
                <a:gd name="connsiteY2" fmla="*/ 613 h 1951912"/>
                <a:gd name="connsiteX3" fmla="*/ 1642203 w 1721121"/>
                <a:gd name="connsiteY3" fmla="*/ 253289 h 1951912"/>
                <a:gd name="connsiteX4" fmla="*/ 1718707 w 1721121"/>
                <a:gd name="connsiteY4" fmla="*/ 1090784 h 1951912"/>
                <a:gd name="connsiteX5" fmla="*/ 1520676 w 1721121"/>
                <a:gd name="connsiteY5" fmla="*/ 1569327 h 1951912"/>
                <a:gd name="connsiteX6" fmla="*/ 1311090 w 1721121"/>
                <a:gd name="connsiteY6" fmla="*/ 1597251 h 1951912"/>
                <a:gd name="connsiteX7" fmla="*/ 1282027 w 1721121"/>
                <a:gd name="connsiteY7" fmla="*/ 1951912 h 1951912"/>
                <a:gd name="connsiteX8" fmla="*/ 634168 w 1721121"/>
                <a:gd name="connsiteY8" fmla="*/ 1659920 h 1951912"/>
                <a:gd name="connsiteX9" fmla="*/ 279192 w 1721121"/>
                <a:gd name="connsiteY9" fmla="*/ 1393155 h 1951912"/>
                <a:gd name="connsiteX10" fmla="*/ 42395 w 1721121"/>
                <a:gd name="connsiteY10" fmla="*/ 730526 h 1951912"/>
                <a:gd name="connsiteX0" fmla="*/ 42395 w 1721121"/>
                <a:gd name="connsiteY0" fmla="*/ 730526 h 1952469"/>
                <a:gd name="connsiteX1" fmla="*/ 163922 w 1721121"/>
                <a:gd name="connsiteY1" fmla="*/ 306628 h 1952469"/>
                <a:gd name="connsiteX2" fmla="*/ 1265665 w 1721121"/>
                <a:gd name="connsiteY2" fmla="*/ 613 h 1952469"/>
                <a:gd name="connsiteX3" fmla="*/ 1642203 w 1721121"/>
                <a:gd name="connsiteY3" fmla="*/ 253289 h 1952469"/>
                <a:gd name="connsiteX4" fmla="*/ 1718707 w 1721121"/>
                <a:gd name="connsiteY4" fmla="*/ 1090784 h 1952469"/>
                <a:gd name="connsiteX5" fmla="*/ 1520676 w 1721121"/>
                <a:gd name="connsiteY5" fmla="*/ 1569327 h 1952469"/>
                <a:gd name="connsiteX6" fmla="*/ 1311090 w 1721121"/>
                <a:gd name="connsiteY6" fmla="*/ 1597251 h 1952469"/>
                <a:gd name="connsiteX7" fmla="*/ 1282027 w 1721121"/>
                <a:gd name="connsiteY7" fmla="*/ 1951912 h 1952469"/>
                <a:gd name="connsiteX8" fmla="*/ 1013801 w 1721121"/>
                <a:gd name="connsiteY8" fmla="*/ 1678663 h 1952469"/>
                <a:gd name="connsiteX9" fmla="*/ 634168 w 1721121"/>
                <a:gd name="connsiteY9" fmla="*/ 1659920 h 1952469"/>
                <a:gd name="connsiteX10" fmla="*/ 279192 w 1721121"/>
                <a:gd name="connsiteY10" fmla="*/ 1393155 h 1952469"/>
                <a:gd name="connsiteX11" fmla="*/ 42395 w 1721121"/>
                <a:gd name="connsiteY11" fmla="*/ 730526 h 1952469"/>
                <a:gd name="connsiteX0" fmla="*/ 42395 w 1721121"/>
                <a:gd name="connsiteY0" fmla="*/ 730526 h 1952393"/>
                <a:gd name="connsiteX1" fmla="*/ 163922 w 1721121"/>
                <a:gd name="connsiteY1" fmla="*/ 306628 h 1952393"/>
                <a:gd name="connsiteX2" fmla="*/ 1265665 w 1721121"/>
                <a:gd name="connsiteY2" fmla="*/ 613 h 1952393"/>
                <a:gd name="connsiteX3" fmla="*/ 1642203 w 1721121"/>
                <a:gd name="connsiteY3" fmla="*/ 253289 h 1952393"/>
                <a:gd name="connsiteX4" fmla="*/ 1718707 w 1721121"/>
                <a:gd name="connsiteY4" fmla="*/ 1090784 h 1952393"/>
                <a:gd name="connsiteX5" fmla="*/ 1520676 w 1721121"/>
                <a:gd name="connsiteY5" fmla="*/ 1569327 h 1952393"/>
                <a:gd name="connsiteX6" fmla="*/ 1311090 w 1721121"/>
                <a:gd name="connsiteY6" fmla="*/ 1597251 h 1952393"/>
                <a:gd name="connsiteX7" fmla="*/ 1282027 w 1721121"/>
                <a:gd name="connsiteY7" fmla="*/ 1951912 h 1952393"/>
                <a:gd name="connsiteX8" fmla="*/ 1013801 w 1721121"/>
                <a:gd name="connsiteY8" fmla="*/ 1639284 h 1952393"/>
                <a:gd name="connsiteX9" fmla="*/ 634168 w 1721121"/>
                <a:gd name="connsiteY9" fmla="*/ 1659920 h 1952393"/>
                <a:gd name="connsiteX10" fmla="*/ 279192 w 1721121"/>
                <a:gd name="connsiteY10" fmla="*/ 1393155 h 1952393"/>
                <a:gd name="connsiteX11" fmla="*/ 42395 w 1721121"/>
                <a:gd name="connsiteY11" fmla="*/ 730526 h 1952393"/>
                <a:gd name="connsiteX0" fmla="*/ 42395 w 1721121"/>
                <a:gd name="connsiteY0" fmla="*/ 730526 h 1951912"/>
                <a:gd name="connsiteX1" fmla="*/ 163922 w 1721121"/>
                <a:gd name="connsiteY1" fmla="*/ 306628 h 1951912"/>
                <a:gd name="connsiteX2" fmla="*/ 1265665 w 1721121"/>
                <a:gd name="connsiteY2" fmla="*/ 613 h 1951912"/>
                <a:gd name="connsiteX3" fmla="*/ 1642203 w 1721121"/>
                <a:gd name="connsiteY3" fmla="*/ 253289 h 1951912"/>
                <a:gd name="connsiteX4" fmla="*/ 1718707 w 1721121"/>
                <a:gd name="connsiteY4" fmla="*/ 1090784 h 1951912"/>
                <a:gd name="connsiteX5" fmla="*/ 1520676 w 1721121"/>
                <a:gd name="connsiteY5" fmla="*/ 1569327 h 1951912"/>
                <a:gd name="connsiteX6" fmla="*/ 1311090 w 1721121"/>
                <a:gd name="connsiteY6" fmla="*/ 1597251 h 1951912"/>
                <a:gd name="connsiteX7" fmla="*/ 1282027 w 1721121"/>
                <a:gd name="connsiteY7" fmla="*/ 1951912 h 1951912"/>
                <a:gd name="connsiteX8" fmla="*/ 1013801 w 1721121"/>
                <a:gd name="connsiteY8" fmla="*/ 1639284 h 1951912"/>
                <a:gd name="connsiteX9" fmla="*/ 634168 w 1721121"/>
                <a:gd name="connsiteY9" fmla="*/ 1659920 h 1951912"/>
                <a:gd name="connsiteX10" fmla="*/ 279192 w 1721121"/>
                <a:gd name="connsiteY10" fmla="*/ 1393155 h 1951912"/>
                <a:gd name="connsiteX11" fmla="*/ 42395 w 1721121"/>
                <a:gd name="connsiteY11" fmla="*/ 730526 h 1951912"/>
                <a:gd name="connsiteX0" fmla="*/ 42395 w 1721121"/>
                <a:gd name="connsiteY0" fmla="*/ 730526 h 1951912"/>
                <a:gd name="connsiteX1" fmla="*/ 163922 w 1721121"/>
                <a:gd name="connsiteY1" fmla="*/ 306628 h 1951912"/>
                <a:gd name="connsiteX2" fmla="*/ 1265665 w 1721121"/>
                <a:gd name="connsiteY2" fmla="*/ 613 h 1951912"/>
                <a:gd name="connsiteX3" fmla="*/ 1642203 w 1721121"/>
                <a:gd name="connsiteY3" fmla="*/ 253289 h 1951912"/>
                <a:gd name="connsiteX4" fmla="*/ 1718707 w 1721121"/>
                <a:gd name="connsiteY4" fmla="*/ 1090784 h 1951912"/>
                <a:gd name="connsiteX5" fmla="*/ 1520676 w 1721121"/>
                <a:gd name="connsiteY5" fmla="*/ 1569327 h 1951912"/>
                <a:gd name="connsiteX6" fmla="*/ 1311090 w 1721121"/>
                <a:gd name="connsiteY6" fmla="*/ 1597251 h 1951912"/>
                <a:gd name="connsiteX7" fmla="*/ 1282027 w 1721121"/>
                <a:gd name="connsiteY7" fmla="*/ 1951912 h 1951912"/>
                <a:gd name="connsiteX8" fmla="*/ 1013801 w 1721121"/>
                <a:gd name="connsiteY8" fmla="*/ 1639284 h 1951912"/>
                <a:gd name="connsiteX9" fmla="*/ 634168 w 1721121"/>
                <a:gd name="connsiteY9" fmla="*/ 1659920 h 1951912"/>
                <a:gd name="connsiteX10" fmla="*/ 279192 w 1721121"/>
                <a:gd name="connsiteY10" fmla="*/ 1393155 h 1951912"/>
                <a:gd name="connsiteX11" fmla="*/ 42395 w 1721121"/>
                <a:gd name="connsiteY11" fmla="*/ 730526 h 1951912"/>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13801 w 1721121"/>
                <a:gd name="connsiteY8" fmla="*/ 1639284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13801 w 1721121"/>
                <a:gd name="connsiteY8" fmla="*/ 1639284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13801 w 1721121"/>
                <a:gd name="connsiteY8" fmla="*/ 1639284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13801 w 1721121"/>
                <a:gd name="connsiteY8" fmla="*/ 1639284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01988 w 1721121"/>
                <a:gd name="connsiteY8" fmla="*/ 1635346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022"/>
                <a:gd name="connsiteY0" fmla="*/ 730526 h 1947974"/>
                <a:gd name="connsiteX1" fmla="*/ 163922 w 1721022"/>
                <a:gd name="connsiteY1" fmla="*/ 306628 h 1947974"/>
                <a:gd name="connsiteX2" fmla="*/ 1265665 w 1721022"/>
                <a:gd name="connsiteY2" fmla="*/ 613 h 1947974"/>
                <a:gd name="connsiteX3" fmla="*/ 1642203 w 1721022"/>
                <a:gd name="connsiteY3" fmla="*/ 253289 h 1947974"/>
                <a:gd name="connsiteX4" fmla="*/ 1718707 w 1721022"/>
                <a:gd name="connsiteY4" fmla="*/ 1090784 h 1947974"/>
                <a:gd name="connsiteX5" fmla="*/ 1520676 w 1721022"/>
                <a:gd name="connsiteY5" fmla="*/ 1569327 h 1947974"/>
                <a:gd name="connsiteX6" fmla="*/ 1356390 w 1721022"/>
                <a:gd name="connsiteY6" fmla="*/ 1588095 h 1947974"/>
                <a:gd name="connsiteX7" fmla="*/ 1311090 w 1721022"/>
                <a:gd name="connsiteY7" fmla="*/ 1597251 h 1947974"/>
                <a:gd name="connsiteX8" fmla="*/ 1293840 w 1721022"/>
                <a:gd name="connsiteY8" fmla="*/ 1947974 h 1947974"/>
                <a:gd name="connsiteX9" fmla="*/ 1001988 w 1721022"/>
                <a:gd name="connsiteY9" fmla="*/ 1635346 h 1947974"/>
                <a:gd name="connsiteX10" fmla="*/ 634168 w 1721022"/>
                <a:gd name="connsiteY10" fmla="*/ 1659920 h 1947974"/>
                <a:gd name="connsiteX11" fmla="*/ 279192 w 1721022"/>
                <a:gd name="connsiteY11" fmla="*/ 1393155 h 1947974"/>
                <a:gd name="connsiteX12" fmla="*/ 42395 w 1721022"/>
                <a:gd name="connsiteY12" fmla="*/ 730526 h 1947974"/>
                <a:gd name="connsiteX0" fmla="*/ 42395 w 1720951"/>
                <a:gd name="connsiteY0" fmla="*/ 730526 h 1947974"/>
                <a:gd name="connsiteX1" fmla="*/ 163922 w 1720951"/>
                <a:gd name="connsiteY1" fmla="*/ 306628 h 1947974"/>
                <a:gd name="connsiteX2" fmla="*/ 1265665 w 1720951"/>
                <a:gd name="connsiteY2" fmla="*/ 613 h 1947974"/>
                <a:gd name="connsiteX3" fmla="*/ 1642203 w 1720951"/>
                <a:gd name="connsiteY3" fmla="*/ 253289 h 1947974"/>
                <a:gd name="connsiteX4" fmla="*/ 1718707 w 1720951"/>
                <a:gd name="connsiteY4" fmla="*/ 1090784 h 1947974"/>
                <a:gd name="connsiteX5" fmla="*/ 1520676 w 1720951"/>
                <a:gd name="connsiteY5" fmla="*/ 1569327 h 1947974"/>
                <a:gd name="connsiteX6" fmla="*/ 1391831 w 1720951"/>
                <a:gd name="connsiteY6" fmla="*/ 1580219 h 1947974"/>
                <a:gd name="connsiteX7" fmla="*/ 1311090 w 1720951"/>
                <a:gd name="connsiteY7" fmla="*/ 1597251 h 1947974"/>
                <a:gd name="connsiteX8" fmla="*/ 1293840 w 1720951"/>
                <a:gd name="connsiteY8" fmla="*/ 1947974 h 1947974"/>
                <a:gd name="connsiteX9" fmla="*/ 1001988 w 1720951"/>
                <a:gd name="connsiteY9" fmla="*/ 1635346 h 1947974"/>
                <a:gd name="connsiteX10" fmla="*/ 634168 w 1720951"/>
                <a:gd name="connsiteY10" fmla="*/ 1659920 h 1947974"/>
                <a:gd name="connsiteX11" fmla="*/ 279192 w 1720951"/>
                <a:gd name="connsiteY11" fmla="*/ 1393155 h 1947974"/>
                <a:gd name="connsiteX12" fmla="*/ 42395 w 1720951"/>
                <a:gd name="connsiteY12" fmla="*/ 730526 h 1947974"/>
                <a:gd name="connsiteX0" fmla="*/ 42395 w 1720951"/>
                <a:gd name="connsiteY0" fmla="*/ 730526 h 1947974"/>
                <a:gd name="connsiteX1" fmla="*/ 163922 w 1720951"/>
                <a:gd name="connsiteY1" fmla="*/ 306628 h 1947974"/>
                <a:gd name="connsiteX2" fmla="*/ 1265665 w 1720951"/>
                <a:gd name="connsiteY2" fmla="*/ 613 h 1947974"/>
                <a:gd name="connsiteX3" fmla="*/ 1642203 w 1720951"/>
                <a:gd name="connsiteY3" fmla="*/ 253289 h 1947974"/>
                <a:gd name="connsiteX4" fmla="*/ 1718707 w 1720951"/>
                <a:gd name="connsiteY4" fmla="*/ 1090784 h 1947974"/>
                <a:gd name="connsiteX5" fmla="*/ 1520676 w 1720951"/>
                <a:gd name="connsiteY5" fmla="*/ 1569327 h 1947974"/>
                <a:gd name="connsiteX6" fmla="*/ 1391831 w 1720951"/>
                <a:gd name="connsiteY6" fmla="*/ 1580219 h 1947974"/>
                <a:gd name="connsiteX7" fmla="*/ 1399707 w 1720951"/>
                <a:gd name="connsiteY7" fmla="*/ 1580219 h 1947974"/>
                <a:gd name="connsiteX8" fmla="*/ 1311090 w 1720951"/>
                <a:gd name="connsiteY8" fmla="*/ 1597251 h 1947974"/>
                <a:gd name="connsiteX9" fmla="*/ 1293840 w 1720951"/>
                <a:gd name="connsiteY9" fmla="*/ 1947974 h 1947974"/>
                <a:gd name="connsiteX10" fmla="*/ 1001988 w 1720951"/>
                <a:gd name="connsiteY10" fmla="*/ 1635346 h 1947974"/>
                <a:gd name="connsiteX11" fmla="*/ 634168 w 1720951"/>
                <a:gd name="connsiteY11" fmla="*/ 1659920 h 1947974"/>
                <a:gd name="connsiteX12" fmla="*/ 279192 w 1720951"/>
                <a:gd name="connsiteY12" fmla="*/ 1393155 h 1947974"/>
                <a:gd name="connsiteX13" fmla="*/ 42395 w 1720951"/>
                <a:gd name="connsiteY13" fmla="*/ 730526 h 1947974"/>
                <a:gd name="connsiteX0" fmla="*/ 42395 w 1720951"/>
                <a:gd name="connsiteY0" fmla="*/ 730526 h 1947974"/>
                <a:gd name="connsiteX1" fmla="*/ 163922 w 1720951"/>
                <a:gd name="connsiteY1" fmla="*/ 306628 h 1947974"/>
                <a:gd name="connsiteX2" fmla="*/ 1265665 w 1720951"/>
                <a:gd name="connsiteY2" fmla="*/ 613 h 1947974"/>
                <a:gd name="connsiteX3" fmla="*/ 1642203 w 1720951"/>
                <a:gd name="connsiteY3" fmla="*/ 253289 h 1947974"/>
                <a:gd name="connsiteX4" fmla="*/ 1718707 w 1720951"/>
                <a:gd name="connsiteY4" fmla="*/ 1090784 h 1947974"/>
                <a:gd name="connsiteX5" fmla="*/ 1520676 w 1720951"/>
                <a:gd name="connsiteY5" fmla="*/ 1569327 h 1947974"/>
                <a:gd name="connsiteX6" fmla="*/ 1391831 w 1720951"/>
                <a:gd name="connsiteY6" fmla="*/ 1580219 h 1947974"/>
                <a:gd name="connsiteX7" fmla="*/ 1311090 w 1720951"/>
                <a:gd name="connsiteY7" fmla="*/ 1597251 h 1947974"/>
                <a:gd name="connsiteX8" fmla="*/ 1293840 w 1720951"/>
                <a:gd name="connsiteY8" fmla="*/ 1947974 h 1947974"/>
                <a:gd name="connsiteX9" fmla="*/ 1001988 w 1720951"/>
                <a:gd name="connsiteY9" fmla="*/ 1635346 h 1947974"/>
                <a:gd name="connsiteX10" fmla="*/ 634168 w 1720951"/>
                <a:gd name="connsiteY10" fmla="*/ 1659920 h 1947974"/>
                <a:gd name="connsiteX11" fmla="*/ 279192 w 1720951"/>
                <a:gd name="connsiteY11" fmla="*/ 1393155 h 1947974"/>
                <a:gd name="connsiteX12" fmla="*/ 42395 w 1720951"/>
                <a:gd name="connsiteY12" fmla="*/ 730526 h 1947974"/>
                <a:gd name="connsiteX0" fmla="*/ 42395 w 1721121"/>
                <a:gd name="connsiteY0" fmla="*/ 730526 h 1947974"/>
                <a:gd name="connsiteX1" fmla="*/ 163922 w 1721121"/>
                <a:gd name="connsiteY1" fmla="*/ 306628 h 1947974"/>
                <a:gd name="connsiteX2" fmla="*/ 1265665 w 1721121"/>
                <a:gd name="connsiteY2" fmla="*/ 613 h 1947974"/>
                <a:gd name="connsiteX3" fmla="*/ 1642203 w 1721121"/>
                <a:gd name="connsiteY3" fmla="*/ 253289 h 1947974"/>
                <a:gd name="connsiteX4" fmla="*/ 1718707 w 1721121"/>
                <a:gd name="connsiteY4" fmla="*/ 1090784 h 1947974"/>
                <a:gd name="connsiteX5" fmla="*/ 1520676 w 1721121"/>
                <a:gd name="connsiteY5" fmla="*/ 1569327 h 1947974"/>
                <a:gd name="connsiteX6" fmla="*/ 1311090 w 1721121"/>
                <a:gd name="connsiteY6" fmla="*/ 1597251 h 1947974"/>
                <a:gd name="connsiteX7" fmla="*/ 1293840 w 1721121"/>
                <a:gd name="connsiteY7" fmla="*/ 1947974 h 1947974"/>
                <a:gd name="connsiteX8" fmla="*/ 1001988 w 1721121"/>
                <a:gd name="connsiteY8" fmla="*/ 1635346 h 1947974"/>
                <a:gd name="connsiteX9" fmla="*/ 634168 w 1721121"/>
                <a:gd name="connsiteY9" fmla="*/ 1659920 h 1947974"/>
                <a:gd name="connsiteX10" fmla="*/ 279192 w 1721121"/>
                <a:gd name="connsiteY10" fmla="*/ 1393155 h 1947974"/>
                <a:gd name="connsiteX11" fmla="*/ 42395 w 1721121"/>
                <a:gd name="connsiteY11" fmla="*/ 730526 h 1947974"/>
                <a:gd name="connsiteX0" fmla="*/ 42395 w 1721027"/>
                <a:gd name="connsiteY0" fmla="*/ 730526 h 1947974"/>
                <a:gd name="connsiteX1" fmla="*/ 163922 w 1721027"/>
                <a:gd name="connsiteY1" fmla="*/ 306628 h 1947974"/>
                <a:gd name="connsiteX2" fmla="*/ 1265665 w 1721027"/>
                <a:gd name="connsiteY2" fmla="*/ 613 h 1947974"/>
                <a:gd name="connsiteX3" fmla="*/ 1642203 w 1721027"/>
                <a:gd name="connsiteY3" fmla="*/ 253289 h 1947974"/>
                <a:gd name="connsiteX4" fmla="*/ 1718707 w 1721027"/>
                <a:gd name="connsiteY4" fmla="*/ 1090784 h 1947974"/>
                <a:gd name="connsiteX5" fmla="*/ 1520676 w 1721027"/>
                <a:gd name="connsiteY5" fmla="*/ 1569327 h 1947974"/>
                <a:gd name="connsiteX6" fmla="*/ 1354406 w 1721027"/>
                <a:gd name="connsiteY6" fmla="*/ 1577562 h 1947974"/>
                <a:gd name="connsiteX7" fmla="*/ 1293840 w 1721027"/>
                <a:gd name="connsiteY7" fmla="*/ 1947974 h 1947974"/>
                <a:gd name="connsiteX8" fmla="*/ 1001988 w 1721027"/>
                <a:gd name="connsiteY8" fmla="*/ 1635346 h 1947974"/>
                <a:gd name="connsiteX9" fmla="*/ 634168 w 1721027"/>
                <a:gd name="connsiteY9" fmla="*/ 1659920 h 1947974"/>
                <a:gd name="connsiteX10" fmla="*/ 279192 w 1721027"/>
                <a:gd name="connsiteY10" fmla="*/ 1393155 h 1947974"/>
                <a:gd name="connsiteX11" fmla="*/ 42395 w 1721027"/>
                <a:gd name="connsiteY11" fmla="*/ 730526 h 1947974"/>
                <a:gd name="connsiteX0" fmla="*/ 42395 w 1720292"/>
                <a:gd name="connsiteY0" fmla="*/ 730526 h 1947974"/>
                <a:gd name="connsiteX1" fmla="*/ 163922 w 1720292"/>
                <a:gd name="connsiteY1" fmla="*/ 306628 h 1947974"/>
                <a:gd name="connsiteX2" fmla="*/ 1265665 w 1720292"/>
                <a:gd name="connsiteY2" fmla="*/ 613 h 1947974"/>
                <a:gd name="connsiteX3" fmla="*/ 1642203 w 1720292"/>
                <a:gd name="connsiteY3" fmla="*/ 253289 h 1947974"/>
                <a:gd name="connsiteX4" fmla="*/ 1718707 w 1720292"/>
                <a:gd name="connsiteY4" fmla="*/ 1090784 h 1947974"/>
                <a:gd name="connsiteX5" fmla="*/ 1567931 w 1720292"/>
                <a:gd name="connsiteY5" fmla="*/ 1557514 h 1947974"/>
                <a:gd name="connsiteX6" fmla="*/ 1354406 w 1720292"/>
                <a:gd name="connsiteY6" fmla="*/ 1577562 h 1947974"/>
                <a:gd name="connsiteX7" fmla="*/ 1293840 w 1720292"/>
                <a:gd name="connsiteY7" fmla="*/ 1947974 h 1947974"/>
                <a:gd name="connsiteX8" fmla="*/ 1001988 w 1720292"/>
                <a:gd name="connsiteY8" fmla="*/ 1635346 h 1947974"/>
                <a:gd name="connsiteX9" fmla="*/ 634168 w 1720292"/>
                <a:gd name="connsiteY9" fmla="*/ 1659920 h 1947974"/>
                <a:gd name="connsiteX10" fmla="*/ 279192 w 1720292"/>
                <a:gd name="connsiteY10" fmla="*/ 1393155 h 1947974"/>
                <a:gd name="connsiteX11" fmla="*/ 42395 w 1720292"/>
                <a:gd name="connsiteY11" fmla="*/ 730526 h 1947974"/>
                <a:gd name="connsiteX0" fmla="*/ 42395 w 1720292"/>
                <a:gd name="connsiteY0" fmla="*/ 730526 h 1947974"/>
                <a:gd name="connsiteX1" fmla="*/ 163922 w 1720292"/>
                <a:gd name="connsiteY1" fmla="*/ 306628 h 1947974"/>
                <a:gd name="connsiteX2" fmla="*/ 1265665 w 1720292"/>
                <a:gd name="connsiteY2" fmla="*/ 613 h 1947974"/>
                <a:gd name="connsiteX3" fmla="*/ 1642203 w 1720292"/>
                <a:gd name="connsiteY3" fmla="*/ 253289 h 1947974"/>
                <a:gd name="connsiteX4" fmla="*/ 1718707 w 1720292"/>
                <a:gd name="connsiteY4" fmla="*/ 1090784 h 1947974"/>
                <a:gd name="connsiteX5" fmla="*/ 1567931 w 1720292"/>
                <a:gd name="connsiteY5" fmla="*/ 1557514 h 1947974"/>
                <a:gd name="connsiteX6" fmla="*/ 1330779 w 1720292"/>
                <a:gd name="connsiteY6" fmla="*/ 1609065 h 1947974"/>
                <a:gd name="connsiteX7" fmla="*/ 1293840 w 1720292"/>
                <a:gd name="connsiteY7" fmla="*/ 1947974 h 1947974"/>
                <a:gd name="connsiteX8" fmla="*/ 1001988 w 1720292"/>
                <a:gd name="connsiteY8" fmla="*/ 1635346 h 1947974"/>
                <a:gd name="connsiteX9" fmla="*/ 634168 w 1720292"/>
                <a:gd name="connsiteY9" fmla="*/ 1659920 h 1947974"/>
                <a:gd name="connsiteX10" fmla="*/ 279192 w 1720292"/>
                <a:gd name="connsiteY10" fmla="*/ 1393155 h 1947974"/>
                <a:gd name="connsiteX11" fmla="*/ 42395 w 1720292"/>
                <a:gd name="connsiteY11" fmla="*/ 730526 h 1947974"/>
                <a:gd name="connsiteX0" fmla="*/ 42395 w 1720292"/>
                <a:gd name="connsiteY0" fmla="*/ 730526 h 1947974"/>
                <a:gd name="connsiteX1" fmla="*/ 163922 w 1720292"/>
                <a:gd name="connsiteY1" fmla="*/ 306628 h 1947974"/>
                <a:gd name="connsiteX2" fmla="*/ 1265665 w 1720292"/>
                <a:gd name="connsiteY2" fmla="*/ 613 h 1947974"/>
                <a:gd name="connsiteX3" fmla="*/ 1642203 w 1720292"/>
                <a:gd name="connsiteY3" fmla="*/ 253289 h 1947974"/>
                <a:gd name="connsiteX4" fmla="*/ 1718707 w 1720292"/>
                <a:gd name="connsiteY4" fmla="*/ 1090784 h 1947974"/>
                <a:gd name="connsiteX5" fmla="*/ 1567931 w 1720292"/>
                <a:gd name="connsiteY5" fmla="*/ 1557514 h 1947974"/>
                <a:gd name="connsiteX6" fmla="*/ 1330779 w 1720292"/>
                <a:gd name="connsiteY6" fmla="*/ 1609065 h 1947974"/>
                <a:gd name="connsiteX7" fmla="*/ 1293840 w 1720292"/>
                <a:gd name="connsiteY7" fmla="*/ 1947974 h 1947974"/>
                <a:gd name="connsiteX8" fmla="*/ 1001988 w 1720292"/>
                <a:gd name="connsiteY8" fmla="*/ 1635346 h 1947974"/>
                <a:gd name="connsiteX9" fmla="*/ 634168 w 1720292"/>
                <a:gd name="connsiteY9" fmla="*/ 1659920 h 1947974"/>
                <a:gd name="connsiteX10" fmla="*/ 279192 w 1720292"/>
                <a:gd name="connsiteY10" fmla="*/ 1393155 h 1947974"/>
                <a:gd name="connsiteX11" fmla="*/ 42395 w 1720292"/>
                <a:gd name="connsiteY11" fmla="*/ 730526 h 1947974"/>
                <a:gd name="connsiteX0" fmla="*/ 42395 w 1678705"/>
                <a:gd name="connsiteY0" fmla="*/ 730668 h 1948116"/>
                <a:gd name="connsiteX1" fmla="*/ 163922 w 1678705"/>
                <a:gd name="connsiteY1" fmla="*/ 306770 h 1948116"/>
                <a:gd name="connsiteX2" fmla="*/ 1265665 w 1678705"/>
                <a:gd name="connsiteY2" fmla="*/ 755 h 1948116"/>
                <a:gd name="connsiteX3" fmla="*/ 1642203 w 1678705"/>
                <a:gd name="connsiteY3" fmla="*/ 253431 h 1948116"/>
                <a:gd name="connsiteX4" fmla="*/ 1655702 w 1678705"/>
                <a:gd name="connsiteY4" fmla="*/ 1157869 h 1948116"/>
                <a:gd name="connsiteX5" fmla="*/ 1567931 w 1678705"/>
                <a:gd name="connsiteY5" fmla="*/ 1557656 h 1948116"/>
                <a:gd name="connsiteX6" fmla="*/ 1330779 w 1678705"/>
                <a:gd name="connsiteY6" fmla="*/ 1609207 h 1948116"/>
                <a:gd name="connsiteX7" fmla="*/ 1293840 w 1678705"/>
                <a:gd name="connsiteY7" fmla="*/ 1948116 h 1948116"/>
                <a:gd name="connsiteX8" fmla="*/ 1001988 w 1678705"/>
                <a:gd name="connsiteY8" fmla="*/ 1635488 h 1948116"/>
                <a:gd name="connsiteX9" fmla="*/ 634168 w 1678705"/>
                <a:gd name="connsiteY9" fmla="*/ 1660062 h 1948116"/>
                <a:gd name="connsiteX10" fmla="*/ 279192 w 1678705"/>
                <a:gd name="connsiteY10" fmla="*/ 1393297 h 1948116"/>
                <a:gd name="connsiteX11" fmla="*/ 42395 w 1678705"/>
                <a:gd name="connsiteY11" fmla="*/ 730668 h 1948116"/>
                <a:gd name="connsiteX0" fmla="*/ 42395 w 1661739"/>
                <a:gd name="connsiteY0" fmla="*/ 732098 h 1949546"/>
                <a:gd name="connsiteX1" fmla="*/ 163922 w 1661739"/>
                <a:gd name="connsiteY1" fmla="*/ 308200 h 1949546"/>
                <a:gd name="connsiteX2" fmla="*/ 1265665 w 1661739"/>
                <a:gd name="connsiteY2" fmla="*/ 2185 h 1949546"/>
                <a:gd name="connsiteX3" fmla="*/ 1610701 w 1661739"/>
                <a:gd name="connsiteY3" fmla="*/ 227297 h 1949546"/>
                <a:gd name="connsiteX4" fmla="*/ 1655702 w 1661739"/>
                <a:gd name="connsiteY4" fmla="*/ 1159299 h 1949546"/>
                <a:gd name="connsiteX5" fmla="*/ 1567931 w 1661739"/>
                <a:gd name="connsiteY5" fmla="*/ 1559086 h 1949546"/>
                <a:gd name="connsiteX6" fmla="*/ 1330779 w 1661739"/>
                <a:gd name="connsiteY6" fmla="*/ 1610637 h 1949546"/>
                <a:gd name="connsiteX7" fmla="*/ 1293840 w 1661739"/>
                <a:gd name="connsiteY7" fmla="*/ 1949546 h 1949546"/>
                <a:gd name="connsiteX8" fmla="*/ 1001988 w 1661739"/>
                <a:gd name="connsiteY8" fmla="*/ 1636918 h 1949546"/>
                <a:gd name="connsiteX9" fmla="*/ 634168 w 1661739"/>
                <a:gd name="connsiteY9" fmla="*/ 1661492 h 1949546"/>
                <a:gd name="connsiteX10" fmla="*/ 279192 w 1661739"/>
                <a:gd name="connsiteY10" fmla="*/ 1394727 h 1949546"/>
                <a:gd name="connsiteX11" fmla="*/ 42395 w 1661739"/>
                <a:gd name="connsiteY11" fmla="*/ 732098 h 1949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1739" h="1949546">
                  <a:moveTo>
                    <a:pt x="42395" y="732098"/>
                  </a:moveTo>
                  <a:cubicBezTo>
                    <a:pt x="-30465" y="542035"/>
                    <a:pt x="-21174" y="373774"/>
                    <a:pt x="163922" y="308200"/>
                  </a:cubicBezTo>
                  <a:cubicBezTo>
                    <a:pt x="349018" y="242626"/>
                    <a:pt x="1024535" y="15669"/>
                    <a:pt x="1265665" y="2185"/>
                  </a:cubicBezTo>
                  <a:cubicBezTo>
                    <a:pt x="1506795" y="-11299"/>
                    <a:pt x="1545695" y="34445"/>
                    <a:pt x="1610701" y="227297"/>
                  </a:cubicBezTo>
                  <a:cubicBezTo>
                    <a:pt x="1675707" y="420149"/>
                    <a:pt x="1662830" y="937334"/>
                    <a:pt x="1655702" y="1159299"/>
                  </a:cubicBezTo>
                  <a:cubicBezTo>
                    <a:pt x="1648574" y="1381264"/>
                    <a:pt x="1622085" y="1483863"/>
                    <a:pt x="1567931" y="1559086"/>
                  </a:cubicBezTo>
                  <a:cubicBezTo>
                    <a:pt x="1513777" y="1634309"/>
                    <a:pt x="1368585" y="1590845"/>
                    <a:pt x="1330779" y="1610637"/>
                  </a:cubicBezTo>
                  <a:cubicBezTo>
                    <a:pt x="1247952" y="1691465"/>
                    <a:pt x="1239294" y="1821698"/>
                    <a:pt x="1293840" y="1949546"/>
                  </a:cubicBezTo>
                  <a:cubicBezTo>
                    <a:pt x="1078903" y="1884359"/>
                    <a:pt x="1094214" y="1685583"/>
                    <a:pt x="1001988" y="1636918"/>
                  </a:cubicBezTo>
                  <a:cubicBezTo>
                    <a:pt x="894012" y="1588253"/>
                    <a:pt x="788106" y="1657885"/>
                    <a:pt x="634168" y="1661492"/>
                  </a:cubicBezTo>
                  <a:cubicBezTo>
                    <a:pt x="480535" y="1661492"/>
                    <a:pt x="362982" y="1650365"/>
                    <a:pt x="279192" y="1394727"/>
                  </a:cubicBezTo>
                  <a:lnTo>
                    <a:pt x="42395" y="732098"/>
                  </a:lnTo>
                  <a:close/>
                </a:path>
              </a:pathLst>
            </a:custGeom>
            <a:solidFill>
              <a:srgbClr val="7030A0">
                <a:alpha val="60000"/>
              </a:srgb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sp>
          <p:nvSpPr>
            <p:cNvPr id="16" name="Freeform 294">
              <a:extLst>
                <a:ext uri="{FF2B5EF4-FFF2-40B4-BE49-F238E27FC236}">
                  <a16:creationId xmlns:a16="http://schemas.microsoft.com/office/drawing/2014/main" id="{42CC3EC5-D70D-4F6D-95C8-DE9EDD76F9E3}"/>
                </a:ext>
              </a:extLst>
            </p:cNvPr>
            <p:cNvSpPr>
              <a:spLocks noEditPoints="1"/>
            </p:cNvSpPr>
            <p:nvPr/>
          </p:nvSpPr>
          <p:spPr bwMode="auto">
            <a:xfrm rot="20974923">
              <a:off x="3135159" y="3732760"/>
              <a:ext cx="1195622" cy="1545942"/>
            </a:xfrm>
            <a:custGeom>
              <a:avLst/>
              <a:gdLst>
                <a:gd name="T0" fmla="*/ 198266225 w 580"/>
                <a:gd name="T1" fmla="*/ 613374536 h 782"/>
                <a:gd name="T2" fmla="*/ 198266225 w 580"/>
                <a:gd name="T3" fmla="*/ 590657523 h 782"/>
                <a:gd name="T4" fmla="*/ 202824264 w 580"/>
                <a:gd name="T5" fmla="*/ 538406662 h 782"/>
                <a:gd name="T6" fmla="*/ 211940342 w 580"/>
                <a:gd name="T7" fmla="*/ 497514973 h 782"/>
                <a:gd name="T8" fmla="*/ 218777400 w 580"/>
                <a:gd name="T9" fmla="*/ 479341362 h 782"/>
                <a:gd name="T10" fmla="*/ 239287509 w 580"/>
                <a:gd name="T11" fmla="*/ 445264244 h 782"/>
                <a:gd name="T12" fmla="*/ 250681539 w 580"/>
                <a:gd name="T13" fmla="*/ 431634037 h 782"/>
                <a:gd name="T14" fmla="*/ 293981909 w 580"/>
                <a:gd name="T15" fmla="*/ 390742348 h 782"/>
                <a:gd name="T16" fmla="*/ 369186350 w 580"/>
                <a:gd name="T17" fmla="*/ 327133646 h 782"/>
                <a:gd name="T18" fmla="*/ 405649595 w 580"/>
                <a:gd name="T19" fmla="*/ 288513125 h 782"/>
                <a:gd name="T20" fmla="*/ 417043625 w 580"/>
                <a:gd name="T21" fmla="*/ 263523811 h 782"/>
                <a:gd name="T22" fmla="*/ 417043625 w 580"/>
                <a:gd name="T23" fmla="*/ 254437006 h 782"/>
                <a:gd name="T24" fmla="*/ 412485586 w 580"/>
                <a:gd name="T25" fmla="*/ 224904356 h 782"/>
                <a:gd name="T26" fmla="*/ 398812537 w 580"/>
                <a:gd name="T27" fmla="*/ 204458512 h 782"/>
                <a:gd name="T28" fmla="*/ 387417439 w 580"/>
                <a:gd name="T29" fmla="*/ 195371707 h 782"/>
                <a:gd name="T30" fmla="*/ 357791253 w 580"/>
                <a:gd name="T31" fmla="*/ 186283836 h 782"/>
                <a:gd name="T32" fmla="*/ 339560164 w 580"/>
                <a:gd name="T33" fmla="*/ 186283836 h 782"/>
                <a:gd name="T34" fmla="*/ 300818967 w 580"/>
                <a:gd name="T35" fmla="*/ 193099472 h 782"/>
                <a:gd name="T36" fmla="*/ 268913695 w 580"/>
                <a:gd name="T37" fmla="*/ 213545317 h 782"/>
                <a:gd name="T38" fmla="*/ 255239578 w 580"/>
                <a:gd name="T39" fmla="*/ 229447759 h 782"/>
                <a:gd name="T40" fmla="*/ 237008489 w 580"/>
                <a:gd name="T41" fmla="*/ 279426320 h 782"/>
                <a:gd name="T42" fmla="*/ 0 w 580"/>
                <a:gd name="T43" fmla="*/ 281697488 h 782"/>
                <a:gd name="T44" fmla="*/ 4558041 w 580"/>
                <a:gd name="T45" fmla="*/ 252164772 h 782"/>
                <a:gd name="T46" fmla="*/ 18231097 w 580"/>
                <a:gd name="T47" fmla="*/ 193099472 h 782"/>
                <a:gd name="T48" fmla="*/ 43299253 w 580"/>
                <a:gd name="T49" fmla="*/ 143120978 h 782"/>
                <a:gd name="T50" fmla="*/ 72925455 w 580"/>
                <a:gd name="T51" fmla="*/ 97685853 h 782"/>
                <a:gd name="T52" fmla="*/ 93435564 w 580"/>
                <a:gd name="T53" fmla="*/ 77240009 h 782"/>
                <a:gd name="T54" fmla="*/ 139014886 w 580"/>
                <a:gd name="T55" fmla="*/ 43162874 h 782"/>
                <a:gd name="T56" fmla="*/ 195988273 w 580"/>
                <a:gd name="T57" fmla="*/ 20445853 h 782"/>
                <a:gd name="T58" fmla="*/ 264355656 w 580"/>
                <a:gd name="T59" fmla="*/ 4543405 h 782"/>
                <a:gd name="T60" fmla="*/ 341839184 w 580"/>
                <a:gd name="T61" fmla="*/ 0 h 782"/>
                <a:gd name="T62" fmla="*/ 373744389 w 580"/>
                <a:gd name="T63" fmla="*/ 0 h 782"/>
                <a:gd name="T64" fmla="*/ 432996762 w 580"/>
                <a:gd name="T65" fmla="*/ 6815639 h 782"/>
                <a:gd name="T66" fmla="*/ 485412076 w 580"/>
                <a:gd name="T67" fmla="*/ 20445853 h 782"/>
                <a:gd name="T68" fmla="*/ 530990331 w 580"/>
                <a:gd name="T69" fmla="*/ 40891706 h 782"/>
                <a:gd name="T70" fmla="*/ 551500439 w 580"/>
                <a:gd name="T71" fmla="*/ 54521913 h 782"/>
                <a:gd name="T72" fmla="*/ 599357848 w 580"/>
                <a:gd name="T73" fmla="*/ 93142451 h 782"/>
                <a:gd name="T74" fmla="*/ 633542073 w 580"/>
                <a:gd name="T75" fmla="*/ 138577542 h 782"/>
                <a:gd name="T76" fmla="*/ 654052181 w 580"/>
                <a:gd name="T77" fmla="*/ 190827238 h 782"/>
                <a:gd name="T78" fmla="*/ 660889240 w 580"/>
                <a:gd name="T79" fmla="*/ 249893603 h 782"/>
                <a:gd name="T80" fmla="*/ 658610220 w 580"/>
                <a:gd name="T81" fmla="*/ 274882851 h 782"/>
                <a:gd name="T82" fmla="*/ 644937171 w 580"/>
                <a:gd name="T83" fmla="*/ 322589177 h 782"/>
                <a:gd name="T84" fmla="*/ 633542073 w 580"/>
                <a:gd name="T85" fmla="*/ 345307256 h 782"/>
                <a:gd name="T86" fmla="*/ 590242837 w 580"/>
                <a:gd name="T87" fmla="*/ 397557984 h 782"/>
                <a:gd name="T88" fmla="*/ 519595234 w 580"/>
                <a:gd name="T89" fmla="*/ 461166686 h 782"/>
                <a:gd name="T90" fmla="*/ 492248067 w 580"/>
                <a:gd name="T91" fmla="*/ 483884765 h 782"/>
                <a:gd name="T92" fmla="*/ 453506870 w 580"/>
                <a:gd name="T93" fmla="*/ 522504220 h 782"/>
                <a:gd name="T94" fmla="*/ 442111773 w 580"/>
                <a:gd name="T95" fmla="*/ 538406662 h 782"/>
                <a:gd name="T96" fmla="*/ 430717742 w 580"/>
                <a:gd name="T97" fmla="*/ 570211679 h 782"/>
                <a:gd name="T98" fmla="*/ 426159703 w 580"/>
                <a:gd name="T99" fmla="*/ 613374536 h 782"/>
                <a:gd name="T100" fmla="*/ 191430234 w 580"/>
                <a:gd name="T101" fmla="*/ 672440901 h 782"/>
                <a:gd name="T102" fmla="*/ 435274714 w 580"/>
                <a:gd name="T103" fmla="*/ 888257320 h 782"/>
                <a:gd name="T104" fmla="*/ 191430234 w 580"/>
                <a:gd name="T105" fmla="*/ 672440901 h 78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80"/>
                <a:gd name="T160" fmla="*/ 0 h 782"/>
                <a:gd name="T161" fmla="*/ 580 w 580"/>
                <a:gd name="T162" fmla="*/ 782 h 78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80" h="782">
                  <a:moveTo>
                    <a:pt x="374" y="540"/>
                  </a:moveTo>
                  <a:lnTo>
                    <a:pt x="174" y="540"/>
                  </a:lnTo>
                  <a:lnTo>
                    <a:pt x="174" y="520"/>
                  </a:lnTo>
                  <a:lnTo>
                    <a:pt x="176" y="496"/>
                  </a:lnTo>
                  <a:lnTo>
                    <a:pt x="178" y="474"/>
                  </a:lnTo>
                  <a:lnTo>
                    <a:pt x="182" y="454"/>
                  </a:lnTo>
                  <a:lnTo>
                    <a:pt x="186" y="438"/>
                  </a:lnTo>
                  <a:lnTo>
                    <a:pt x="192" y="422"/>
                  </a:lnTo>
                  <a:lnTo>
                    <a:pt x="200" y="406"/>
                  </a:lnTo>
                  <a:lnTo>
                    <a:pt x="210" y="392"/>
                  </a:lnTo>
                  <a:lnTo>
                    <a:pt x="220" y="380"/>
                  </a:lnTo>
                  <a:lnTo>
                    <a:pt x="236" y="364"/>
                  </a:lnTo>
                  <a:lnTo>
                    <a:pt x="258" y="344"/>
                  </a:lnTo>
                  <a:lnTo>
                    <a:pt x="324" y="288"/>
                  </a:lnTo>
                  <a:lnTo>
                    <a:pt x="342" y="270"/>
                  </a:lnTo>
                  <a:lnTo>
                    <a:pt x="356" y="254"/>
                  </a:lnTo>
                  <a:lnTo>
                    <a:pt x="364" y="238"/>
                  </a:lnTo>
                  <a:lnTo>
                    <a:pt x="366" y="232"/>
                  </a:lnTo>
                  <a:lnTo>
                    <a:pt x="366" y="224"/>
                  </a:lnTo>
                  <a:lnTo>
                    <a:pt x="366" y="210"/>
                  </a:lnTo>
                  <a:lnTo>
                    <a:pt x="362" y="198"/>
                  </a:lnTo>
                  <a:lnTo>
                    <a:pt x="356" y="188"/>
                  </a:lnTo>
                  <a:lnTo>
                    <a:pt x="350" y="180"/>
                  </a:lnTo>
                  <a:lnTo>
                    <a:pt x="340" y="172"/>
                  </a:lnTo>
                  <a:lnTo>
                    <a:pt x="328" y="168"/>
                  </a:lnTo>
                  <a:lnTo>
                    <a:pt x="314" y="164"/>
                  </a:lnTo>
                  <a:lnTo>
                    <a:pt x="298" y="164"/>
                  </a:lnTo>
                  <a:lnTo>
                    <a:pt x="280" y="166"/>
                  </a:lnTo>
                  <a:lnTo>
                    <a:pt x="264" y="170"/>
                  </a:lnTo>
                  <a:lnTo>
                    <a:pt x="248" y="178"/>
                  </a:lnTo>
                  <a:lnTo>
                    <a:pt x="236" y="188"/>
                  </a:lnTo>
                  <a:lnTo>
                    <a:pt x="224" y="202"/>
                  </a:lnTo>
                  <a:lnTo>
                    <a:pt x="216" y="222"/>
                  </a:lnTo>
                  <a:lnTo>
                    <a:pt x="208" y="246"/>
                  </a:lnTo>
                  <a:lnTo>
                    <a:pt x="204" y="274"/>
                  </a:lnTo>
                  <a:lnTo>
                    <a:pt x="0" y="248"/>
                  </a:lnTo>
                  <a:lnTo>
                    <a:pt x="4" y="222"/>
                  </a:lnTo>
                  <a:lnTo>
                    <a:pt x="10" y="196"/>
                  </a:lnTo>
                  <a:lnTo>
                    <a:pt x="16" y="170"/>
                  </a:lnTo>
                  <a:lnTo>
                    <a:pt x="26" y="148"/>
                  </a:lnTo>
                  <a:lnTo>
                    <a:pt x="38" y="126"/>
                  </a:lnTo>
                  <a:lnTo>
                    <a:pt x="50" y="106"/>
                  </a:lnTo>
                  <a:lnTo>
                    <a:pt x="64" y="86"/>
                  </a:lnTo>
                  <a:lnTo>
                    <a:pt x="82" y="68"/>
                  </a:lnTo>
                  <a:lnTo>
                    <a:pt x="100" y="52"/>
                  </a:lnTo>
                  <a:lnTo>
                    <a:pt x="122" y="38"/>
                  </a:lnTo>
                  <a:lnTo>
                    <a:pt x="146" y="26"/>
                  </a:lnTo>
                  <a:lnTo>
                    <a:pt x="172" y="18"/>
                  </a:lnTo>
                  <a:lnTo>
                    <a:pt x="200" y="10"/>
                  </a:lnTo>
                  <a:lnTo>
                    <a:pt x="232" y="4"/>
                  </a:lnTo>
                  <a:lnTo>
                    <a:pt x="264" y="2"/>
                  </a:lnTo>
                  <a:lnTo>
                    <a:pt x="300" y="0"/>
                  </a:lnTo>
                  <a:lnTo>
                    <a:pt x="328" y="0"/>
                  </a:lnTo>
                  <a:lnTo>
                    <a:pt x="354" y="2"/>
                  </a:lnTo>
                  <a:lnTo>
                    <a:pt x="380" y="6"/>
                  </a:lnTo>
                  <a:lnTo>
                    <a:pt x="404" y="12"/>
                  </a:lnTo>
                  <a:lnTo>
                    <a:pt x="426" y="18"/>
                  </a:lnTo>
                  <a:lnTo>
                    <a:pt x="446" y="26"/>
                  </a:lnTo>
                  <a:lnTo>
                    <a:pt x="466" y="36"/>
                  </a:lnTo>
                  <a:lnTo>
                    <a:pt x="484" y="48"/>
                  </a:lnTo>
                  <a:lnTo>
                    <a:pt x="508" y="64"/>
                  </a:lnTo>
                  <a:lnTo>
                    <a:pt x="526" y="82"/>
                  </a:lnTo>
                  <a:lnTo>
                    <a:pt x="542" y="102"/>
                  </a:lnTo>
                  <a:lnTo>
                    <a:pt x="556" y="122"/>
                  </a:lnTo>
                  <a:lnTo>
                    <a:pt x="566" y="144"/>
                  </a:lnTo>
                  <a:lnTo>
                    <a:pt x="574" y="168"/>
                  </a:lnTo>
                  <a:lnTo>
                    <a:pt x="578" y="194"/>
                  </a:lnTo>
                  <a:lnTo>
                    <a:pt x="580" y="220"/>
                  </a:lnTo>
                  <a:lnTo>
                    <a:pt x="578" y="242"/>
                  </a:lnTo>
                  <a:lnTo>
                    <a:pt x="574" y="262"/>
                  </a:lnTo>
                  <a:lnTo>
                    <a:pt x="566" y="284"/>
                  </a:lnTo>
                  <a:lnTo>
                    <a:pt x="556" y="304"/>
                  </a:lnTo>
                  <a:lnTo>
                    <a:pt x="540" y="326"/>
                  </a:lnTo>
                  <a:lnTo>
                    <a:pt x="518" y="350"/>
                  </a:lnTo>
                  <a:lnTo>
                    <a:pt x="490" y="378"/>
                  </a:lnTo>
                  <a:lnTo>
                    <a:pt x="456" y="406"/>
                  </a:lnTo>
                  <a:lnTo>
                    <a:pt x="432" y="426"/>
                  </a:lnTo>
                  <a:lnTo>
                    <a:pt x="412" y="444"/>
                  </a:lnTo>
                  <a:lnTo>
                    <a:pt x="398" y="460"/>
                  </a:lnTo>
                  <a:lnTo>
                    <a:pt x="388" y="474"/>
                  </a:lnTo>
                  <a:lnTo>
                    <a:pt x="382" y="486"/>
                  </a:lnTo>
                  <a:lnTo>
                    <a:pt x="378" y="502"/>
                  </a:lnTo>
                  <a:lnTo>
                    <a:pt x="376" y="520"/>
                  </a:lnTo>
                  <a:lnTo>
                    <a:pt x="374" y="540"/>
                  </a:lnTo>
                  <a:close/>
                  <a:moveTo>
                    <a:pt x="168" y="592"/>
                  </a:moveTo>
                  <a:lnTo>
                    <a:pt x="382" y="592"/>
                  </a:lnTo>
                  <a:lnTo>
                    <a:pt x="382" y="782"/>
                  </a:lnTo>
                  <a:lnTo>
                    <a:pt x="168" y="782"/>
                  </a:lnTo>
                  <a:lnTo>
                    <a:pt x="168" y="592"/>
                  </a:lnTo>
                  <a:close/>
                </a:path>
              </a:pathLst>
            </a:custGeom>
            <a:solidFill>
              <a:schemeClr val="bg1"/>
            </a:solidFill>
            <a:ln w="9525">
              <a:noFill/>
              <a:round/>
              <a:headEnd/>
              <a:tailEnd/>
            </a:ln>
          </p:spPr>
          <p:txBody>
            <a:bodyPr/>
            <a:lstStyle/>
            <a:p>
              <a:endParaRPr lang="en-GB" dirty="0"/>
            </a:p>
          </p:txBody>
        </p:sp>
        <p:sp>
          <p:nvSpPr>
            <p:cNvPr id="17" name="Freeform 294">
              <a:extLst>
                <a:ext uri="{FF2B5EF4-FFF2-40B4-BE49-F238E27FC236}">
                  <a16:creationId xmlns:a16="http://schemas.microsoft.com/office/drawing/2014/main" id="{F7EF94E6-AA9B-453D-B936-2DF85A0363D8}"/>
                </a:ext>
              </a:extLst>
            </p:cNvPr>
            <p:cNvSpPr>
              <a:spLocks noEditPoints="1"/>
            </p:cNvSpPr>
            <p:nvPr/>
          </p:nvSpPr>
          <p:spPr bwMode="auto">
            <a:xfrm rot="1071541">
              <a:off x="7888773" y="3764486"/>
              <a:ext cx="1195622" cy="1545942"/>
            </a:xfrm>
            <a:custGeom>
              <a:avLst/>
              <a:gdLst>
                <a:gd name="T0" fmla="*/ 198266225 w 580"/>
                <a:gd name="T1" fmla="*/ 613374536 h 782"/>
                <a:gd name="T2" fmla="*/ 198266225 w 580"/>
                <a:gd name="T3" fmla="*/ 590657523 h 782"/>
                <a:gd name="T4" fmla="*/ 202824264 w 580"/>
                <a:gd name="T5" fmla="*/ 538406662 h 782"/>
                <a:gd name="T6" fmla="*/ 211940342 w 580"/>
                <a:gd name="T7" fmla="*/ 497514973 h 782"/>
                <a:gd name="T8" fmla="*/ 218777400 w 580"/>
                <a:gd name="T9" fmla="*/ 479341362 h 782"/>
                <a:gd name="T10" fmla="*/ 239287509 w 580"/>
                <a:gd name="T11" fmla="*/ 445264244 h 782"/>
                <a:gd name="T12" fmla="*/ 250681539 w 580"/>
                <a:gd name="T13" fmla="*/ 431634037 h 782"/>
                <a:gd name="T14" fmla="*/ 293981909 w 580"/>
                <a:gd name="T15" fmla="*/ 390742348 h 782"/>
                <a:gd name="T16" fmla="*/ 369186350 w 580"/>
                <a:gd name="T17" fmla="*/ 327133646 h 782"/>
                <a:gd name="T18" fmla="*/ 405649595 w 580"/>
                <a:gd name="T19" fmla="*/ 288513125 h 782"/>
                <a:gd name="T20" fmla="*/ 417043625 w 580"/>
                <a:gd name="T21" fmla="*/ 263523811 h 782"/>
                <a:gd name="T22" fmla="*/ 417043625 w 580"/>
                <a:gd name="T23" fmla="*/ 254437006 h 782"/>
                <a:gd name="T24" fmla="*/ 412485586 w 580"/>
                <a:gd name="T25" fmla="*/ 224904356 h 782"/>
                <a:gd name="T26" fmla="*/ 398812537 w 580"/>
                <a:gd name="T27" fmla="*/ 204458512 h 782"/>
                <a:gd name="T28" fmla="*/ 387417439 w 580"/>
                <a:gd name="T29" fmla="*/ 195371707 h 782"/>
                <a:gd name="T30" fmla="*/ 357791253 w 580"/>
                <a:gd name="T31" fmla="*/ 186283836 h 782"/>
                <a:gd name="T32" fmla="*/ 339560164 w 580"/>
                <a:gd name="T33" fmla="*/ 186283836 h 782"/>
                <a:gd name="T34" fmla="*/ 300818967 w 580"/>
                <a:gd name="T35" fmla="*/ 193099472 h 782"/>
                <a:gd name="T36" fmla="*/ 268913695 w 580"/>
                <a:gd name="T37" fmla="*/ 213545317 h 782"/>
                <a:gd name="T38" fmla="*/ 255239578 w 580"/>
                <a:gd name="T39" fmla="*/ 229447759 h 782"/>
                <a:gd name="T40" fmla="*/ 237008489 w 580"/>
                <a:gd name="T41" fmla="*/ 279426320 h 782"/>
                <a:gd name="T42" fmla="*/ 0 w 580"/>
                <a:gd name="T43" fmla="*/ 281697488 h 782"/>
                <a:gd name="T44" fmla="*/ 4558041 w 580"/>
                <a:gd name="T45" fmla="*/ 252164772 h 782"/>
                <a:gd name="T46" fmla="*/ 18231097 w 580"/>
                <a:gd name="T47" fmla="*/ 193099472 h 782"/>
                <a:gd name="T48" fmla="*/ 43299253 w 580"/>
                <a:gd name="T49" fmla="*/ 143120978 h 782"/>
                <a:gd name="T50" fmla="*/ 72925455 w 580"/>
                <a:gd name="T51" fmla="*/ 97685853 h 782"/>
                <a:gd name="T52" fmla="*/ 93435564 w 580"/>
                <a:gd name="T53" fmla="*/ 77240009 h 782"/>
                <a:gd name="T54" fmla="*/ 139014886 w 580"/>
                <a:gd name="T55" fmla="*/ 43162874 h 782"/>
                <a:gd name="T56" fmla="*/ 195988273 w 580"/>
                <a:gd name="T57" fmla="*/ 20445853 h 782"/>
                <a:gd name="T58" fmla="*/ 264355656 w 580"/>
                <a:gd name="T59" fmla="*/ 4543405 h 782"/>
                <a:gd name="T60" fmla="*/ 341839184 w 580"/>
                <a:gd name="T61" fmla="*/ 0 h 782"/>
                <a:gd name="T62" fmla="*/ 373744389 w 580"/>
                <a:gd name="T63" fmla="*/ 0 h 782"/>
                <a:gd name="T64" fmla="*/ 432996762 w 580"/>
                <a:gd name="T65" fmla="*/ 6815639 h 782"/>
                <a:gd name="T66" fmla="*/ 485412076 w 580"/>
                <a:gd name="T67" fmla="*/ 20445853 h 782"/>
                <a:gd name="T68" fmla="*/ 530990331 w 580"/>
                <a:gd name="T69" fmla="*/ 40891706 h 782"/>
                <a:gd name="T70" fmla="*/ 551500439 w 580"/>
                <a:gd name="T71" fmla="*/ 54521913 h 782"/>
                <a:gd name="T72" fmla="*/ 599357848 w 580"/>
                <a:gd name="T73" fmla="*/ 93142451 h 782"/>
                <a:gd name="T74" fmla="*/ 633542073 w 580"/>
                <a:gd name="T75" fmla="*/ 138577542 h 782"/>
                <a:gd name="T76" fmla="*/ 654052181 w 580"/>
                <a:gd name="T77" fmla="*/ 190827238 h 782"/>
                <a:gd name="T78" fmla="*/ 660889240 w 580"/>
                <a:gd name="T79" fmla="*/ 249893603 h 782"/>
                <a:gd name="T80" fmla="*/ 658610220 w 580"/>
                <a:gd name="T81" fmla="*/ 274882851 h 782"/>
                <a:gd name="T82" fmla="*/ 644937171 w 580"/>
                <a:gd name="T83" fmla="*/ 322589177 h 782"/>
                <a:gd name="T84" fmla="*/ 633542073 w 580"/>
                <a:gd name="T85" fmla="*/ 345307256 h 782"/>
                <a:gd name="T86" fmla="*/ 590242837 w 580"/>
                <a:gd name="T87" fmla="*/ 397557984 h 782"/>
                <a:gd name="T88" fmla="*/ 519595234 w 580"/>
                <a:gd name="T89" fmla="*/ 461166686 h 782"/>
                <a:gd name="T90" fmla="*/ 492248067 w 580"/>
                <a:gd name="T91" fmla="*/ 483884765 h 782"/>
                <a:gd name="T92" fmla="*/ 453506870 w 580"/>
                <a:gd name="T93" fmla="*/ 522504220 h 782"/>
                <a:gd name="T94" fmla="*/ 442111773 w 580"/>
                <a:gd name="T95" fmla="*/ 538406662 h 782"/>
                <a:gd name="T96" fmla="*/ 430717742 w 580"/>
                <a:gd name="T97" fmla="*/ 570211679 h 782"/>
                <a:gd name="T98" fmla="*/ 426159703 w 580"/>
                <a:gd name="T99" fmla="*/ 613374536 h 782"/>
                <a:gd name="T100" fmla="*/ 191430234 w 580"/>
                <a:gd name="T101" fmla="*/ 672440901 h 782"/>
                <a:gd name="T102" fmla="*/ 435274714 w 580"/>
                <a:gd name="T103" fmla="*/ 888257320 h 782"/>
                <a:gd name="T104" fmla="*/ 191430234 w 580"/>
                <a:gd name="T105" fmla="*/ 672440901 h 78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80"/>
                <a:gd name="T160" fmla="*/ 0 h 782"/>
                <a:gd name="T161" fmla="*/ 580 w 580"/>
                <a:gd name="T162" fmla="*/ 782 h 78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80" h="782">
                  <a:moveTo>
                    <a:pt x="374" y="540"/>
                  </a:moveTo>
                  <a:lnTo>
                    <a:pt x="174" y="540"/>
                  </a:lnTo>
                  <a:lnTo>
                    <a:pt x="174" y="520"/>
                  </a:lnTo>
                  <a:lnTo>
                    <a:pt x="176" y="496"/>
                  </a:lnTo>
                  <a:lnTo>
                    <a:pt x="178" y="474"/>
                  </a:lnTo>
                  <a:lnTo>
                    <a:pt x="182" y="454"/>
                  </a:lnTo>
                  <a:lnTo>
                    <a:pt x="186" y="438"/>
                  </a:lnTo>
                  <a:lnTo>
                    <a:pt x="192" y="422"/>
                  </a:lnTo>
                  <a:lnTo>
                    <a:pt x="200" y="406"/>
                  </a:lnTo>
                  <a:lnTo>
                    <a:pt x="210" y="392"/>
                  </a:lnTo>
                  <a:lnTo>
                    <a:pt x="220" y="380"/>
                  </a:lnTo>
                  <a:lnTo>
                    <a:pt x="236" y="364"/>
                  </a:lnTo>
                  <a:lnTo>
                    <a:pt x="258" y="344"/>
                  </a:lnTo>
                  <a:lnTo>
                    <a:pt x="324" y="288"/>
                  </a:lnTo>
                  <a:lnTo>
                    <a:pt x="342" y="270"/>
                  </a:lnTo>
                  <a:lnTo>
                    <a:pt x="356" y="254"/>
                  </a:lnTo>
                  <a:lnTo>
                    <a:pt x="364" y="238"/>
                  </a:lnTo>
                  <a:lnTo>
                    <a:pt x="366" y="232"/>
                  </a:lnTo>
                  <a:lnTo>
                    <a:pt x="366" y="224"/>
                  </a:lnTo>
                  <a:lnTo>
                    <a:pt x="366" y="210"/>
                  </a:lnTo>
                  <a:lnTo>
                    <a:pt x="362" y="198"/>
                  </a:lnTo>
                  <a:lnTo>
                    <a:pt x="356" y="188"/>
                  </a:lnTo>
                  <a:lnTo>
                    <a:pt x="350" y="180"/>
                  </a:lnTo>
                  <a:lnTo>
                    <a:pt x="340" y="172"/>
                  </a:lnTo>
                  <a:lnTo>
                    <a:pt x="328" y="168"/>
                  </a:lnTo>
                  <a:lnTo>
                    <a:pt x="314" y="164"/>
                  </a:lnTo>
                  <a:lnTo>
                    <a:pt x="298" y="164"/>
                  </a:lnTo>
                  <a:lnTo>
                    <a:pt x="280" y="166"/>
                  </a:lnTo>
                  <a:lnTo>
                    <a:pt x="264" y="170"/>
                  </a:lnTo>
                  <a:lnTo>
                    <a:pt x="248" y="178"/>
                  </a:lnTo>
                  <a:lnTo>
                    <a:pt x="236" y="188"/>
                  </a:lnTo>
                  <a:lnTo>
                    <a:pt x="224" y="202"/>
                  </a:lnTo>
                  <a:lnTo>
                    <a:pt x="216" y="222"/>
                  </a:lnTo>
                  <a:lnTo>
                    <a:pt x="208" y="246"/>
                  </a:lnTo>
                  <a:lnTo>
                    <a:pt x="204" y="274"/>
                  </a:lnTo>
                  <a:lnTo>
                    <a:pt x="0" y="248"/>
                  </a:lnTo>
                  <a:lnTo>
                    <a:pt x="4" y="222"/>
                  </a:lnTo>
                  <a:lnTo>
                    <a:pt x="10" y="196"/>
                  </a:lnTo>
                  <a:lnTo>
                    <a:pt x="16" y="170"/>
                  </a:lnTo>
                  <a:lnTo>
                    <a:pt x="26" y="148"/>
                  </a:lnTo>
                  <a:lnTo>
                    <a:pt x="38" y="126"/>
                  </a:lnTo>
                  <a:lnTo>
                    <a:pt x="50" y="106"/>
                  </a:lnTo>
                  <a:lnTo>
                    <a:pt x="64" y="86"/>
                  </a:lnTo>
                  <a:lnTo>
                    <a:pt x="82" y="68"/>
                  </a:lnTo>
                  <a:lnTo>
                    <a:pt x="100" y="52"/>
                  </a:lnTo>
                  <a:lnTo>
                    <a:pt x="122" y="38"/>
                  </a:lnTo>
                  <a:lnTo>
                    <a:pt x="146" y="26"/>
                  </a:lnTo>
                  <a:lnTo>
                    <a:pt x="172" y="18"/>
                  </a:lnTo>
                  <a:lnTo>
                    <a:pt x="200" y="10"/>
                  </a:lnTo>
                  <a:lnTo>
                    <a:pt x="232" y="4"/>
                  </a:lnTo>
                  <a:lnTo>
                    <a:pt x="264" y="2"/>
                  </a:lnTo>
                  <a:lnTo>
                    <a:pt x="300" y="0"/>
                  </a:lnTo>
                  <a:lnTo>
                    <a:pt x="328" y="0"/>
                  </a:lnTo>
                  <a:lnTo>
                    <a:pt x="354" y="2"/>
                  </a:lnTo>
                  <a:lnTo>
                    <a:pt x="380" y="6"/>
                  </a:lnTo>
                  <a:lnTo>
                    <a:pt x="404" y="12"/>
                  </a:lnTo>
                  <a:lnTo>
                    <a:pt x="426" y="18"/>
                  </a:lnTo>
                  <a:lnTo>
                    <a:pt x="446" y="26"/>
                  </a:lnTo>
                  <a:lnTo>
                    <a:pt x="466" y="36"/>
                  </a:lnTo>
                  <a:lnTo>
                    <a:pt x="484" y="48"/>
                  </a:lnTo>
                  <a:lnTo>
                    <a:pt x="508" y="64"/>
                  </a:lnTo>
                  <a:lnTo>
                    <a:pt x="526" y="82"/>
                  </a:lnTo>
                  <a:lnTo>
                    <a:pt x="542" y="102"/>
                  </a:lnTo>
                  <a:lnTo>
                    <a:pt x="556" y="122"/>
                  </a:lnTo>
                  <a:lnTo>
                    <a:pt x="566" y="144"/>
                  </a:lnTo>
                  <a:lnTo>
                    <a:pt x="574" y="168"/>
                  </a:lnTo>
                  <a:lnTo>
                    <a:pt x="578" y="194"/>
                  </a:lnTo>
                  <a:lnTo>
                    <a:pt x="580" y="220"/>
                  </a:lnTo>
                  <a:lnTo>
                    <a:pt x="578" y="242"/>
                  </a:lnTo>
                  <a:lnTo>
                    <a:pt x="574" y="262"/>
                  </a:lnTo>
                  <a:lnTo>
                    <a:pt x="566" y="284"/>
                  </a:lnTo>
                  <a:lnTo>
                    <a:pt x="556" y="304"/>
                  </a:lnTo>
                  <a:lnTo>
                    <a:pt x="540" y="326"/>
                  </a:lnTo>
                  <a:lnTo>
                    <a:pt x="518" y="350"/>
                  </a:lnTo>
                  <a:lnTo>
                    <a:pt x="490" y="378"/>
                  </a:lnTo>
                  <a:lnTo>
                    <a:pt x="456" y="406"/>
                  </a:lnTo>
                  <a:lnTo>
                    <a:pt x="432" y="426"/>
                  </a:lnTo>
                  <a:lnTo>
                    <a:pt x="412" y="444"/>
                  </a:lnTo>
                  <a:lnTo>
                    <a:pt x="398" y="460"/>
                  </a:lnTo>
                  <a:lnTo>
                    <a:pt x="388" y="474"/>
                  </a:lnTo>
                  <a:lnTo>
                    <a:pt x="382" y="486"/>
                  </a:lnTo>
                  <a:lnTo>
                    <a:pt x="378" y="502"/>
                  </a:lnTo>
                  <a:lnTo>
                    <a:pt x="376" y="520"/>
                  </a:lnTo>
                  <a:lnTo>
                    <a:pt x="374" y="540"/>
                  </a:lnTo>
                  <a:close/>
                  <a:moveTo>
                    <a:pt x="168" y="592"/>
                  </a:moveTo>
                  <a:lnTo>
                    <a:pt x="382" y="592"/>
                  </a:lnTo>
                  <a:lnTo>
                    <a:pt x="382" y="782"/>
                  </a:lnTo>
                  <a:lnTo>
                    <a:pt x="168" y="782"/>
                  </a:lnTo>
                  <a:lnTo>
                    <a:pt x="168" y="592"/>
                  </a:lnTo>
                  <a:close/>
                </a:path>
              </a:pathLst>
            </a:custGeom>
            <a:solidFill>
              <a:schemeClr val="bg1"/>
            </a:solidFill>
            <a:ln w="9525">
              <a:noFill/>
              <a:round/>
              <a:headEnd/>
              <a:tailEnd/>
            </a:ln>
          </p:spPr>
          <p:txBody>
            <a:bodyPr/>
            <a:lstStyle/>
            <a:p>
              <a:endParaRPr lang="en-GB"/>
            </a:p>
          </p:txBody>
        </p:sp>
        <p:sp>
          <p:nvSpPr>
            <p:cNvPr id="18" name="Freeform 294">
              <a:extLst>
                <a:ext uri="{FF2B5EF4-FFF2-40B4-BE49-F238E27FC236}">
                  <a16:creationId xmlns:a16="http://schemas.microsoft.com/office/drawing/2014/main" id="{0E3195D5-04A1-4E8F-9419-8AD96A7658B8}"/>
                </a:ext>
              </a:extLst>
            </p:cNvPr>
            <p:cNvSpPr>
              <a:spLocks noEditPoints="1"/>
            </p:cNvSpPr>
            <p:nvPr/>
          </p:nvSpPr>
          <p:spPr bwMode="auto">
            <a:xfrm>
              <a:off x="5553049" y="2174810"/>
              <a:ext cx="1195622" cy="1545942"/>
            </a:xfrm>
            <a:custGeom>
              <a:avLst/>
              <a:gdLst>
                <a:gd name="T0" fmla="*/ 198266225 w 580"/>
                <a:gd name="T1" fmla="*/ 613374536 h 782"/>
                <a:gd name="T2" fmla="*/ 198266225 w 580"/>
                <a:gd name="T3" fmla="*/ 590657523 h 782"/>
                <a:gd name="T4" fmla="*/ 202824264 w 580"/>
                <a:gd name="T5" fmla="*/ 538406662 h 782"/>
                <a:gd name="T6" fmla="*/ 211940342 w 580"/>
                <a:gd name="T7" fmla="*/ 497514973 h 782"/>
                <a:gd name="T8" fmla="*/ 218777400 w 580"/>
                <a:gd name="T9" fmla="*/ 479341362 h 782"/>
                <a:gd name="T10" fmla="*/ 239287509 w 580"/>
                <a:gd name="T11" fmla="*/ 445264244 h 782"/>
                <a:gd name="T12" fmla="*/ 250681539 w 580"/>
                <a:gd name="T13" fmla="*/ 431634037 h 782"/>
                <a:gd name="T14" fmla="*/ 293981909 w 580"/>
                <a:gd name="T15" fmla="*/ 390742348 h 782"/>
                <a:gd name="T16" fmla="*/ 369186350 w 580"/>
                <a:gd name="T17" fmla="*/ 327133646 h 782"/>
                <a:gd name="T18" fmla="*/ 405649595 w 580"/>
                <a:gd name="T19" fmla="*/ 288513125 h 782"/>
                <a:gd name="T20" fmla="*/ 417043625 w 580"/>
                <a:gd name="T21" fmla="*/ 263523811 h 782"/>
                <a:gd name="T22" fmla="*/ 417043625 w 580"/>
                <a:gd name="T23" fmla="*/ 254437006 h 782"/>
                <a:gd name="T24" fmla="*/ 412485586 w 580"/>
                <a:gd name="T25" fmla="*/ 224904356 h 782"/>
                <a:gd name="T26" fmla="*/ 398812537 w 580"/>
                <a:gd name="T27" fmla="*/ 204458512 h 782"/>
                <a:gd name="T28" fmla="*/ 387417439 w 580"/>
                <a:gd name="T29" fmla="*/ 195371707 h 782"/>
                <a:gd name="T30" fmla="*/ 357791253 w 580"/>
                <a:gd name="T31" fmla="*/ 186283836 h 782"/>
                <a:gd name="T32" fmla="*/ 339560164 w 580"/>
                <a:gd name="T33" fmla="*/ 186283836 h 782"/>
                <a:gd name="T34" fmla="*/ 300818967 w 580"/>
                <a:gd name="T35" fmla="*/ 193099472 h 782"/>
                <a:gd name="T36" fmla="*/ 268913695 w 580"/>
                <a:gd name="T37" fmla="*/ 213545317 h 782"/>
                <a:gd name="T38" fmla="*/ 255239578 w 580"/>
                <a:gd name="T39" fmla="*/ 229447759 h 782"/>
                <a:gd name="T40" fmla="*/ 237008489 w 580"/>
                <a:gd name="T41" fmla="*/ 279426320 h 782"/>
                <a:gd name="T42" fmla="*/ 0 w 580"/>
                <a:gd name="T43" fmla="*/ 281697488 h 782"/>
                <a:gd name="T44" fmla="*/ 4558041 w 580"/>
                <a:gd name="T45" fmla="*/ 252164772 h 782"/>
                <a:gd name="T46" fmla="*/ 18231097 w 580"/>
                <a:gd name="T47" fmla="*/ 193099472 h 782"/>
                <a:gd name="T48" fmla="*/ 43299253 w 580"/>
                <a:gd name="T49" fmla="*/ 143120978 h 782"/>
                <a:gd name="T50" fmla="*/ 72925455 w 580"/>
                <a:gd name="T51" fmla="*/ 97685853 h 782"/>
                <a:gd name="T52" fmla="*/ 93435564 w 580"/>
                <a:gd name="T53" fmla="*/ 77240009 h 782"/>
                <a:gd name="T54" fmla="*/ 139014886 w 580"/>
                <a:gd name="T55" fmla="*/ 43162874 h 782"/>
                <a:gd name="T56" fmla="*/ 195988273 w 580"/>
                <a:gd name="T57" fmla="*/ 20445853 h 782"/>
                <a:gd name="T58" fmla="*/ 264355656 w 580"/>
                <a:gd name="T59" fmla="*/ 4543405 h 782"/>
                <a:gd name="T60" fmla="*/ 341839184 w 580"/>
                <a:gd name="T61" fmla="*/ 0 h 782"/>
                <a:gd name="T62" fmla="*/ 373744389 w 580"/>
                <a:gd name="T63" fmla="*/ 0 h 782"/>
                <a:gd name="T64" fmla="*/ 432996762 w 580"/>
                <a:gd name="T65" fmla="*/ 6815639 h 782"/>
                <a:gd name="T66" fmla="*/ 485412076 w 580"/>
                <a:gd name="T67" fmla="*/ 20445853 h 782"/>
                <a:gd name="T68" fmla="*/ 530990331 w 580"/>
                <a:gd name="T69" fmla="*/ 40891706 h 782"/>
                <a:gd name="T70" fmla="*/ 551500439 w 580"/>
                <a:gd name="T71" fmla="*/ 54521913 h 782"/>
                <a:gd name="T72" fmla="*/ 599357848 w 580"/>
                <a:gd name="T73" fmla="*/ 93142451 h 782"/>
                <a:gd name="T74" fmla="*/ 633542073 w 580"/>
                <a:gd name="T75" fmla="*/ 138577542 h 782"/>
                <a:gd name="T76" fmla="*/ 654052181 w 580"/>
                <a:gd name="T77" fmla="*/ 190827238 h 782"/>
                <a:gd name="T78" fmla="*/ 660889240 w 580"/>
                <a:gd name="T79" fmla="*/ 249893603 h 782"/>
                <a:gd name="T80" fmla="*/ 658610220 w 580"/>
                <a:gd name="T81" fmla="*/ 274882851 h 782"/>
                <a:gd name="T82" fmla="*/ 644937171 w 580"/>
                <a:gd name="T83" fmla="*/ 322589177 h 782"/>
                <a:gd name="T84" fmla="*/ 633542073 w 580"/>
                <a:gd name="T85" fmla="*/ 345307256 h 782"/>
                <a:gd name="T86" fmla="*/ 590242837 w 580"/>
                <a:gd name="T87" fmla="*/ 397557984 h 782"/>
                <a:gd name="T88" fmla="*/ 519595234 w 580"/>
                <a:gd name="T89" fmla="*/ 461166686 h 782"/>
                <a:gd name="T90" fmla="*/ 492248067 w 580"/>
                <a:gd name="T91" fmla="*/ 483884765 h 782"/>
                <a:gd name="T92" fmla="*/ 453506870 w 580"/>
                <a:gd name="T93" fmla="*/ 522504220 h 782"/>
                <a:gd name="T94" fmla="*/ 442111773 w 580"/>
                <a:gd name="T95" fmla="*/ 538406662 h 782"/>
                <a:gd name="T96" fmla="*/ 430717742 w 580"/>
                <a:gd name="T97" fmla="*/ 570211679 h 782"/>
                <a:gd name="T98" fmla="*/ 426159703 w 580"/>
                <a:gd name="T99" fmla="*/ 613374536 h 782"/>
                <a:gd name="T100" fmla="*/ 191430234 w 580"/>
                <a:gd name="T101" fmla="*/ 672440901 h 782"/>
                <a:gd name="T102" fmla="*/ 435274714 w 580"/>
                <a:gd name="T103" fmla="*/ 888257320 h 782"/>
                <a:gd name="T104" fmla="*/ 191430234 w 580"/>
                <a:gd name="T105" fmla="*/ 672440901 h 78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80"/>
                <a:gd name="T160" fmla="*/ 0 h 782"/>
                <a:gd name="T161" fmla="*/ 580 w 580"/>
                <a:gd name="T162" fmla="*/ 782 h 78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80" h="782">
                  <a:moveTo>
                    <a:pt x="374" y="540"/>
                  </a:moveTo>
                  <a:lnTo>
                    <a:pt x="174" y="540"/>
                  </a:lnTo>
                  <a:lnTo>
                    <a:pt x="174" y="520"/>
                  </a:lnTo>
                  <a:lnTo>
                    <a:pt x="176" y="496"/>
                  </a:lnTo>
                  <a:lnTo>
                    <a:pt x="178" y="474"/>
                  </a:lnTo>
                  <a:lnTo>
                    <a:pt x="182" y="454"/>
                  </a:lnTo>
                  <a:lnTo>
                    <a:pt x="186" y="438"/>
                  </a:lnTo>
                  <a:lnTo>
                    <a:pt x="192" y="422"/>
                  </a:lnTo>
                  <a:lnTo>
                    <a:pt x="200" y="406"/>
                  </a:lnTo>
                  <a:lnTo>
                    <a:pt x="210" y="392"/>
                  </a:lnTo>
                  <a:lnTo>
                    <a:pt x="220" y="380"/>
                  </a:lnTo>
                  <a:lnTo>
                    <a:pt x="236" y="364"/>
                  </a:lnTo>
                  <a:lnTo>
                    <a:pt x="258" y="344"/>
                  </a:lnTo>
                  <a:lnTo>
                    <a:pt x="324" y="288"/>
                  </a:lnTo>
                  <a:lnTo>
                    <a:pt x="342" y="270"/>
                  </a:lnTo>
                  <a:lnTo>
                    <a:pt x="356" y="254"/>
                  </a:lnTo>
                  <a:lnTo>
                    <a:pt x="364" y="238"/>
                  </a:lnTo>
                  <a:lnTo>
                    <a:pt x="366" y="232"/>
                  </a:lnTo>
                  <a:lnTo>
                    <a:pt x="366" y="224"/>
                  </a:lnTo>
                  <a:lnTo>
                    <a:pt x="366" y="210"/>
                  </a:lnTo>
                  <a:lnTo>
                    <a:pt x="362" y="198"/>
                  </a:lnTo>
                  <a:lnTo>
                    <a:pt x="356" y="188"/>
                  </a:lnTo>
                  <a:lnTo>
                    <a:pt x="350" y="180"/>
                  </a:lnTo>
                  <a:lnTo>
                    <a:pt x="340" y="172"/>
                  </a:lnTo>
                  <a:lnTo>
                    <a:pt x="328" y="168"/>
                  </a:lnTo>
                  <a:lnTo>
                    <a:pt x="314" y="164"/>
                  </a:lnTo>
                  <a:lnTo>
                    <a:pt x="298" y="164"/>
                  </a:lnTo>
                  <a:lnTo>
                    <a:pt x="280" y="166"/>
                  </a:lnTo>
                  <a:lnTo>
                    <a:pt x="264" y="170"/>
                  </a:lnTo>
                  <a:lnTo>
                    <a:pt x="248" y="178"/>
                  </a:lnTo>
                  <a:lnTo>
                    <a:pt x="236" y="188"/>
                  </a:lnTo>
                  <a:lnTo>
                    <a:pt x="224" y="202"/>
                  </a:lnTo>
                  <a:lnTo>
                    <a:pt x="216" y="222"/>
                  </a:lnTo>
                  <a:lnTo>
                    <a:pt x="208" y="246"/>
                  </a:lnTo>
                  <a:lnTo>
                    <a:pt x="204" y="274"/>
                  </a:lnTo>
                  <a:lnTo>
                    <a:pt x="0" y="248"/>
                  </a:lnTo>
                  <a:lnTo>
                    <a:pt x="4" y="222"/>
                  </a:lnTo>
                  <a:lnTo>
                    <a:pt x="10" y="196"/>
                  </a:lnTo>
                  <a:lnTo>
                    <a:pt x="16" y="170"/>
                  </a:lnTo>
                  <a:lnTo>
                    <a:pt x="26" y="148"/>
                  </a:lnTo>
                  <a:lnTo>
                    <a:pt x="38" y="126"/>
                  </a:lnTo>
                  <a:lnTo>
                    <a:pt x="50" y="106"/>
                  </a:lnTo>
                  <a:lnTo>
                    <a:pt x="64" y="86"/>
                  </a:lnTo>
                  <a:lnTo>
                    <a:pt x="82" y="68"/>
                  </a:lnTo>
                  <a:lnTo>
                    <a:pt x="100" y="52"/>
                  </a:lnTo>
                  <a:lnTo>
                    <a:pt x="122" y="38"/>
                  </a:lnTo>
                  <a:lnTo>
                    <a:pt x="146" y="26"/>
                  </a:lnTo>
                  <a:lnTo>
                    <a:pt x="172" y="18"/>
                  </a:lnTo>
                  <a:lnTo>
                    <a:pt x="200" y="10"/>
                  </a:lnTo>
                  <a:lnTo>
                    <a:pt x="232" y="4"/>
                  </a:lnTo>
                  <a:lnTo>
                    <a:pt x="264" y="2"/>
                  </a:lnTo>
                  <a:lnTo>
                    <a:pt x="300" y="0"/>
                  </a:lnTo>
                  <a:lnTo>
                    <a:pt x="328" y="0"/>
                  </a:lnTo>
                  <a:lnTo>
                    <a:pt x="354" y="2"/>
                  </a:lnTo>
                  <a:lnTo>
                    <a:pt x="380" y="6"/>
                  </a:lnTo>
                  <a:lnTo>
                    <a:pt x="404" y="12"/>
                  </a:lnTo>
                  <a:lnTo>
                    <a:pt x="426" y="18"/>
                  </a:lnTo>
                  <a:lnTo>
                    <a:pt x="446" y="26"/>
                  </a:lnTo>
                  <a:lnTo>
                    <a:pt x="466" y="36"/>
                  </a:lnTo>
                  <a:lnTo>
                    <a:pt x="484" y="48"/>
                  </a:lnTo>
                  <a:lnTo>
                    <a:pt x="508" y="64"/>
                  </a:lnTo>
                  <a:lnTo>
                    <a:pt x="526" y="82"/>
                  </a:lnTo>
                  <a:lnTo>
                    <a:pt x="542" y="102"/>
                  </a:lnTo>
                  <a:lnTo>
                    <a:pt x="556" y="122"/>
                  </a:lnTo>
                  <a:lnTo>
                    <a:pt x="566" y="144"/>
                  </a:lnTo>
                  <a:lnTo>
                    <a:pt x="574" y="168"/>
                  </a:lnTo>
                  <a:lnTo>
                    <a:pt x="578" y="194"/>
                  </a:lnTo>
                  <a:lnTo>
                    <a:pt x="580" y="220"/>
                  </a:lnTo>
                  <a:lnTo>
                    <a:pt x="578" y="242"/>
                  </a:lnTo>
                  <a:lnTo>
                    <a:pt x="574" y="262"/>
                  </a:lnTo>
                  <a:lnTo>
                    <a:pt x="566" y="284"/>
                  </a:lnTo>
                  <a:lnTo>
                    <a:pt x="556" y="304"/>
                  </a:lnTo>
                  <a:lnTo>
                    <a:pt x="540" y="326"/>
                  </a:lnTo>
                  <a:lnTo>
                    <a:pt x="518" y="350"/>
                  </a:lnTo>
                  <a:lnTo>
                    <a:pt x="490" y="378"/>
                  </a:lnTo>
                  <a:lnTo>
                    <a:pt x="456" y="406"/>
                  </a:lnTo>
                  <a:lnTo>
                    <a:pt x="432" y="426"/>
                  </a:lnTo>
                  <a:lnTo>
                    <a:pt x="412" y="444"/>
                  </a:lnTo>
                  <a:lnTo>
                    <a:pt x="398" y="460"/>
                  </a:lnTo>
                  <a:lnTo>
                    <a:pt x="388" y="474"/>
                  </a:lnTo>
                  <a:lnTo>
                    <a:pt x="382" y="486"/>
                  </a:lnTo>
                  <a:lnTo>
                    <a:pt x="378" y="502"/>
                  </a:lnTo>
                  <a:lnTo>
                    <a:pt x="376" y="520"/>
                  </a:lnTo>
                  <a:lnTo>
                    <a:pt x="374" y="540"/>
                  </a:lnTo>
                  <a:close/>
                  <a:moveTo>
                    <a:pt x="168" y="592"/>
                  </a:moveTo>
                  <a:lnTo>
                    <a:pt x="382" y="592"/>
                  </a:lnTo>
                  <a:lnTo>
                    <a:pt x="382" y="782"/>
                  </a:lnTo>
                  <a:lnTo>
                    <a:pt x="168" y="782"/>
                  </a:lnTo>
                  <a:lnTo>
                    <a:pt x="168" y="592"/>
                  </a:lnTo>
                  <a:close/>
                </a:path>
              </a:pathLst>
            </a:custGeom>
            <a:solidFill>
              <a:schemeClr val="bg1"/>
            </a:solidFill>
            <a:ln w="9525">
              <a:noFill/>
              <a:round/>
              <a:headEnd/>
              <a:tailEnd/>
            </a:ln>
          </p:spPr>
          <p:txBody>
            <a:bodyPr/>
            <a:lstStyle/>
            <a:p>
              <a:endParaRPr lang="en-GB"/>
            </a:p>
          </p:txBody>
        </p:sp>
      </p:grpSp>
      <p:sp>
        <p:nvSpPr>
          <p:cNvPr id="22" name="TextBox 21">
            <a:extLst>
              <a:ext uri="{FF2B5EF4-FFF2-40B4-BE49-F238E27FC236}">
                <a16:creationId xmlns:a16="http://schemas.microsoft.com/office/drawing/2014/main" id="{B646BCFE-F7A0-4A2B-9654-6E2BA0C02154}"/>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Good</a:t>
            </a:r>
          </a:p>
        </p:txBody>
      </p:sp>
    </p:spTree>
    <p:extLst>
      <p:ext uri="{BB962C8B-B14F-4D97-AF65-F5344CB8AC3E}">
        <p14:creationId xmlns:p14="http://schemas.microsoft.com/office/powerpoint/2010/main" val="682731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611;p273"/>
          <p:cNvSpPr/>
          <p:nvPr/>
        </p:nvSpPr>
        <p:spPr>
          <a:xfrm>
            <a:off x="1" y="1538629"/>
            <a:ext cx="10691812" cy="5229919"/>
          </a:xfrm>
          <a:prstGeom prst="rect">
            <a:avLst/>
          </a:prstGeom>
          <a:solidFill>
            <a:schemeClr val="bg1"/>
          </a:solidFill>
          <a:ln>
            <a:noFill/>
          </a:ln>
        </p:spPr>
        <p:txBody>
          <a:bodyPr spcFirstLastPara="1" wrap="square" lIns="216000" tIns="288000" rIns="72000" bIns="94711" anchor="t" anchorCtr="0">
            <a:noAutofit/>
          </a:bodyPr>
          <a:lstStyle/>
          <a:p>
            <a:pPr marL="180975" lvl="0">
              <a:buClr>
                <a:srgbClr val="000000"/>
              </a:buClr>
              <a:buSzPts val="1800"/>
            </a:pPr>
            <a:endParaRPr lang="en-IN" sz="2400" dirty="0">
              <a:solidFill>
                <a:schemeClr val="accent2"/>
              </a:solidFill>
            </a:endParaRPr>
          </a:p>
          <a:p>
            <a:pPr marL="180975" lvl="0">
              <a:buClr>
                <a:srgbClr val="000000"/>
              </a:buClr>
              <a:buSzPts val="1800"/>
            </a:pPr>
            <a:endParaRPr lang="en-IN" sz="2400" dirty="0"/>
          </a:p>
          <a:p>
            <a:pPr marL="180975" lvl="0">
              <a:buClr>
                <a:srgbClr val="000000"/>
              </a:buClr>
              <a:buSzPts val="1800"/>
            </a:pPr>
            <a:endParaRPr lang="en-IN" sz="2400" dirty="0"/>
          </a:p>
          <a:p>
            <a:pPr marL="180975" lvl="0">
              <a:buClr>
                <a:srgbClr val="000000"/>
              </a:buClr>
              <a:buSzPts val="1800"/>
            </a:pPr>
            <a:endParaRPr lang="en-IN" sz="2400" dirty="0"/>
          </a:p>
        </p:txBody>
      </p:sp>
      <p:sp>
        <p:nvSpPr>
          <p:cNvPr id="5" name="Title 4"/>
          <p:cNvSpPr>
            <a:spLocks noGrp="1"/>
          </p:cNvSpPr>
          <p:nvPr>
            <p:ph type="title"/>
          </p:nvPr>
        </p:nvSpPr>
        <p:spPr/>
        <p:txBody>
          <a:bodyPr/>
          <a:lstStyle/>
          <a:p>
            <a:r>
              <a:rPr lang="en-GB" dirty="0"/>
              <a:t>The Global Goals</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5</a:t>
            </a:fld>
            <a:endParaRPr lang="en-GB" dirty="0"/>
          </a:p>
        </p:txBody>
      </p:sp>
      <p:sp>
        <p:nvSpPr>
          <p:cNvPr id="14" name="Content Placeholder 1">
            <a:extLst>
              <a:ext uri="{FF2B5EF4-FFF2-40B4-BE49-F238E27FC236}">
                <a16:creationId xmlns:a16="http://schemas.microsoft.com/office/drawing/2014/main" id="{FDE11EAD-571F-47B4-A305-E7ED1767523A}"/>
              </a:ext>
            </a:extLst>
          </p:cNvPr>
          <p:cNvSpPr txBox="1">
            <a:spLocks/>
          </p:cNvSpPr>
          <p:nvPr/>
        </p:nvSpPr>
        <p:spPr>
          <a:xfrm>
            <a:off x="388414" y="1820174"/>
            <a:ext cx="5714211" cy="111280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lvl="0">
              <a:buClr>
                <a:srgbClr val="000000"/>
              </a:buClr>
              <a:buSzPts val="1800"/>
            </a:pPr>
            <a:r>
              <a:rPr lang="en-GB" sz="2400" b="0" dirty="0">
                <a:solidFill>
                  <a:schemeClr val="tx1"/>
                </a:solidFill>
              </a:rPr>
              <a:t>The United Nations created 17 Global Goals in 2015. </a:t>
            </a:r>
          </a:p>
          <a:p>
            <a:pPr lvl="0">
              <a:buClr>
                <a:srgbClr val="000000"/>
              </a:buClr>
              <a:buSzPts val="1800"/>
            </a:pPr>
            <a:r>
              <a:rPr lang="en-GB" sz="2400" b="0" dirty="0">
                <a:solidFill>
                  <a:schemeClr val="tx1"/>
                </a:solidFill>
              </a:rPr>
              <a:t>Their aim is to achieve these goals throughout the world by 2030. </a:t>
            </a:r>
          </a:p>
          <a:p>
            <a:pPr lvl="0">
              <a:buClr>
                <a:srgbClr val="000000"/>
              </a:buClr>
              <a:buSzPts val="1800"/>
            </a:pPr>
            <a:r>
              <a:rPr lang="en-GB" sz="2400" b="0" dirty="0">
                <a:solidFill>
                  <a:schemeClr val="tx1"/>
                </a:solidFill>
              </a:rPr>
              <a:t>We will refer to them throughout today’s lesson, as any technology helping to achieve these goals can therefore be interpreted as ‘tech for good’. </a:t>
            </a:r>
          </a:p>
          <a:p>
            <a:pPr lvl="0">
              <a:buClr>
                <a:srgbClr val="000000"/>
              </a:buClr>
              <a:buSzPts val="1800"/>
            </a:pPr>
            <a:endParaRPr lang="en-GB" sz="1800" b="0" dirty="0">
              <a:solidFill>
                <a:schemeClr val="tx1"/>
              </a:solidFill>
            </a:endParaRPr>
          </a:p>
        </p:txBody>
      </p:sp>
      <p:pic>
        <p:nvPicPr>
          <p:cNvPr id="15" name="Picture 4" descr="Image result for united nations">
            <a:extLst>
              <a:ext uri="{FF2B5EF4-FFF2-40B4-BE49-F238E27FC236}">
                <a16:creationId xmlns:a16="http://schemas.microsoft.com/office/drawing/2014/main" id="{1F778804-785B-4F6F-A155-129F3281222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766668" y="1882414"/>
            <a:ext cx="3121523" cy="3121523"/>
          </a:xfrm>
          <a:prstGeom prst="ellipse">
            <a:avLst/>
          </a:prstGeom>
          <a:noFill/>
          <a:extLst>
            <a:ext uri="{909E8E84-426E-40DD-AFC4-6F175D3DCCD1}">
              <a14:hiddenFill xmlns:a14="http://schemas.microsoft.com/office/drawing/2010/main">
                <a:solidFill>
                  <a:srgbClr val="FFFFFF"/>
                </a:solidFill>
              </a14:hiddenFill>
            </a:ext>
          </a:extLst>
        </p:spPr>
      </p:pic>
      <p:pic>
        <p:nvPicPr>
          <p:cNvPr id="16" name="Picture 2" descr="Image result for the global goals">
            <a:extLst>
              <a:ext uri="{FF2B5EF4-FFF2-40B4-BE49-F238E27FC236}">
                <a16:creationId xmlns:a16="http://schemas.microsoft.com/office/drawing/2014/main" id="{470FE2CA-6659-4CA8-8CCA-042C3A199091}"/>
              </a:ext>
            </a:extLst>
          </p:cNvPr>
          <p:cNvPicPr>
            <a:picLocks noChangeAspect="1" noChangeArrowheads="1"/>
          </p:cNvPicPr>
          <p:nvPr/>
        </p:nvPicPr>
        <p:blipFill>
          <a:blip r:embed="rId3">
            <a:clrChange>
              <a:clrFrom>
                <a:srgbClr val="F1F1F1"/>
              </a:clrFrom>
              <a:clrTo>
                <a:srgbClr val="F1F1F1">
                  <a:alpha val="0"/>
                </a:srgbClr>
              </a:clrTo>
            </a:clrChange>
            <a:extLst>
              <a:ext uri="{28A0092B-C50C-407E-A947-70E740481C1C}">
                <a14:useLocalDpi xmlns:a14="http://schemas.microsoft.com/office/drawing/2010/main" val="0"/>
              </a:ext>
            </a:extLst>
          </a:blip>
          <a:stretch>
            <a:fillRect/>
          </a:stretch>
        </p:blipFill>
        <p:spPr bwMode="auto">
          <a:xfrm>
            <a:off x="6202017" y="5151937"/>
            <a:ext cx="4250824" cy="1519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302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9CF79DD4-03B2-4117-A5C4-A6421F96A94F}"/>
              </a:ext>
            </a:extLst>
          </p:cNvPr>
          <p:cNvSpPr>
            <a:spLocks noGrp="1"/>
          </p:cNvSpPr>
          <p:nvPr>
            <p:ph type="title"/>
          </p:nvPr>
        </p:nvSpPr>
        <p:spPr/>
        <p:txBody>
          <a:bodyPr/>
          <a:lstStyle/>
          <a:p>
            <a:r>
              <a:rPr lang="en-GB" dirty="0"/>
              <a:t>The Global Goals</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6</a:t>
            </a:fld>
            <a:endParaRPr lang="en-GB" dirty="0"/>
          </a:p>
        </p:txBody>
      </p:sp>
      <p:pic>
        <p:nvPicPr>
          <p:cNvPr id="15" name="Picture 4" descr="Image result for the global goals">
            <a:extLst>
              <a:ext uri="{FF2B5EF4-FFF2-40B4-BE49-F238E27FC236}">
                <a16:creationId xmlns:a16="http://schemas.microsoft.com/office/drawing/2014/main" id="{BA153004-C0F9-46E0-A36A-8E6E62C3318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16" t="4072" r="1055" b="3172"/>
          <a:stretch/>
        </p:blipFill>
        <p:spPr bwMode="auto">
          <a:xfrm>
            <a:off x="278296" y="1101221"/>
            <a:ext cx="10157791" cy="5905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4126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lowchart: Manual Input 15">
            <a:extLst>
              <a:ext uri="{FF2B5EF4-FFF2-40B4-BE49-F238E27FC236}">
                <a16:creationId xmlns:a16="http://schemas.microsoft.com/office/drawing/2014/main" id="{5EA101D6-E84F-4B7D-B758-5B675B37039D}"/>
              </a:ext>
            </a:extLst>
          </p:cNvPr>
          <p:cNvSpPr/>
          <p:nvPr/>
        </p:nvSpPr>
        <p:spPr>
          <a:xfrm>
            <a:off x="0" y="2484784"/>
            <a:ext cx="10691813" cy="5074892"/>
          </a:xfrm>
          <a:prstGeom prst="flowChartManualInput">
            <a:avLst/>
          </a:prstGeom>
          <a:solidFill>
            <a:srgbClr val="2D70B7"/>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The Global Goals</a:t>
            </a:r>
          </a:p>
        </p:txBody>
      </p:sp>
      <p:sp>
        <p:nvSpPr>
          <p:cNvPr id="3" name="Content Placeholder 2">
            <a:extLst>
              <a:ext uri="{FF2B5EF4-FFF2-40B4-BE49-F238E27FC236}">
                <a16:creationId xmlns:a16="http://schemas.microsoft.com/office/drawing/2014/main" id="{EC553DC5-96D2-4C90-ABA9-F143E511FD3B}"/>
              </a:ext>
            </a:extLst>
          </p:cNvPr>
          <p:cNvSpPr>
            <a:spLocks noGrp="1"/>
          </p:cNvSpPr>
          <p:nvPr>
            <p:ph idx="1"/>
          </p:nvPr>
        </p:nvSpPr>
        <p:spPr>
          <a:xfrm>
            <a:off x="388413" y="1512604"/>
            <a:ext cx="3428213" cy="5400000"/>
          </a:xfrm>
        </p:spPr>
        <p:txBody>
          <a:bodyPr/>
          <a:lstStyle/>
          <a:p>
            <a:r>
              <a:rPr lang="en-GB" sz="2400" b="0" dirty="0">
                <a:solidFill>
                  <a:srgbClr val="2D70B7"/>
                </a:solidFill>
              </a:rPr>
              <a:t>What do you think will happen if we do not prioritise these goals and try to achieve them? </a:t>
            </a:r>
            <a:br>
              <a:rPr lang="en-GB" sz="2400" b="0" dirty="0"/>
            </a:br>
            <a:br>
              <a:rPr lang="en-GB" sz="2400" b="0" dirty="0"/>
            </a:br>
            <a:endParaRPr lang="en-GB" sz="2400" b="0" dirty="0">
              <a:solidFill>
                <a:schemeClr val="bg1"/>
              </a:solidFill>
            </a:endParaRPr>
          </a:p>
          <a:p>
            <a:r>
              <a:rPr lang="en-GB" sz="2400" b="0" dirty="0">
                <a:solidFill>
                  <a:schemeClr val="bg1"/>
                </a:solidFill>
              </a:rPr>
              <a:t>Which goals do you feel you relate the most too? </a:t>
            </a:r>
          </a:p>
          <a:p>
            <a:r>
              <a:rPr lang="en-GB" sz="2400" b="0" dirty="0">
                <a:solidFill>
                  <a:schemeClr val="bg1"/>
                </a:solidFill>
              </a:rPr>
              <a:t>Are there any of the goals which you feel are particularly important? </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7</a:t>
            </a:fld>
            <a:endParaRPr lang="en-GB" dirty="0">
              <a:solidFill>
                <a:schemeClr val="bg1"/>
              </a:solidFill>
            </a:endParaRPr>
          </a:p>
        </p:txBody>
      </p:sp>
      <p:grpSp>
        <p:nvGrpSpPr>
          <p:cNvPr id="12" name="Group 11">
            <a:extLst>
              <a:ext uri="{FF2B5EF4-FFF2-40B4-BE49-F238E27FC236}">
                <a16:creationId xmlns:a16="http://schemas.microsoft.com/office/drawing/2014/main" id="{D2C9FE04-34A0-4D7C-B503-25F221156529}"/>
              </a:ext>
            </a:extLst>
          </p:cNvPr>
          <p:cNvGrpSpPr/>
          <p:nvPr/>
        </p:nvGrpSpPr>
        <p:grpSpPr>
          <a:xfrm>
            <a:off x="388414" y="6238752"/>
            <a:ext cx="1558374" cy="509518"/>
            <a:chOff x="388414" y="6238752"/>
            <a:chExt cx="1558374" cy="509518"/>
          </a:xfrm>
        </p:grpSpPr>
        <p:sp>
          <p:nvSpPr>
            <p:cNvPr id="5" name="Rectangle: Rounded Corners 4">
              <a:extLst>
                <a:ext uri="{FF2B5EF4-FFF2-40B4-BE49-F238E27FC236}">
                  <a16:creationId xmlns:a16="http://schemas.microsoft.com/office/drawing/2014/main" id="{3C3423DC-1CA9-44A1-8EAD-C5CE98926D35}"/>
                </a:ext>
              </a:extLst>
            </p:cNvPr>
            <p:cNvSpPr/>
            <p:nvPr/>
          </p:nvSpPr>
          <p:spPr>
            <a:xfrm>
              <a:off x="388414" y="6238752"/>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6" name="Isosceles Triangle 5">
              <a:extLst>
                <a:ext uri="{FF2B5EF4-FFF2-40B4-BE49-F238E27FC236}">
                  <a16:creationId xmlns:a16="http://schemas.microsoft.com/office/drawing/2014/main" id="{072A13A5-71A4-42D7-A858-C2D7BB9EDBF8}"/>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7" name="Rectangle 6">
            <a:extLst>
              <a:ext uri="{FF2B5EF4-FFF2-40B4-BE49-F238E27FC236}">
                <a16:creationId xmlns:a16="http://schemas.microsoft.com/office/drawing/2014/main" id="{912F218F-58BB-4E1F-A5B2-8ABBFDE7048C}"/>
              </a:ext>
            </a:extLst>
          </p:cNvPr>
          <p:cNvSpPr/>
          <p:nvPr/>
        </p:nvSpPr>
        <p:spPr>
          <a:xfrm>
            <a:off x="4014161" y="5257042"/>
            <a:ext cx="6289240" cy="1592744"/>
          </a:xfrm>
          <a:prstGeom prst="rect">
            <a:avLst/>
          </a:prstGeom>
        </p:spPr>
        <p:txBody>
          <a:bodyPr wrap="square" lIns="0" tIns="0" rIns="0" bIns="0">
            <a:spAutoFit/>
          </a:bodyPr>
          <a:lstStyle/>
          <a:p>
            <a:pPr defTabSz="801934">
              <a:spcAft>
                <a:spcPts val="900"/>
              </a:spcAft>
            </a:pPr>
            <a:r>
              <a:rPr lang="en-GB" sz="2400" dirty="0">
                <a:solidFill>
                  <a:schemeClr val="bg1"/>
                </a:solidFill>
              </a:rPr>
              <a:t>Are there any which you feel will be easier or more difficult to achieve by 2030? </a:t>
            </a:r>
          </a:p>
          <a:p>
            <a:pPr defTabSz="801934">
              <a:spcAft>
                <a:spcPts val="900"/>
              </a:spcAft>
            </a:pPr>
            <a:r>
              <a:rPr lang="en-GB" sz="2400" dirty="0">
                <a:solidFill>
                  <a:schemeClr val="bg1"/>
                </a:solidFill>
              </a:rPr>
              <a:t>Which goals are you already working towards in your daily lives? </a:t>
            </a:r>
          </a:p>
        </p:txBody>
      </p:sp>
      <p:sp>
        <p:nvSpPr>
          <p:cNvPr id="9" name="Rectangle 8">
            <a:hlinkClick r:id="rId2"/>
            <a:extLst>
              <a:ext uri="{FF2B5EF4-FFF2-40B4-BE49-F238E27FC236}">
                <a16:creationId xmlns:a16="http://schemas.microsoft.com/office/drawing/2014/main" id="{280D9292-0C68-440B-87CC-21E1FE92BE1E}"/>
              </a:ext>
            </a:extLst>
          </p:cNvPr>
          <p:cNvSpPr/>
          <p:nvPr/>
        </p:nvSpPr>
        <p:spPr>
          <a:xfrm>
            <a:off x="317691" y="6095660"/>
            <a:ext cx="1739709" cy="754126"/>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10" name="Picture 9">
            <a:hlinkClick r:id="rId2"/>
            <a:extLst>
              <a:ext uri="{FF2B5EF4-FFF2-40B4-BE49-F238E27FC236}">
                <a16:creationId xmlns:a16="http://schemas.microsoft.com/office/drawing/2014/main" id="{7707008D-7161-40FD-88B4-9D7F980CE3CC}"/>
              </a:ext>
            </a:extLst>
          </p:cNvPr>
          <p:cNvPicPr>
            <a:picLocks noChangeAspect="1"/>
          </p:cNvPicPr>
          <p:nvPr/>
        </p:nvPicPr>
        <p:blipFill rotWithShape="1">
          <a:blip r:embed="rId3"/>
          <a:srcRect t="13018" b="13226"/>
          <a:stretch/>
        </p:blipFill>
        <p:spPr>
          <a:xfrm>
            <a:off x="4014161" y="1512604"/>
            <a:ext cx="6289238" cy="3479009"/>
          </a:xfrm>
          <a:prstGeom prst="rect">
            <a:avLst/>
          </a:prstGeom>
        </p:spPr>
      </p:pic>
      <p:sp>
        <p:nvSpPr>
          <p:cNvPr id="17" name="TextBox 16">
            <a:extLst>
              <a:ext uri="{FF2B5EF4-FFF2-40B4-BE49-F238E27FC236}">
                <a16:creationId xmlns:a16="http://schemas.microsoft.com/office/drawing/2014/main" id="{CEABE496-27F0-4F99-A939-216727B7E0A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Good</a:t>
            </a:r>
          </a:p>
        </p:txBody>
      </p:sp>
    </p:spTree>
    <p:extLst>
      <p:ext uri="{BB962C8B-B14F-4D97-AF65-F5344CB8AC3E}">
        <p14:creationId xmlns:p14="http://schemas.microsoft.com/office/powerpoint/2010/main" val="2735347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0F69C2-CBDF-4972-B8BB-9D78AD85455C}"/>
              </a:ext>
            </a:extLst>
          </p:cNvPr>
          <p:cNvSpPr/>
          <p:nvPr/>
        </p:nvSpPr>
        <p:spPr>
          <a:xfrm>
            <a:off x="0" y="0"/>
            <a:ext cx="10691813" cy="3994951"/>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a:xfrm>
            <a:off x="388414" y="365104"/>
            <a:ext cx="2683260" cy="900000"/>
          </a:xfrm>
        </p:spPr>
        <p:txBody>
          <a:bodyPr/>
          <a:lstStyle/>
          <a:p>
            <a:r>
              <a:rPr lang="en-GB" dirty="0"/>
              <a:t>How is tech used for good? </a:t>
            </a:r>
            <a:endParaRPr lang="en-GB" dirty="0">
              <a:solidFill>
                <a:schemeClr val="tx1"/>
              </a:solidFill>
            </a:endParaRP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8</a:t>
            </a:fld>
            <a:endParaRPr lang="en-GB" dirty="0"/>
          </a:p>
        </p:txBody>
      </p:sp>
      <p:sp>
        <p:nvSpPr>
          <p:cNvPr id="6" name="Content Placeholder 5">
            <a:extLst>
              <a:ext uri="{FF2B5EF4-FFF2-40B4-BE49-F238E27FC236}">
                <a16:creationId xmlns:a16="http://schemas.microsoft.com/office/drawing/2014/main" id="{ECAFF462-1D27-47D3-A7ED-B848DFFF9391}"/>
              </a:ext>
            </a:extLst>
          </p:cNvPr>
          <p:cNvSpPr>
            <a:spLocks noGrp="1"/>
          </p:cNvSpPr>
          <p:nvPr>
            <p:ph idx="1"/>
          </p:nvPr>
        </p:nvSpPr>
        <p:spPr>
          <a:xfrm>
            <a:off x="388414" y="1482875"/>
            <a:ext cx="3012578" cy="578063"/>
          </a:xfrm>
        </p:spPr>
        <p:txBody>
          <a:bodyPr/>
          <a:lstStyle/>
          <a:p>
            <a:r>
              <a:rPr lang="en-GB" sz="2400" b="0" dirty="0"/>
              <a:t>Does anyone already know of ways in which technology is used for good? </a:t>
            </a:r>
          </a:p>
        </p:txBody>
      </p:sp>
      <p:pic>
        <p:nvPicPr>
          <p:cNvPr id="27" name="Picture 26">
            <a:extLst>
              <a:ext uri="{FF2B5EF4-FFF2-40B4-BE49-F238E27FC236}">
                <a16:creationId xmlns:a16="http://schemas.microsoft.com/office/drawing/2014/main" id="{4ECBF122-64A3-4738-868C-88329DE810E5}"/>
              </a:ext>
            </a:extLst>
          </p:cNvPr>
          <p:cNvPicPr>
            <a:picLocks noChangeAspect="1"/>
          </p:cNvPicPr>
          <p:nvPr/>
        </p:nvPicPr>
        <p:blipFill>
          <a:blip r:embed="rId2"/>
          <a:stretch>
            <a:fillRect/>
          </a:stretch>
        </p:blipFill>
        <p:spPr>
          <a:xfrm>
            <a:off x="3562465" y="3492115"/>
            <a:ext cx="2628900" cy="3253740"/>
          </a:xfrm>
          <a:prstGeom prst="rect">
            <a:avLst/>
          </a:prstGeom>
        </p:spPr>
      </p:pic>
      <p:pic>
        <p:nvPicPr>
          <p:cNvPr id="28" name="Picture 27">
            <a:extLst>
              <a:ext uri="{FF2B5EF4-FFF2-40B4-BE49-F238E27FC236}">
                <a16:creationId xmlns:a16="http://schemas.microsoft.com/office/drawing/2014/main" id="{203B8785-6F09-40A1-8F89-D9090A936471}"/>
              </a:ext>
            </a:extLst>
          </p:cNvPr>
          <p:cNvPicPr>
            <a:picLocks noChangeAspect="1"/>
          </p:cNvPicPr>
          <p:nvPr/>
        </p:nvPicPr>
        <p:blipFill>
          <a:blip r:embed="rId3"/>
          <a:stretch>
            <a:fillRect/>
          </a:stretch>
        </p:blipFill>
        <p:spPr>
          <a:xfrm>
            <a:off x="6340998" y="3492115"/>
            <a:ext cx="3962400" cy="3253740"/>
          </a:xfrm>
          <a:prstGeom prst="rect">
            <a:avLst/>
          </a:prstGeom>
        </p:spPr>
      </p:pic>
      <p:pic>
        <p:nvPicPr>
          <p:cNvPr id="29" name="Picture 28">
            <a:extLst>
              <a:ext uri="{FF2B5EF4-FFF2-40B4-BE49-F238E27FC236}">
                <a16:creationId xmlns:a16="http://schemas.microsoft.com/office/drawing/2014/main" id="{E409B8C1-360D-431D-A03F-AB219ABC000B}"/>
              </a:ext>
            </a:extLst>
          </p:cNvPr>
          <p:cNvPicPr>
            <a:picLocks noChangeAspect="1"/>
          </p:cNvPicPr>
          <p:nvPr/>
        </p:nvPicPr>
        <p:blipFill rotWithShape="1">
          <a:blip r:embed="rId4"/>
          <a:srcRect l="30515" r="7843"/>
          <a:stretch/>
        </p:blipFill>
        <p:spPr>
          <a:xfrm>
            <a:off x="7659258" y="406068"/>
            <a:ext cx="2644140" cy="2964179"/>
          </a:xfrm>
          <a:prstGeom prst="rect">
            <a:avLst/>
          </a:prstGeom>
        </p:spPr>
      </p:pic>
      <p:pic>
        <p:nvPicPr>
          <p:cNvPr id="30" name="Picture 29">
            <a:extLst>
              <a:ext uri="{FF2B5EF4-FFF2-40B4-BE49-F238E27FC236}">
                <a16:creationId xmlns:a16="http://schemas.microsoft.com/office/drawing/2014/main" id="{57F96B2B-1BDF-4A01-9D75-A05E550B773C}"/>
              </a:ext>
            </a:extLst>
          </p:cNvPr>
          <p:cNvPicPr>
            <a:picLocks noChangeAspect="1"/>
          </p:cNvPicPr>
          <p:nvPr/>
        </p:nvPicPr>
        <p:blipFill rotWithShape="1">
          <a:blip r:embed="rId5"/>
          <a:srcRect l="32586" r="14757"/>
          <a:stretch/>
        </p:blipFill>
        <p:spPr>
          <a:xfrm>
            <a:off x="388414" y="3492115"/>
            <a:ext cx="3047586" cy="3253740"/>
          </a:xfrm>
          <a:prstGeom prst="rect">
            <a:avLst/>
          </a:prstGeom>
        </p:spPr>
      </p:pic>
      <p:pic>
        <p:nvPicPr>
          <p:cNvPr id="31" name="Picture 30">
            <a:extLst>
              <a:ext uri="{FF2B5EF4-FFF2-40B4-BE49-F238E27FC236}">
                <a16:creationId xmlns:a16="http://schemas.microsoft.com/office/drawing/2014/main" id="{ED19DA95-0B77-4E61-A026-DF7CFF76286B}"/>
              </a:ext>
            </a:extLst>
          </p:cNvPr>
          <p:cNvPicPr>
            <a:picLocks noChangeAspect="1"/>
          </p:cNvPicPr>
          <p:nvPr/>
        </p:nvPicPr>
        <p:blipFill rotWithShape="1">
          <a:blip r:embed="rId6"/>
          <a:srcRect r="10883"/>
          <a:stretch/>
        </p:blipFill>
        <p:spPr>
          <a:xfrm>
            <a:off x="3562466" y="406069"/>
            <a:ext cx="3962400" cy="2964178"/>
          </a:xfrm>
          <a:prstGeom prst="rect">
            <a:avLst/>
          </a:prstGeom>
        </p:spPr>
      </p:pic>
    </p:spTree>
    <p:extLst>
      <p:ext uri="{BB962C8B-B14F-4D97-AF65-F5344CB8AC3E}">
        <p14:creationId xmlns:p14="http://schemas.microsoft.com/office/powerpoint/2010/main" val="31492266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Tech for Good</a:t>
            </a:r>
            <a:endParaRPr lang="en-GB" dirty="0">
              <a:solidFill>
                <a:schemeClr val="tx1"/>
              </a:solidFill>
            </a:endParaRP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4" y="1512604"/>
            <a:ext cx="4763286" cy="495555"/>
          </a:xfrm>
        </p:spPr>
        <p:txBody>
          <a:bodyPr/>
          <a:lstStyle/>
          <a:p>
            <a:r>
              <a:rPr lang="en-GB" sz="2000" b="0" dirty="0">
                <a:solidFill>
                  <a:schemeClr val="accent3"/>
                </a:solidFill>
              </a:rPr>
              <a:t>Computer Hardware Engineer </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fld id="{7870704B-CE94-48CC-AF30-84932A1262A7}" type="slidenum">
              <a:rPr lang="en-GB" smtClean="0"/>
              <a:pPr/>
              <a:t>9</a:t>
            </a:fld>
            <a:endParaRPr lang="en-GB" dirty="0"/>
          </a:p>
        </p:txBody>
      </p:sp>
      <p:sp>
        <p:nvSpPr>
          <p:cNvPr id="8" name="Rectangle 7">
            <a:extLst>
              <a:ext uri="{FF2B5EF4-FFF2-40B4-BE49-F238E27FC236}">
                <a16:creationId xmlns:a16="http://schemas.microsoft.com/office/drawing/2014/main" id="{CE454804-54C7-4C69-9804-E7288FADE654}"/>
              </a:ext>
            </a:extLst>
          </p:cNvPr>
          <p:cNvSpPr/>
          <p:nvPr/>
        </p:nvSpPr>
        <p:spPr>
          <a:xfrm>
            <a:off x="388415" y="6336298"/>
            <a:ext cx="8782628" cy="430887"/>
          </a:xfrm>
          <a:prstGeom prst="rect">
            <a:avLst/>
          </a:prstGeom>
          <a:noFill/>
        </p:spPr>
        <p:txBody>
          <a:bodyPr wrap="square" lIns="0" tIns="0" rIns="0" bIns="0">
            <a:spAutoFit/>
          </a:bodyPr>
          <a:lstStyle/>
          <a:p>
            <a:pPr lvl="0">
              <a:buClr>
                <a:srgbClr val="000000"/>
              </a:buClr>
              <a:buSzPts val="1800"/>
            </a:pPr>
            <a:r>
              <a:rPr lang="en-IN" sz="2800" dirty="0">
                <a:solidFill>
                  <a:schemeClr val="bg1"/>
                </a:solidFill>
                <a:ea typeface="Arial"/>
                <a:cs typeface="Arial"/>
                <a:sym typeface="Arial"/>
              </a:rPr>
              <a:t>Average salaries </a:t>
            </a:r>
            <a:r>
              <a:rPr lang="en-IN" sz="2800" dirty="0" err="1">
                <a:solidFill>
                  <a:schemeClr val="bg1"/>
                </a:solidFill>
                <a:ea typeface="Arial"/>
                <a:cs typeface="Arial"/>
                <a:sym typeface="Arial"/>
              </a:rPr>
              <a:t>approx</a:t>
            </a:r>
            <a:r>
              <a:rPr lang="en-IN" sz="2800" dirty="0">
                <a:solidFill>
                  <a:schemeClr val="bg1"/>
                </a:solidFill>
                <a:ea typeface="Arial"/>
                <a:cs typeface="Arial"/>
                <a:sym typeface="Arial"/>
              </a:rPr>
              <a:t> = £40,000 - £50,000 per year</a:t>
            </a:r>
          </a:p>
        </p:txBody>
      </p:sp>
      <p:sp>
        <p:nvSpPr>
          <p:cNvPr id="9" name="Rectangle 8">
            <a:extLst>
              <a:ext uri="{FF2B5EF4-FFF2-40B4-BE49-F238E27FC236}">
                <a16:creationId xmlns:a16="http://schemas.microsoft.com/office/drawing/2014/main" id="{FDD4813A-3A0F-41C2-A968-2BB39BE71168}"/>
              </a:ext>
            </a:extLst>
          </p:cNvPr>
          <p:cNvSpPr/>
          <p:nvPr/>
        </p:nvSpPr>
        <p:spPr>
          <a:xfrm>
            <a:off x="5540114" y="1512604"/>
            <a:ext cx="3436838" cy="307777"/>
          </a:xfrm>
          <a:prstGeom prst="rect">
            <a:avLst/>
          </a:prstGeom>
        </p:spPr>
        <p:txBody>
          <a:bodyPr wrap="none" lIns="0" tIns="0" rIns="0" bIns="0">
            <a:spAutoFit/>
          </a:bodyPr>
          <a:lstStyle/>
          <a:p>
            <a:pPr defTabSz="801934">
              <a:spcAft>
                <a:spcPts val="1052"/>
              </a:spcAft>
            </a:pPr>
            <a:r>
              <a:rPr lang="en-GB" sz="2000" dirty="0">
                <a:solidFill>
                  <a:schemeClr val="accent3"/>
                </a:solidFill>
              </a:rPr>
              <a:t>Artificial Intelligence Engineer </a:t>
            </a:r>
          </a:p>
        </p:txBody>
      </p:sp>
      <p:sp>
        <p:nvSpPr>
          <p:cNvPr id="12" name="Rectangle 11">
            <a:extLst>
              <a:ext uri="{FF2B5EF4-FFF2-40B4-BE49-F238E27FC236}">
                <a16:creationId xmlns:a16="http://schemas.microsoft.com/office/drawing/2014/main" id="{1ABB5F20-06DC-49E9-9DE9-D74E3079F9C0}"/>
              </a:ext>
            </a:extLst>
          </p:cNvPr>
          <p:cNvSpPr/>
          <p:nvPr/>
        </p:nvSpPr>
        <p:spPr>
          <a:xfrm>
            <a:off x="388415" y="5293134"/>
            <a:ext cx="4762117" cy="738664"/>
          </a:xfrm>
          <a:prstGeom prst="rect">
            <a:avLst/>
          </a:prstGeom>
        </p:spPr>
        <p:txBody>
          <a:bodyPr wrap="square" lIns="0" tIns="0" rIns="0" bIns="0">
            <a:spAutoFit/>
          </a:bodyPr>
          <a:lstStyle/>
          <a:p>
            <a:r>
              <a:rPr lang="en-GB" sz="1600" dirty="0">
                <a:solidFill>
                  <a:schemeClr val="bg1"/>
                </a:solidFill>
              </a:rPr>
              <a:t>Research, design, develop and test computer systems in order to create new advances in computer technology which can be used for good.</a:t>
            </a:r>
            <a:endParaRPr lang="en-GB" sz="1200" dirty="0">
              <a:solidFill>
                <a:schemeClr val="bg1"/>
              </a:solidFill>
            </a:endParaRPr>
          </a:p>
        </p:txBody>
      </p:sp>
      <p:sp>
        <p:nvSpPr>
          <p:cNvPr id="13" name="Rectangle 12">
            <a:extLst>
              <a:ext uri="{FF2B5EF4-FFF2-40B4-BE49-F238E27FC236}">
                <a16:creationId xmlns:a16="http://schemas.microsoft.com/office/drawing/2014/main" id="{21EFAAC3-2556-4BB5-BF5D-1964FF2E38E2}"/>
              </a:ext>
            </a:extLst>
          </p:cNvPr>
          <p:cNvSpPr/>
          <p:nvPr/>
        </p:nvSpPr>
        <p:spPr>
          <a:xfrm>
            <a:off x="5538943" y="5293134"/>
            <a:ext cx="4762117" cy="492443"/>
          </a:xfrm>
          <a:prstGeom prst="rect">
            <a:avLst/>
          </a:prstGeom>
        </p:spPr>
        <p:txBody>
          <a:bodyPr wrap="square" lIns="0" tIns="0" rIns="0" bIns="0">
            <a:spAutoFit/>
          </a:bodyPr>
          <a:lstStyle/>
          <a:p>
            <a:r>
              <a:rPr lang="en-GB" sz="1600" dirty="0">
                <a:solidFill>
                  <a:schemeClr val="bg1"/>
                </a:solidFill>
              </a:rPr>
              <a:t>Work on artificial intelligence (AI) problems or technologies. Design and use AI to help others. </a:t>
            </a:r>
            <a:endParaRPr lang="en-GB" sz="1200" dirty="0">
              <a:solidFill>
                <a:schemeClr val="bg1"/>
              </a:solidFill>
            </a:endParaRPr>
          </a:p>
        </p:txBody>
      </p:sp>
      <p:pic>
        <p:nvPicPr>
          <p:cNvPr id="10" name="Picture 9">
            <a:extLst>
              <a:ext uri="{FF2B5EF4-FFF2-40B4-BE49-F238E27FC236}">
                <a16:creationId xmlns:a16="http://schemas.microsoft.com/office/drawing/2014/main" id="{51B60D5D-4F10-4289-A0D5-784C818180E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38943" y="1973655"/>
            <a:ext cx="4764458" cy="3179432"/>
          </a:xfrm>
          <a:prstGeom prst="rect">
            <a:avLst/>
          </a:prstGeom>
        </p:spPr>
      </p:pic>
      <p:pic>
        <p:nvPicPr>
          <p:cNvPr id="19" name="Picture 18">
            <a:extLst>
              <a:ext uri="{FF2B5EF4-FFF2-40B4-BE49-F238E27FC236}">
                <a16:creationId xmlns:a16="http://schemas.microsoft.com/office/drawing/2014/main" id="{6C64556D-81C0-4997-A022-426F5C0FC653}"/>
              </a:ext>
            </a:extLst>
          </p:cNvPr>
          <p:cNvPicPr>
            <a:picLocks noChangeAspect="1"/>
          </p:cNvPicPr>
          <p:nvPr/>
        </p:nvPicPr>
        <p:blipFill>
          <a:blip r:embed="rId3"/>
          <a:stretch>
            <a:fillRect/>
          </a:stretch>
        </p:blipFill>
        <p:spPr>
          <a:xfrm>
            <a:off x="388411" y="1973655"/>
            <a:ext cx="4762500" cy="3177540"/>
          </a:xfrm>
          <a:prstGeom prst="rect">
            <a:avLst/>
          </a:prstGeom>
        </p:spPr>
      </p:pic>
    </p:spTree>
    <p:extLst>
      <p:ext uri="{BB962C8B-B14F-4D97-AF65-F5344CB8AC3E}">
        <p14:creationId xmlns:p14="http://schemas.microsoft.com/office/powerpoint/2010/main" val="4407757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404,16,Homework"/>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1573</TotalTime>
  <Words>1008</Words>
  <Application>Microsoft Macintosh PowerPoint</Application>
  <PresentationFormat>Custom</PresentationFormat>
  <Paragraphs>90</Paragraphs>
  <Slides>15</Slides>
  <Notes>1</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15</vt:i4>
      </vt:variant>
    </vt:vector>
  </HeadingPairs>
  <TitlesOfParts>
    <vt:vector size="17" baseType="lpstr">
      <vt:lpstr>Arial</vt:lpstr>
      <vt:lpstr>PwC</vt:lpstr>
      <vt:lpstr>Tech for Good: Teacher notes</vt:lpstr>
      <vt:lpstr>Share homework</vt:lpstr>
      <vt:lpstr>Good</vt:lpstr>
      <vt:lpstr>What do we mean by ‘good’? </vt:lpstr>
      <vt:lpstr>The Global Goals</vt:lpstr>
      <vt:lpstr>The Global Goals</vt:lpstr>
      <vt:lpstr>The Global Goals</vt:lpstr>
      <vt:lpstr>How is tech used for good? </vt:lpstr>
      <vt:lpstr>Careers in Tech for Good</vt:lpstr>
      <vt:lpstr>Meet today’s role model</vt:lpstr>
      <vt:lpstr>Group task</vt:lpstr>
      <vt:lpstr>How is technology changing the world of farming?</vt:lpstr>
      <vt:lpstr>Group Task: Help a company use technology for good</vt:lpstr>
      <vt:lpstr>Class discussion</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Patel, Hitz</cp:lastModifiedBy>
  <cp:revision>202</cp:revision>
  <dcterms:created xsi:type="dcterms:W3CDTF">2018-10-18T09:26:04Z</dcterms:created>
  <dcterms:modified xsi:type="dcterms:W3CDTF">2022-06-09T15:44:31Z</dcterms:modified>
  <cp:category/>
</cp:coreProperties>
</file>