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404" r:id="rId4"/>
    <p:sldId id="388" r:id="rId5"/>
    <p:sldId id="405" r:id="rId6"/>
    <p:sldId id="391" r:id="rId7"/>
    <p:sldId id="406" r:id="rId8"/>
    <p:sldId id="381" r:id="rId9"/>
    <p:sldId id="392" r:id="rId10"/>
    <p:sldId id="407" r:id="rId11"/>
    <p:sldId id="390" r:id="rId12"/>
    <p:sldId id="397" r:id="rId13"/>
    <p:sldId id="383" r:id="rId14"/>
    <p:sldId id="393" r:id="rId15"/>
    <p:sldId id="394" r:id="rId16"/>
  </p:sldIdLst>
  <p:sldSz cx="10691813" cy="7559675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70B7"/>
    <a:srgbClr val="FFFFFF"/>
    <a:srgbClr val="ACC32A"/>
    <a:srgbClr val="0B8C98"/>
    <a:srgbClr val="1F2E79"/>
    <a:srgbClr val="BA9CFF"/>
    <a:srgbClr val="A6DD8C"/>
    <a:srgbClr val="2D2C31"/>
    <a:srgbClr val="FACE7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40" autoAdjust="0"/>
    <p:restoredTop sz="94795"/>
  </p:normalViewPr>
  <p:slideViewPr>
    <p:cSldViewPr snapToGrid="0" snapToObjects="1" showGuides="1">
      <p:cViewPr varScale="1">
        <p:scale>
          <a:sx n="103" d="100"/>
          <a:sy n="103" d="100"/>
        </p:scale>
        <p:origin x="1256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5/25/22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25/05/2022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youtube.com/watch?v=yT9zMPDYZ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senior-engineer-do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thisisengineering.org.uk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6" y="1512606"/>
            <a:ext cx="3536604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Manufacturing and Engineering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Manufacturing and Engineering plan.</a:t>
            </a:r>
            <a:br>
              <a:rPr lang="en-GB" dirty="0"/>
            </a:b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94362" y="1512605"/>
            <a:ext cx="5809039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Manufacturing and Engineering: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Spaghetti and Marshmallows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laptops/desktops – individually or small groups.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Large paper for engineering poster (with head shape cut out or leave this to the students)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</a:t>
            </a:r>
            <a:r>
              <a:rPr lang="en-GB" dirty="0" err="1"/>
              <a:t>Loomia</a:t>
            </a:r>
            <a:r>
              <a:rPr lang="en-GB" dirty="0"/>
              <a:t> group design sheet – works best on A3 or larger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Robot Matching activity</a:t>
            </a:r>
            <a:br>
              <a:rPr lang="en-GB" dirty="0"/>
            </a:br>
            <a:endParaRPr lang="en-GB" dirty="0"/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Manufacturing and Engineering: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234242"/>
            <a:ext cx="10691813" cy="5325433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How can technology be used for fashion?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023" y="3549361"/>
            <a:ext cx="3217429" cy="825154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 err="1">
                <a:solidFill>
                  <a:schemeClr val="bg1"/>
                </a:solidFill>
              </a:rPr>
              <a:t>Loomia</a:t>
            </a:r>
            <a:r>
              <a:rPr lang="en-GB" sz="2400" b="0" dirty="0">
                <a:solidFill>
                  <a:schemeClr val="bg1"/>
                </a:solidFill>
              </a:rPr>
              <a:t> is a company that works to create tech-enabled fabric.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7" name="Picture 6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F62F5114-49FD-134C-9C29-217F8A36A0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04" r="13049"/>
          <a:stretch/>
        </p:blipFill>
        <p:spPr>
          <a:xfrm>
            <a:off x="4218960" y="1423416"/>
            <a:ext cx="5825197" cy="4425540"/>
          </a:xfrm>
          <a:prstGeom prst="rect">
            <a:avLst/>
          </a:prstGeom>
        </p:spPr>
      </p:pic>
      <p:pic>
        <p:nvPicPr>
          <p:cNvPr id="14" name="Picture 13" descr="Icon&#10;&#10;Description automatically generated with low confidence">
            <a:extLst>
              <a:ext uri="{FF2B5EF4-FFF2-40B4-BE49-F238E27FC236}">
                <a16:creationId xmlns:a16="http://schemas.microsoft.com/office/drawing/2014/main" id="{7775CA1A-5F8E-B84B-A21F-7D2A8361B3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13" y="1423416"/>
            <a:ext cx="3171843" cy="1011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979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b="0" dirty="0">
                <a:solidFill>
                  <a:schemeClr val="accent1"/>
                </a:solidFill>
              </a:rPr>
              <a:t>Janet</a:t>
            </a:r>
            <a:br>
              <a:rPr lang="en-GB" sz="2400" b="0" dirty="0">
                <a:solidFill>
                  <a:schemeClr val="accent1"/>
                </a:solidFill>
              </a:rPr>
            </a:br>
            <a:r>
              <a:rPr lang="en-GB" sz="2400" b="0" dirty="0" err="1">
                <a:solidFill>
                  <a:schemeClr val="accent1"/>
                </a:solidFill>
              </a:rPr>
              <a:t>Loomia</a:t>
            </a:r>
            <a:endParaRPr lang="en-GB" sz="2400" b="0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Manufacturing and Engineering</a:t>
            </a:r>
          </a:p>
        </p:txBody>
      </p:sp>
      <p:pic>
        <p:nvPicPr>
          <p:cNvPr id="13" name="Video">
            <a:hlinkClick r:id="" action="ppaction://media"/>
            <a:extLst>
              <a:ext uri="{FF2B5EF4-FFF2-40B4-BE49-F238E27FC236}">
                <a16:creationId xmlns:a16="http://schemas.microsoft.com/office/drawing/2014/main" id="{95B9AD90-7D13-4882-BE66-C59DCD149D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903" y="1512603"/>
            <a:ext cx="7853498" cy="442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088258"/>
            <a:ext cx="10691814" cy="447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Loomia</a:t>
            </a:r>
            <a:r>
              <a:rPr lang="en-GB" dirty="0"/>
              <a:t> group task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826628"/>
            <a:ext cx="9989164" cy="1050714"/>
          </a:xfrm>
        </p:spPr>
        <p:txBody>
          <a:bodyPr/>
          <a:lstStyle/>
          <a:p>
            <a:r>
              <a:rPr lang="en-GB" sz="2200" b="0" dirty="0" err="1"/>
              <a:t>Loomia</a:t>
            </a:r>
            <a:r>
              <a:rPr lang="en-GB" sz="2200" b="0" dirty="0"/>
              <a:t> have asked you to help design them a new product to be the next </a:t>
            </a:r>
            <a:br>
              <a:rPr lang="en-GB" sz="2200" b="0" dirty="0"/>
            </a:br>
            <a:r>
              <a:rPr lang="en-GB" sz="2200" b="0" dirty="0"/>
              <a:t>‘Tech Fashion’. What do you imagine tech for fashion looking like in the future?</a:t>
            </a:r>
          </a:p>
          <a:p>
            <a:endParaRPr lang="en-GB" sz="22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520222"/>
            <a:ext cx="9904293" cy="3182688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r>
              <a:rPr lang="en-GB" sz="2000" b="1" spc="-4" dirty="0">
                <a:solidFill>
                  <a:schemeClr val="bg1"/>
                </a:solidFill>
                <a:cs typeface="Arial"/>
              </a:rPr>
              <a:t>Draw and label your outfit to show:</a:t>
            </a: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1" y="5333808"/>
            <a:ext cx="1727072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sz="20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does tech help / appeal to the user? 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4286219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629123" y="5333808"/>
            <a:ext cx="146338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600"/>
            </a:pPr>
            <a:r>
              <a:rPr lang="en-GB" sz="20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do they control their outfit? </a:t>
            </a:r>
            <a:endParaRPr lang="en-GB" sz="2000" b="1" dirty="0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629124" y="4286219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477394" y="5333808"/>
            <a:ext cx="2002526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600"/>
            </a:pPr>
            <a:r>
              <a:rPr lang="en-GB" sz="20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Why do you think people would want to buy it? </a:t>
            </a:r>
            <a:endParaRPr lang="en-GB" sz="2000" b="1" dirty="0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477393" y="4286219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849957" y="5333808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600"/>
            </a:pPr>
            <a:r>
              <a:rPr lang="en-GB" sz="20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Who would your target market be? </a:t>
            </a:r>
            <a:endParaRPr lang="en-GB" sz="2000" b="1" dirty="0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849957" y="4286219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581910" y="5333808"/>
            <a:ext cx="1520700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600"/>
            </a:pPr>
            <a:r>
              <a:rPr lang="en-GB" sz="20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How would you advertise your outfit?</a:t>
            </a:r>
            <a:endParaRPr lang="en-GB" sz="2000" b="1" dirty="0">
              <a:solidFill>
                <a:schemeClr val="bg1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581910" y="4286219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596032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475285"/>
            <a:ext cx="10691813" cy="308439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666002" cy="324055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How does technology help engineers and construction workers do their job?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What kind of technology do you think we will be using in the future to improve manufacturing and engineering?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331" y="5278092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Manufacturing and Engineering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5" name="Picture 4" descr="Image result for first careers senior engineer">
            <a:hlinkClick r:id="rId3"/>
            <a:extLst>
              <a:ext uri="{FF2B5EF4-FFF2-40B4-BE49-F238E27FC236}">
                <a16:creationId xmlns:a16="http://schemas.microsoft.com/office/drawing/2014/main" id="{1C947CD5-735F-46C0-9DDF-A277666AB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257" y="1512604"/>
            <a:ext cx="5784144" cy="356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E5EEBFB-E779-454D-A5E2-BC31BE082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487" y="365104"/>
            <a:ext cx="6332220" cy="63322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31354" cy="39313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manufacturing and engineering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217653" y="0"/>
            <a:ext cx="747416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526803" cy="5400000"/>
          </a:xfrm>
        </p:spPr>
        <p:txBody>
          <a:bodyPr/>
          <a:lstStyle/>
          <a:p>
            <a:r>
              <a:rPr lang="en-GB" sz="2000" b="0" dirty="0"/>
              <a:t>All of the products and devices we use will have been designed and manufactured at some point. Products and devices are constantly evolving and changing as technology advances.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15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F20C6F4-99DE-41BA-87C3-0B4E6F68F8C5}"/>
              </a:ext>
            </a:extLst>
          </p:cNvPr>
          <p:cNvSpPr txBox="1">
            <a:spLocks/>
          </p:cNvSpPr>
          <p:nvPr/>
        </p:nvSpPr>
        <p:spPr>
          <a:xfrm>
            <a:off x="3666391" y="1512604"/>
            <a:ext cx="6637009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6"/>
                </a:solidFill>
              </a:rPr>
              <a:t>Your homework task is to draw a picture of a device or product you use daily i.e. sofa, fridge, pen, phone etc.</a:t>
            </a:r>
          </a:p>
          <a:p>
            <a:r>
              <a:rPr lang="en-GB" sz="2000" b="0" dirty="0">
                <a:solidFill>
                  <a:schemeClr val="accent6"/>
                </a:solidFill>
              </a:rPr>
              <a:t>Redesign your product to include an element of tech and special features which will help the user. Annotate and draw over the existing picture to explain your product’s new tech-enabled features.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C03E03-70F8-46FB-9399-8DAABBF11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391" y="3698283"/>
            <a:ext cx="6637020" cy="310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Manufacturing and Engineering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4E9DB9-A1B0-440D-8187-01B607AC6B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Manufacturing and Engineering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2" y="5808072"/>
            <a:ext cx="77204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manufacturing and engineering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A1296E9F-C686-4BA8-8D67-7AD402379B4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17427" y="6998460"/>
            <a:ext cx="360537" cy="360000"/>
            <a:chOff x="1019" y="36"/>
            <a:chExt cx="4697" cy="4690"/>
          </a:xfrm>
          <a:solidFill>
            <a:schemeClr val="bg1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32C58D3C-6729-4E9D-BE3D-D422371708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1" y="36"/>
              <a:ext cx="4445" cy="4450"/>
            </a:xfrm>
            <a:custGeom>
              <a:avLst/>
              <a:gdLst>
                <a:gd name="T0" fmla="*/ 4411 w 4445"/>
                <a:gd name="T1" fmla="*/ 12 h 4450"/>
                <a:gd name="T2" fmla="*/ 3993 w 4445"/>
                <a:gd name="T3" fmla="*/ 22 h 4450"/>
                <a:gd name="T4" fmla="*/ 3195 w 4445"/>
                <a:gd name="T5" fmla="*/ 180 h 4450"/>
                <a:gd name="T6" fmla="*/ 2403 w 4445"/>
                <a:gd name="T7" fmla="*/ 498 h 4450"/>
                <a:gd name="T8" fmla="*/ 1696 w 4445"/>
                <a:gd name="T9" fmla="*/ 974 h 4450"/>
                <a:gd name="T10" fmla="*/ 1260 w 4445"/>
                <a:gd name="T11" fmla="*/ 1251 h 4450"/>
                <a:gd name="T12" fmla="*/ 900 w 4445"/>
                <a:gd name="T13" fmla="*/ 1291 h 4450"/>
                <a:gd name="T14" fmla="*/ 578 w 4445"/>
                <a:gd name="T15" fmla="*/ 1477 h 4450"/>
                <a:gd name="T16" fmla="*/ 302 w 4445"/>
                <a:gd name="T17" fmla="*/ 1803 h 4450"/>
                <a:gd name="T18" fmla="*/ 116 w 4445"/>
                <a:gd name="T19" fmla="*/ 2189 h 4450"/>
                <a:gd name="T20" fmla="*/ 10 w 4445"/>
                <a:gd name="T21" fmla="*/ 2645 h 4450"/>
                <a:gd name="T22" fmla="*/ 12 w 4445"/>
                <a:gd name="T23" fmla="*/ 2975 h 4450"/>
                <a:gd name="T24" fmla="*/ 594 w 4445"/>
                <a:gd name="T25" fmla="*/ 3027 h 4450"/>
                <a:gd name="T26" fmla="*/ 556 w 4445"/>
                <a:gd name="T27" fmla="*/ 3257 h 4450"/>
                <a:gd name="T28" fmla="*/ 1164 w 4445"/>
                <a:gd name="T29" fmla="*/ 3878 h 4450"/>
                <a:gd name="T30" fmla="*/ 1422 w 4445"/>
                <a:gd name="T31" fmla="*/ 3854 h 4450"/>
                <a:gd name="T32" fmla="*/ 1464 w 4445"/>
                <a:gd name="T33" fmla="*/ 4432 h 4450"/>
                <a:gd name="T34" fmla="*/ 1870 w 4445"/>
                <a:gd name="T35" fmla="*/ 4436 h 4450"/>
                <a:gd name="T36" fmla="*/ 2491 w 4445"/>
                <a:gd name="T37" fmla="*/ 4240 h 4450"/>
                <a:gd name="T38" fmla="*/ 2965 w 4445"/>
                <a:gd name="T39" fmla="*/ 3874 h 4450"/>
                <a:gd name="T40" fmla="*/ 3127 w 4445"/>
                <a:gd name="T41" fmla="*/ 3620 h 4450"/>
                <a:gd name="T42" fmla="*/ 3199 w 4445"/>
                <a:gd name="T43" fmla="*/ 3329 h 4450"/>
                <a:gd name="T44" fmla="*/ 3175 w 4445"/>
                <a:gd name="T45" fmla="*/ 3049 h 4450"/>
                <a:gd name="T46" fmla="*/ 3731 w 4445"/>
                <a:gd name="T47" fmla="*/ 2411 h 4450"/>
                <a:gd name="T48" fmla="*/ 4127 w 4445"/>
                <a:gd name="T49" fmla="*/ 1649 h 4450"/>
                <a:gd name="T50" fmla="*/ 4363 w 4445"/>
                <a:gd name="T51" fmla="*/ 844 h 4450"/>
                <a:gd name="T52" fmla="*/ 4445 w 4445"/>
                <a:gd name="T53" fmla="*/ 74 h 4450"/>
                <a:gd name="T54" fmla="*/ 3925 w 4445"/>
                <a:gd name="T55" fmla="*/ 886 h 4450"/>
                <a:gd name="T56" fmla="*/ 3557 w 4445"/>
                <a:gd name="T57" fmla="*/ 520 h 4450"/>
                <a:gd name="T58" fmla="*/ 3733 w 4445"/>
                <a:gd name="T59" fmla="*/ 216 h 4450"/>
                <a:gd name="T60" fmla="*/ 4287 w 4445"/>
                <a:gd name="T61" fmla="*/ 282 h 4450"/>
                <a:gd name="T62" fmla="*/ 154 w 4445"/>
                <a:gd name="T63" fmla="*/ 2881 h 4450"/>
                <a:gd name="T64" fmla="*/ 170 w 4445"/>
                <a:gd name="T65" fmla="*/ 2559 h 4450"/>
                <a:gd name="T66" fmla="*/ 282 w 4445"/>
                <a:gd name="T67" fmla="*/ 2173 h 4450"/>
                <a:gd name="T68" fmla="*/ 514 w 4445"/>
                <a:gd name="T69" fmla="*/ 1757 h 4450"/>
                <a:gd name="T70" fmla="*/ 762 w 4445"/>
                <a:gd name="T71" fmla="*/ 1519 h 4450"/>
                <a:gd name="T72" fmla="*/ 1100 w 4445"/>
                <a:gd name="T73" fmla="*/ 1393 h 4450"/>
                <a:gd name="T74" fmla="*/ 1120 w 4445"/>
                <a:gd name="T75" fmla="*/ 1669 h 4450"/>
                <a:gd name="T76" fmla="*/ 768 w 4445"/>
                <a:gd name="T77" fmla="*/ 2421 h 4450"/>
                <a:gd name="T78" fmla="*/ 1562 w 4445"/>
                <a:gd name="T79" fmla="*/ 4286 h 4450"/>
                <a:gd name="T80" fmla="*/ 2109 w 4445"/>
                <a:gd name="T81" fmla="*/ 3640 h 4450"/>
                <a:gd name="T82" fmla="*/ 2857 w 4445"/>
                <a:gd name="T83" fmla="*/ 3265 h 4450"/>
                <a:gd name="T84" fmla="*/ 3047 w 4445"/>
                <a:gd name="T85" fmla="*/ 3303 h 4450"/>
                <a:gd name="T86" fmla="*/ 2987 w 4445"/>
                <a:gd name="T87" fmla="*/ 3546 h 4450"/>
                <a:gd name="T88" fmla="*/ 2737 w 4445"/>
                <a:gd name="T89" fmla="*/ 3880 h 4450"/>
                <a:gd name="T90" fmla="*/ 2265 w 4445"/>
                <a:gd name="T91" fmla="*/ 4162 h 4450"/>
                <a:gd name="T92" fmla="*/ 1742 w 4445"/>
                <a:gd name="T93" fmla="*/ 4286 h 4450"/>
                <a:gd name="T94" fmla="*/ 742 w 4445"/>
                <a:gd name="T95" fmla="*/ 3071 h 4450"/>
                <a:gd name="T96" fmla="*/ 1048 w 4445"/>
                <a:gd name="T97" fmla="*/ 2121 h 4450"/>
                <a:gd name="T98" fmla="*/ 1296 w 4445"/>
                <a:gd name="T99" fmla="*/ 1671 h 4450"/>
                <a:gd name="T100" fmla="*/ 1598 w 4445"/>
                <a:gd name="T101" fmla="*/ 1285 h 4450"/>
                <a:gd name="T102" fmla="*/ 1954 w 4445"/>
                <a:gd name="T103" fmla="*/ 962 h 4450"/>
                <a:gd name="T104" fmla="*/ 2817 w 4445"/>
                <a:gd name="T105" fmla="*/ 480 h 4450"/>
                <a:gd name="T106" fmla="*/ 3353 w 4445"/>
                <a:gd name="T107" fmla="*/ 426 h 4450"/>
                <a:gd name="T108" fmla="*/ 3491 w 4445"/>
                <a:gd name="T109" fmla="*/ 696 h 4450"/>
                <a:gd name="T110" fmla="*/ 3695 w 4445"/>
                <a:gd name="T111" fmla="*/ 916 h 4450"/>
                <a:gd name="T112" fmla="*/ 3953 w 4445"/>
                <a:gd name="T113" fmla="*/ 1072 h 4450"/>
                <a:gd name="T114" fmla="*/ 4061 w 4445"/>
                <a:gd name="T115" fmla="*/ 1389 h 4450"/>
                <a:gd name="T116" fmla="*/ 3629 w 4445"/>
                <a:gd name="T117" fmla="*/ 2303 h 4450"/>
                <a:gd name="T118" fmla="*/ 3249 w 4445"/>
                <a:gd name="T119" fmla="*/ 2769 h 4450"/>
                <a:gd name="T120" fmla="*/ 2879 w 4445"/>
                <a:gd name="T121" fmla="*/ 3085 h 4450"/>
                <a:gd name="T122" fmla="*/ 2445 w 4445"/>
                <a:gd name="T123" fmla="*/ 3347 h 4450"/>
                <a:gd name="T124" fmla="*/ 1526 w 4445"/>
                <a:gd name="T125" fmla="*/ 3674 h 4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45" h="4450">
                  <a:moveTo>
                    <a:pt x="4445" y="74"/>
                  </a:moveTo>
                  <a:lnTo>
                    <a:pt x="4445" y="74"/>
                  </a:lnTo>
                  <a:lnTo>
                    <a:pt x="4443" y="58"/>
                  </a:lnTo>
                  <a:lnTo>
                    <a:pt x="4439" y="46"/>
                  </a:lnTo>
                  <a:lnTo>
                    <a:pt x="4431" y="34"/>
                  </a:lnTo>
                  <a:lnTo>
                    <a:pt x="4423" y="22"/>
                  </a:lnTo>
                  <a:lnTo>
                    <a:pt x="4423" y="22"/>
                  </a:lnTo>
                  <a:lnTo>
                    <a:pt x="4411" y="12"/>
                  </a:lnTo>
                  <a:lnTo>
                    <a:pt x="4399" y="6"/>
                  </a:lnTo>
                  <a:lnTo>
                    <a:pt x="4385" y="2"/>
                  </a:lnTo>
                  <a:lnTo>
                    <a:pt x="4371" y="0"/>
                  </a:lnTo>
                  <a:lnTo>
                    <a:pt x="4371" y="0"/>
                  </a:lnTo>
                  <a:lnTo>
                    <a:pt x="4279" y="2"/>
                  </a:lnTo>
                  <a:lnTo>
                    <a:pt x="4185" y="6"/>
                  </a:lnTo>
                  <a:lnTo>
                    <a:pt x="4089" y="12"/>
                  </a:lnTo>
                  <a:lnTo>
                    <a:pt x="3993" y="22"/>
                  </a:lnTo>
                  <a:lnTo>
                    <a:pt x="3895" y="34"/>
                  </a:lnTo>
                  <a:lnTo>
                    <a:pt x="3797" y="48"/>
                  </a:lnTo>
                  <a:lnTo>
                    <a:pt x="3697" y="64"/>
                  </a:lnTo>
                  <a:lnTo>
                    <a:pt x="3597" y="82"/>
                  </a:lnTo>
                  <a:lnTo>
                    <a:pt x="3497" y="104"/>
                  </a:lnTo>
                  <a:lnTo>
                    <a:pt x="3397" y="126"/>
                  </a:lnTo>
                  <a:lnTo>
                    <a:pt x="3295" y="152"/>
                  </a:lnTo>
                  <a:lnTo>
                    <a:pt x="3195" y="180"/>
                  </a:lnTo>
                  <a:lnTo>
                    <a:pt x="3093" y="212"/>
                  </a:lnTo>
                  <a:lnTo>
                    <a:pt x="2993" y="246"/>
                  </a:lnTo>
                  <a:lnTo>
                    <a:pt x="2893" y="280"/>
                  </a:lnTo>
                  <a:lnTo>
                    <a:pt x="2793" y="320"/>
                  </a:lnTo>
                  <a:lnTo>
                    <a:pt x="2693" y="360"/>
                  </a:lnTo>
                  <a:lnTo>
                    <a:pt x="2595" y="404"/>
                  </a:lnTo>
                  <a:lnTo>
                    <a:pt x="2499" y="448"/>
                  </a:lnTo>
                  <a:lnTo>
                    <a:pt x="2403" y="498"/>
                  </a:lnTo>
                  <a:lnTo>
                    <a:pt x="2309" y="548"/>
                  </a:lnTo>
                  <a:lnTo>
                    <a:pt x="2215" y="602"/>
                  </a:lnTo>
                  <a:lnTo>
                    <a:pt x="2125" y="658"/>
                  </a:lnTo>
                  <a:lnTo>
                    <a:pt x="2034" y="716"/>
                  </a:lnTo>
                  <a:lnTo>
                    <a:pt x="1946" y="776"/>
                  </a:lnTo>
                  <a:lnTo>
                    <a:pt x="1860" y="840"/>
                  </a:lnTo>
                  <a:lnTo>
                    <a:pt x="1778" y="906"/>
                  </a:lnTo>
                  <a:lnTo>
                    <a:pt x="1696" y="974"/>
                  </a:lnTo>
                  <a:lnTo>
                    <a:pt x="1618" y="1046"/>
                  </a:lnTo>
                  <a:lnTo>
                    <a:pt x="1544" y="1120"/>
                  </a:lnTo>
                  <a:lnTo>
                    <a:pt x="1470" y="1195"/>
                  </a:lnTo>
                  <a:lnTo>
                    <a:pt x="1400" y="1275"/>
                  </a:lnTo>
                  <a:lnTo>
                    <a:pt x="1400" y="1275"/>
                  </a:lnTo>
                  <a:lnTo>
                    <a:pt x="1354" y="1265"/>
                  </a:lnTo>
                  <a:lnTo>
                    <a:pt x="1306" y="1257"/>
                  </a:lnTo>
                  <a:lnTo>
                    <a:pt x="1260" y="1251"/>
                  </a:lnTo>
                  <a:lnTo>
                    <a:pt x="1214" y="1247"/>
                  </a:lnTo>
                  <a:lnTo>
                    <a:pt x="1168" y="1247"/>
                  </a:lnTo>
                  <a:lnTo>
                    <a:pt x="1122" y="1249"/>
                  </a:lnTo>
                  <a:lnTo>
                    <a:pt x="1076" y="1253"/>
                  </a:lnTo>
                  <a:lnTo>
                    <a:pt x="1032" y="1259"/>
                  </a:lnTo>
                  <a:lnTo>
                    <a:pt x="988" y="1267"/>
                  </a:lnTo>
                  <a:lnTo>
                    <a:pt x="944" y="1277"/>
                  </a:lnTo>
                  <a:lnTo>
                    <a:pt x="900" y="1291"/>
                  </a:lnTo>
                  <a:lnTo>
                    <a:pt x="858" y="1307"/>
                  </a:lnTo>
                  <a:lnTo>
                    <a:pt x="816" y="1325"/>
                  </a:lnTo>
                  <a:lnTo>
                    <a:pt x="774" y="1345"/>
                  </a:lnTo>
                  <a:lnTo>
                    <a:pt x="734" y="1367"/>
                  </a:lnTo>
                  <a:lnTo>
                    <a:pt x="694" y="1391"/>
                  </a:lnTo>
                  <a:lnTo>
                    <a:pt x="654" y="1417"/>
                  </a:lnTo>
                  <a:lnTo>
                    <a:pt x="616" y="1447"/>
                  </a:lnTo>
                  <a:lnTo>
                    <a:pt x="578" y="1477"/>
                  </a:lnTo>
                  <a:lnTo>
                    <a:pt x="540" y="1511"/>
                  </a:lnTo>
                  <a:lnTo>
                    <a:pt x="504" y="1547"/>
                  </a:lnTo>
                  <a:lnTo>
                    <a:pt x="468" y="1583"/>
                  </a:lnTo>
                  <a:lnTo>
                    <a:pt x="432" y="1623"/>
                  </a:lnTo>
                  <a:lnTo>
                    <a:pt x="398" y="1665"/>
                  </a:lnTo>
                  <a:lnTo>
                    <a:pt x="366" y="1709"/>
                  </a:lnTo>
                  <a:lnTo>
                    <a:pt x="334" y="1755"/>
                  </a:lnTo>
                  <a:lnTo>
                    <a:pt x="302" y="1803"/>
                  </a:lnTo>
                  <a:lnTo>
                    <a:pt x="272" y="1853"/>
                  </a:lnTo>
                  <a:lnTo>
                    <a:pt x="244" y="1905"/>
                  </a:lnTo>
                  <a:lnTo>
                    <a:pt x="214" y="1959"/>
                  </a:lnTo>
                  <a:lnTo>
                    <a:pt x="188" y="2015"/>
                  </a:lnTo>
                  <a:lnTo>
                    <a:pt x="162" y="2073"/>
                  </a:lnTo>
                  <a:lnTo>
                    <a:pt x="162" y="2073"/>
                  </a:lnTo>
                  <a:lnTo>
                    <a:pt x="138" y="2131"/>
                  </a:lnTo>
                  <a:lnTo>
                    <a:pt x="116" y="2189"/>
                  </a:lnTo>
                  <a:lnTo>
                    <a:pt x="96" y="2247"/>
                  </a:lnTo>
                  <a:lnTo>
                    <a:pt x="78" y="2305"/>
                  </a:lnTo>
                  <a:lnTo>
                    <a:pt x="62" y="2363"/>
                  </a:lnTo>
                  <a:lnTo>
                    <a:pt x="48" y="2421"/>
                  </a:lnTo>
                  <a:lnTo>
                    <a:pt x="36" y="2477"/>
                  </a:lnTo>
                  <a:lnTo>
                    <a:pt x="24" y="2533"/>
                  </a:lnTo>
                  <a:lnTo>
                    <a:pt x="16" y="2589"/>
                  </a:lnTo>
                  <a:lnTo>
                    <a:pt x="10" y="2645"/>
                  </a:lnTo>
                  <a:lnTo>
                    <a:pt x="4" y="2701"/>
                  </a:lnTo>
                  <a:lnTo>
                    <a:pt x="2" y="2755"/>
                  </a:lnTo>
                  <a:lnTo>
                    <a:pt x="0" y="2807"/>
                  </a:lnTo>
                  <a:lnTo>
                    <a:pt x="0" y="2859"/>
                  </a:lnTo>
                  <a:lnTo>
                    <a:pt x="4" y="2911"/>
                  </a:lnTo>
                  <a:lnTo>
                    <a:pt x="8" y="2961"/>
                  </a:lnTo>
                  <a:lnTo>
                    <a:pt x="8" y="2961"/>
                  </a:lnTo>
                  <a:lnTo>
                    <a:pt x="12" y="2975"/>
                  </a:lnTo>
                  <a:lnTo>
                    <a:pt x="18" y="2987"/>
                  </a:lnTo>
                  <a:lnTo>
                    <a:pt x="24" y="2997"/>
                  </a:lnTo>
                  <a:lnTo>
                    <a:pt x="34" y="3007"/>
                  </a:lnTo>
                  <a:lnTo>
                    <a:pt x="44" y="3015"/>
                  </a:lnTo>
                  <a:lnTo>
                    <a:pt x="56" y="3021"/>
                  </a:lnTo>
                  <a:lnTo>
                    <a:pt x="68" y="3025"/>
                  </a:lnTo>
                  <a:lnTo>
                    <a:pt x="82" y="3027"/>
                  </a:lnTo>
                  <a:lnTo>
                    <a:pt x="594" y="3027"/>
                  </a:lnTo>
                  <a:lnTo>
                    <a:pt x="594" y="3027"/>
                  </a:lnTo>
                  <a:lnTo>
                    <a:pt x="574" y="3133"/>
                  </a:lnTo>
                  <a:lnTo>
                    <a:pt x="564" y="3183"/>
                  </a:lnTo>
                  <a:lnTo>
                    <a:pt x="558" y="3233"/>
                  </a:lnTo>
                  <a:lnTo>
                    <a:pt x="558" y="3233"/>
                  </a:lnTo>
                  <a:lnTo>
                    <a:pt x="556" y="3241"/>
                  </a:lnTo>
                  <a:lnTo>
                    <a:pt x="556" y="3249"/>
                  </a:lnTo>
                  <a:lnTo>
                    <a:pt x="556" y="3257"/>
                  </a:lnTo>
                  <a:lnTo>
                    <a:pt x="558" y="3265"/>
                  </a:lnTo>
                  <a:lnTo>
                    <a:pt x="562" y="3273"/>
                  </a:lnTo>
                  <a:lnTo>
                    <a:pt x="566" y="3281"/>
                  </a:lnTo>
                  <a:lnTo>
                    <a:pt x="580" y="3297"/>
                  </a:lnTo>
                  <a:lnTo>
                    <a:pt x="1152" y="3868"/>
                  </a:lnTo>
                  <a:lnTo>
                    <a:pt x="1152" y="3868"/>
                  </a:lnTo>
                  <a:lnTo>
                    <a:pt x="1158" y="3874"/>
                  </a:lnTo>
                  <a:lnTo>
                    <a:pt x="1164" y="3878"/>
                  </a:lnTo>
                  <a:lnTo>
                    <a:pt x="1182" y="3886"/>
                  </a:lnTo>
                  <a:lnTo>
                    <a:pt x="1200" y="3890"/>
                  </a:lnTo>
                  <a:lnTo>
                    <a:pt x="1218" y="3890"/>
                  </a:lnTo>
                  <a:lnTo>
                    <a:pt x="1218" y="3890"/>
                  </a:lnTo>
                  <a:lnTo>
                    <a:pt x="1268" y="3880"/>
                  </a:lnTo>
                  <a:lnTo>
                    <a:pt x="1318" y="3872"/>
                  </a:lnTo>
                  <a:lnTo>
                    <a:pt x="1370" y="3864"/>
                  </a:lnTo>
                  <a:lnTo>
                    <a:pt x="1422" y="3854"/>
                  </a:lnTo>
                  <a:lnTo>
                    <a:pt x="1422" y="4368"/>
                  </a:lnTo>
                  <a:lnTo>
                    <a:pt x="1422" y="4368"/>
                  </a:lnTo>
                  <a:lnTo>
                    <a:pt x="1424" y="4380"/>
                  </a:lnTo>
                  <a:lnTo>
                    <a:pt x="1428" y="4394"/>
                  </a:lnTo>
                  <a:lnTo>
                    <a:pt x="1434" y="4404"/>
                  </a:lnTo>
                  <a:lnTo>
                    <a:pt x="1442" y="4414"/>
                  </a:lnTo>
                  <a:lnTo>
                    <a:pt x="1452" y="4424"/>
                  </a:lnTo>
                  <a:lnTo>
                    <a:pt x="1464" y="4432"/>
                  </a:lnTo>
                  <a:lnTo>
                    <a:pt x="1476" y="4436"/>
                  </a:lnTo>
                  <a:lnTo>
                    <a:pt x="1488" y="4440"/>
                  </a:lnTo>
                  <a:lnTo>
                    <a:pt x="1488" y="4440"/>
                  </a:lnTo>
                  <a:lnTo>
                    <a:pt x="1562" y="4448"/>
                  </a:lnTo>
                  <a:lnTo>
                    <a:pt x="1636" y="4450"/>
                  </a:lnTo>
                  <a:lnTo>
                    <a:pt x="1714" y="4450"/>
                  </a:lnTo>
                  <a:lnTo>
                    <a:pt x="1790" y="4444"/>
                  </a:lnTo>
                  <a:lnTo>
                    <a:pt x="1870" y="4436"/>
                  </a:lnTo>
                  <a:lnTo>
                    <a:pt x="1948" y="4424"/>
                  </a:lnTo>
                  <a:lnTo>
                    <a:pt x="2028" y="4408"/>
                  </a:lnTo>
                  <a:lnTo>
                    <a:pt x="2107" y="4388"/>
                  </a:lnTo>
                  <a:lnTo>
                    <a:pt x="2187" y="4364"/>
                  </a:lnTo>
                  <a:lnTo>
                    <a:pt x="2265" y="4338"/>
                  </a:lnTo>
                  <a:lnTo>
                    <a:pt x="2341" y="4308"/>
                  </a:lnTo>
                  <a:lnTo>
                    <a:pt x="2417" y="4276"/>
                  </a:lnTo>
                  <a:lnTo>
                    <a:pt x="2491" y="4240"/>
                  </a:lnTo>
                  <a:lnTo>
                    <a:pt x="2563" y="4200"/>
                  </a:lnTo>
                  <a:lnTo>
                    <a:pt x="2633" y="4158"/>
                  </a:lnTo>
                  <a:lnTo>
                    <a:pt x="2701" y="4112"/>
                  </a:lnTo>
                  <a:lnTo>
                    <a:pt x="2765" y="4064"/>
                  </a:lnTo>
                  <a:lnTo>
                    <a:pt x="2827" y="4014"/>
                  </a:lnTo>
                  <a:lnTo>
                    <a:pt x="2885" y="3960"/>
                  </a:lnTo>
                  <a:lnTo>
                    <a:pt x="2939" y="3904"/>
                  </a:lnTo>
                  <a:lnTo>
                    <a:pt x="2965" y="3874"/>
                  </a:lnTo>
                  <a:lnTo>
                    <a:pt x="2989" y="3844"/>
                  </a:lnTo>
                  <a:lnTo>
                    <a:pt x="3011" y="3814"/>
                  </a:lnTo>
                  <a:lnTo>
                    <a:pt x="3035" y="3784"/>
                  </a:lnTo>
                  <a:lnTo>
                    <a:pt x="3055" y="3752"/>
                  </a:lnTo>
                  <a:lnTo>
                    <a:pt x="3075" y="3720"/>
                  </a:lnTo>
                  <a:lnTo>
                    <a:pt x="3093" y="3686"/>
                  </a:lnTo>
                  <a:lnTo>
                    <a:pt x="3111" y="3652"/>
                  </a:lnTo>
                  <a:lnTo>
                    <a:pt x="3127" y="3620"/>
                  </a:lnTo>
                  <a:lnTo>
                    <a:pt x="3141" y="3584"/>
                  </a:lnTo>
                  <a:lnTo>
                    <a:pt x="3153" y="3550"/>
                  </a:lnTo>
                  <a:lnTo>
                    <a:pt x="3165" y="3515"/>
                  </a:lnTo>
                  <a:lnTo>
                    <a:pt x="3175" y="3479"/>
                  </a:lnTo>
                  <a:lnTo>
                    <a:pt x="3183" y="3443"/>
                  </a:lnTo>
                  <a:lnTo>
                    <a:pt x="3191" y="3405"/>
                  </a:lnTo>
                  <a:lnTo>
                    <a:pt x="3195" y="3367"/>
                  </a:lnTo>
                  <a:lnTo>
                    <a:pt x="3199" y="3329"/>
                  </a:lnTo>
                  <a:lnTo>
                    <a:pt x="3201" y="3291"/>
                  </a:lnTo>
                  <a:lnTo>
                    <a:pt x="3201" y="3251"/>
                  </a:lnTo>
                  <a:lnTo>
                    <a:pt x="3201" y="3211"/>
                  </a:lnTo>
                  <a:lnTo>
                    <a:pt x="3197" y="3171"/>
                  </a:lnTo>
                  <a:lnTo>
                    <a:pt x="3191" y="3131"/>
                  </a:lnTo>
                  <a:lnTo>
                    <a:pt x="3185" y="3091"/>
                  </a:lnTo>
                  <a:lnTo>
                    <a:pt x="3175" y="3049"/>
                  </a:lnTo>
                  <a:lnTo>
                    <a:pt x="3175" y="3049"/>
                  </a:lnTo>
                  <a:lnTo>
                    <a:pt x="3255" y="2979"/>
                  </a:lnTo>
                  <a:lnTo>
                    <a:pt x="3331" y="2905"/>
                  </a:lnTo>
                  <a:lnTo>
                    <a:pt x="3403" y="2829"/>
                  </a:lnTo>
                  <a:lnTo>
                    <a:pt x="3475" y="2751"/>
                  </a:lnTo>
                  <a:lnTo>
                    <a:pt x="3543" y="2669"/>
                  </a:lnTo>
                  <a:lnTo>
                    <a:pt x="3609" y="2585"/>
                  </a:lnTo>
                  <a:lnTo>
                    <a:pt x="3671" y="2499"/>
                  </a:lnTo>
                  <a:lnTo>
                    <a:pt x="3731" y="2411"/>
                  </a:lnTo>
                  <a:lnTo>
                    <a:pt x="3789" y="2321"/>
                  </a:lnTo>
                  <a:lnTo>
                    <a:pt x="3845" y="2229"/>
                  </a:lnTo>
                  <a:lnTo>
                    <a:pt x="3899" y="2135"/>
                  </a:lnTo>
                  <a:lnTo>
                    <a:pt x="3949" y="2041"/>
                  </a:lnTo>
                  <a:lnTo>
                    <a:pt x="3997" y="1943"/>
                  </a:lnTo>
                  <a:lnTo>
                    <a:pt x="4043" y="1847"/>
                  </a:lnTo>
                  <a:lnTo>
                    <a:pt x="4085" y="1747"/>
                  </a:lnTo>
                  <a:lnTo>
                    <a:pt x="4127" y="1649"/>
                  </a:lnTo>
                  <a:lnTo>
                    <a:pt x="4165" y="1549"/>
                  </a:lnTo>
                  <a:lnTo>
                    <a:pt x="4199" y="1449"/>
                  </a:lnTo>
                  <a:lnTo>
                    <a:pt x="4233" y="1347"/>
                  </a:lnTo>
                  <a:lnTo>
                    <a:pt x="4263" y="1247"/>
                  </a:lnTo>
                  <a:lnTo>
                    <a:pt x="4293" y="1146"/>
                  </a:lnTo>
                  <a:lnTo>
                    <a:pt x="4317" y="1044"/>
                  </a:lnTo>
                  <a:lnTo>
                    <a:pt x="4341" y="944"/>
                  </a:lnTo>
                  <a:lnTo>
                    <a:pt x="4363" y="844"/>
                  </a:lnTo>
                  <a:lnTo>
                    <a:pt x="4381" y="744"/>
                  </a:lnTo>
                  <a:lnTo>
                    <a:pt x="4397" y="644"/>
                  </a:lnTo>
                  <a:lnTo>
                    <a:pt x="4411" y="546"/>
                  </a:lnTo>
                  <a:lnTo>
                    <a:pt x="4423" y="450"/>
                  </a:lnTo>
                  <a:lnTo>
                    <a:pt x="4431" y="354"/>
                  </a:lnTo>
                  <a:lnTo>
                    <a:pt x="4437" y="258"/>
                  </a:lnTo>
                  <a:lnTo>
                    <a:pt x="4443" y="166"/>
                  </a:lnTo>
                  <a:lnTo>
                    <a:pt x="4445" y="74"/>
                  </a:lnTo>
                  <a:lnTo>
                    <a:pt x="4445" y="74"/>
                  </a:lnTo>
                  <a:close/>
                  <a:moveTo>
                    <a:pt x="4173" y="982"/>
                  </a:moveTo>
                  <a:lnTo>
                    <a:pt x="4173" y="982"/>
                  </a:lnTo>
                  <a:lnTo>
                    <a:pt x="4141" y="974"/>
                  </a:lnTo>
                  <a:lnTo>
                    <a:pt x="4107" y="966"/>
                  </a:lnTo>
                  <a:lnTo>
                    <a:pt x="4045" y="944"/>
                  </a:lnTo>
                  <a:lnTo>
                    <a:pt x="3983" y="918"/>
                  </a:lnTo>
                  <a:lnTo>
                    <a:pt x="3925" y="886"/>
                  </a:lnTo>
                  <a:lnTo>
                    <a:pt x="3869" y="852"/>
                  </a:lnTo>
                  <a:lnTo>
                    <a:pt x="3815" y="814"/>
                  </a:lnTo>
                  <a:lnTo>
                    <a:pt x="3763" y="774"/>
                  </a:lnTo>
                  <a:lnTo>
                    <a:pt x="3715" y="728"/>
                  </a:lnTo>
                  <a:lnTo>
                    <a:pt x="3671" y="680"/>
                  </a:lnTo>
                  <a:lnTo>
                    <a:pt x="3629" y="630"/>
                  </a:lnTo>
                  <a:lnTo>
                    <a:pt x="3591" y="576"/>
                  </a:lnTo>
                  <a:lnTo>
                    <a:pt x="3557" y="520"/>
                  </a:lnTo>
                  <a:lnTo>
                    <a:pt x="3527" y="460"/>
                  </a:lnTo>
                  <a:lnTo>
                    <a:pt x="3501" y="400"/>
                  </a:lnTo>
                  <a:lnTo>
                    <a:pt x="3479" y="336"/>
                  </a:lnTo>
                  <a:lnTo>
                    <a:pt x="3469" y="304"/>
                  </a:lnTo>
                  <a:lnTo>
                    <a:pt x="3461" y="272"/>
                  </a:lnTo>
                  <a:lnTo>
                    <a:pt x="3461" y="272"/>
                  </a:lnTo>
                  <a:lnTo>
                    <a:pt x="3601" y="242"/>
                  </a:lnTo>
                  <a:lnTo>
                    <a:pt x="3733" y="216"/>
                  </a:lnTo>
                  <a:lnTo>
                    <a:pt x="3857" y="198"/>
                  </a:lnTo>
                  <a:lnTo>
                    <a:pt x="3971" y="182"/>
                  </a:lnTo>
                  <a:lnTo>
                    <a:pt x="4073" y="170"/>
                  </a:lnTo>
                  <a:lnTo>
                    <a:pt x="4161" y="160"/>
                  </a:lnTo>
                  <a:lnTo>
                    <a:pt x="4297" y="146"/>
                  </a:lnTo>
                  <a:lnTo>
                    <a:pt x="4297" y="146"/>
                  </a:lnTo>
                  <a:lnTo>
                    <a:pt x="4293" y="208"/>
                  </a:lnTo>
                  <a:lnTo>
                    <a:pt x="4287" y="282"/>
                  </a:lnTo>
                  <a:lnTo>
                    <a:pt x="4277" y="372"/>
                  </a:lnTo>
                  <a:lnTo>
                    <a:pt x="4265" y="474"/>
                  </a:lnTo>
                  <a:lnTo>
                    <a:pt x="4249" y="588"/>
                  </a:lnTo>
                  <a:lnTo>
                    <a:pt x="4229" y="710"/>
                  </a:lnTo>
                  <a:lnTo>
                    <a:pt x="4203" y="842"/>
                  </a:lnTo>
                  <a:lnTo>
                    <a:pt x="4173" y="982"/>
                  </a:lnTo>
                  <a:lnTo>
                    <a:pt x="4173" y="982"/>
                  </a:lnTo>
                  <a:close/>
                  <a:moveTo>
                    <a:pt x="154" y="2881"/>
                  </a:moveTo>
                  <a:lnTo>
                    <a:pt x="154" y="2881"/>
                  </a:lnTo>
                  <a:lnTo>
                    <a:pt x="152" y="2835"/>
                  </a:lnTo>
                  <a:lnTo>
                    <a:pt x="150" y="2791"/>
                  </a:lnTo>
                  <a:lnTo>
                    <a:pt x="150" y="2745"/>
                  </a:lnTo>
                  <a:lnTo>
                    <a:pt x="152" y="2699"/>
                  </a:lnTo>
                  <a:lnTo>
                    <a:pt x="156" y="2653"/>
                  </a:lnTo>
                  <a:lnTo>
                    <a:pt x="162" y="2605"/>
                  </a:lnTo>
                  <a:lnTo>
                    <a:pt x="170" y="2559"/>
                  </a:lnTo>
                  <a:lnTo>
                    <a:pt x="178" y="2511"/>
                  </a:lnTo>
                  <a:lnTo>
                    <a:pt x="188" y="2463"/>
                  </a:lnTo>
                  <a:lnTo>
                    <a:pt x="200" y="2415"/>
                  </a:lnTo>
                  <a:lnTo>
                    <a:pt x="214" y="2367"/>
                  </a:lnTo>
                  <a:lnTo>
                    <a:pt x="228" y="2319"/>
                  </a:lnTo>
                  <a:lnTo>
                    <a:pt x="244" y="2269"/>
                  </a:lnTo>
                  <a:lnTo>
                    <a:pt x="262" y="2221"/>
                  </a:lnTo>
                  <a:lnTo>
                    <a:pt x="282" y="2173"/>
                  </a:lnTo>
                  <a:lnTo>
                    <a:pt x="302" y="2125"/>
                  </a:lnTo>
                  <a:lnTo>
                    <a:pt x="302" y="2125"/>
                  </a:lnTo>
                  <a:lnTo>
                    <a:pt x="324" y="2073"/>
                  </a:lnTo>
                  <a:lnTo>
                    <a:pt x="352" y="2017"/>
                  </a:lnTo>
                  <a:lnTo>
                    <a:pt x="386" y="1955"/>
                  </a:lnTo>
                  <a:lnTo>
                    <a:pt x="424" y="1891"/>
                  </a:lnTo>
                  <a:lnTo>
                    <a:pt x="466" y="1823"/>
                  </a:lnTo>
                  <a:lnTo>
                    <a:pt x="514" y="1757"/>
                  </a:lnTo>
                  <a:lnTo>
                    <a:pt x="540" y="1725"/>
                  </a:lnTo>
                  <a:lnTo>
                    <a:pt x="568" y="1693"/>
                  </a:lnTo>
                  <a:lnTo>
                    <a:pt x="598" y="1661"/>
                  </a:lnTo>
                  <a:lnTo>
                    <a:pt x="628" y="1631"/>
                  </a:lnTo>
                  <a:lnTo>
                    <a:pt x="660" y="1601"/>
                  </a:lnTo>
                  <a:lnTo>
                    <a:pt x="692" y="1573"/>
                  </a:lnTo>
                  <a:lnTo>
                    <a:pt x="726" y="1545"/>
                  </a:lnTo>
                  <a:lnTo>
                    <a:pt x="762" y="1519"/>
                  </a:lnTo>
                  <a:lnTo>
                    <a:pt x="800" y="1495"/>
                  </a:lnTo>
                  <a:lnTo>
                    <a:pt x="838" y="1473"/>
                  </a:lnTo>
                  <a:lnTo>
                    <a:pt x="878" y="1453"/>
                  </a:lnTo>
                  <a:lnTo>
                    <a:pt x="920" y="1437"/>
                  </a:lnTo>
                  <a:lnTo>
                    <a:pt x="962" y="1421"/>
                  </a:lnTo>
                  <a:lnTo>
                    <a:pt x="1008" y="1409"/>
                  </a:lnTo>
                  <a:lnTo>
                    <a:pt x="1054" y="1399"/>
                  </a:lnTo>
                  <a:lnTo>
                    <a:pt x="1100" y="1393"/>
                  </a:lnTo>
                  <a:lnTo>
                    <a:pt x="1150" y="1389"/>
                  </a:lnTo>
                  <a:lnTo>
                    <a:pt x="1200" y="1389"/>
                  </a:lnTo>
                  <a:lnTo>
                    <a:pt x="1252" y="1393"/>
                  </a:lnTo>
                  <a:lnTo>
                    <a:pt x="1306" y="1399"/>
                  </a:lnTo>
                  <a:lnTo>
                    <a:pt x="1306" y="1399"/>
                  </a:lnTo>
                  <a:lnTo>
                    <a:pt x="1240" y="1489"/>
                  </a:lnTo>
                  <a:lnTo>
                    <a:pt x="1178" y="1579"/>
                  </a:lnTo>
                  <a:lnTo>
                    <a:pt x="1120" y="1669"/>
                  </a:lnTo>
                  <a:lnTo>
                    <a:pt x="1066" y="1763"/>
                  </a:lnTo>
                  <a:lnTo>
                    <a:pt x="1014" y="1855"/>
                  </a:lnTo>
                  <a:lnTo>
                    <a:pt x="966" y="1949"/>
                  </a:lnTo>
                  <a:lnTo>
                    <a:pt x="920" y="2045"/>
                  </a:lnTo>
                  <a:lnTo>
                    <a:pt x="878" y="2139"/>
                  </a:lnTo>
                  <a:lnTo>
                    <a:pt x="838" y="2233"/>
                  </a:lnTo>
                  <a:lnTo>
                    <a:pt x="802" y="2327"/>
                  </a:lnTo>
                  <a:lnTo>
                    <a:pt x="768" y="2421"/>
                  </a:lnTo>
                  <a:lnTo>
                    <a:pt x="736" y="2513"/>
                  </a:lnTo>
                  <a:lnTo>
                    <a:pt x="706" y="2605"/>
                  </a:lnTo>
                  <a:lnTo>
                    <a:pt x="680" y="2697"/>
                  </a:lnTo>
                  <a:lnTo>
                    <a:pt x="654" y="2785"/>
                  </a:lnTo>
                  <a:lnTo>
                    <a:pt x="632" y="2873"/>
                  </a:lnTo>
                  <a:lnTo>
                    <a:pt x="154" y="2873"/>
                  </a:lnTo>
                  <a:lnTo>
                    <a:pt x="154" y="2881"/>
                  </a:lnTo>
                  <a:close/>
                  <a:moveTo>
                    <a:pt x="1562" y="4286"/>
                  </a:moveTo>
                  <a:lnTo>
                    <a:pt x="1562" y="3810"/>
                  </a:lnTo>
                  <a:lnTo>
                    <a:pt x="1562" y="3810"/>
                  </a:lnTo>
                  <a:lnTo>
                    <a:pt x="1650" y="3788"/>
                  </a:lnTo>
                  <a:lnTo>
                    <a:pt x="1738" y="3762"/>
                  </a:lnTo>
                  <a:lnTo>
                    <a:pt x="1830" y="3736"/>
                  </a:lnTo>
                  <a:lnTo>
                    <a:pt x="1922" y="3706"/>
                  </a:lnTo>
                  <a:lnTo>
                    <a:pt x="2014" y="3674"/>
                  </a:lnTo>
                  <a:lnTo>
                    <a:pt x="2109" y="3640"/>
                  </a:lnTo>
                  <a:lnTo>
                    <a:pt x="2203" y="3604"/>
                  </a:lnTo>
                  <a:lnTo>
                    <a:pt x="2297" y="3564"/>
                  </a:lnTo>
                  <a:lnTo>
                    <a:pt x="2391" y="3522"/>
                  </a:lnTo>
                  <a:lnTo>
                    <a:pt x="2485" y="3477"/>
                  </a:lnTo>
                  <a:lnTo>
                    <a:pt x="2579" y="3429"/>
                  </a:lnTo>
                  <a:lnTo>
                    <a:pt x="2673" y="3377"/>
                  </a:lnTo>
                  <a:lnTo>
                    <a:pt x="2765" y="3323"/>
                  </a:lnTo>
                  <a:lnTo>
                    <a:pt x="2857" y="3265"/>
                  </a:lnTo>
                  <a:lnTo>
                    <a:pt x="2947" y="3203"/>
                  </a:lnTo>
                  <a:lnTo>
                    <a:pt x="3037" y="3137"/>
                  </a:lnTo>
                  <a:lnTo>
                    <a:pt x="3037" y="3137"/>
                  </a:lnTo>
                  <a:lnTo>
                    <a:pt x="3041" y="3171"/>
                  </a:lnTo>
                  <a:lnTo>
                    <a:pt x="3045" y="3205"/>
                  </a:lnTo>
                  <a:lnTo>
                    <a:pt x="3047" y="3237"/>
                  </a:lnTo>
                  <a:lnTo>
                    <a:pt x="3047" y="3271"/>
                  </a:lnTo>
                  <a:lnTo>
                    <a:pt x="3047" y="3303"/>
                  </a:lnTo>
                  <a:lnTo>
                    <a:pt x="3043" y="3335"/>
                  </a:lnTo>
                  <a:lnTo>
                    <a:pt x="3039" y="3367"/>
                  </a:lnTo>
                  <a:lnTo>
                    <a:pt x="3033" y="3399"/>
                  </a:lnTo>
                  <a:lnTo>
                    <a:pt x="3027" y="3429"/>
                  </a:lnTo>
                  <a:lnTo>
                    <a:pt x="3019" y="3459"/>
                  </a:lnTo>
                  <a:lnTo>
                    <a:pt x="3009" y="3489"/>
                  </a:lnTo>
                  <a:lnTo>
                    <a:pt x="2999" y="3518"/>
                  </a:lnTo>
                  <a:lnTo>
                    <a:pt x="2987" y="3546"/>
                  </a:lnTo>
                  <a:lnTo>
                    <a:pt x="2975" y="3576"/>
                  </a:lnTo>
                  <a:lnTo>
                    <a:pt x="2959" y="3604"/>
                  </a:lnTo>
                  <a:lnTo>
                    <a:pt x="2945" y="3630"/>
                  </a:lnTo>
                  <a:lnTo>
                    <a:pt x="2911" y="3684"/>
                  </a:lnTo>
                  <a:lnTo>
                    <a:pt x="2873" y="3736"/>
                  </a:lnTo>
                  <a:lnTo>
                    <a:pt x="2831" y="3786"/>
                  </a:lnTo>
                  <a:lnTo>
                    <a:pt x="2785" y="3834"/>
                  </a:lnTo>
                  <a:lnTo>
                    <a:pt x="2737" y="3880"/>
                  </a:lnTo>
                  <a:lnTo>
                    <a:pt x="2685" y="3922"/>
                  </a:lnTo>
                  <a:lnTo>
                    <a:pt x="2631" y="3964"/>
                  </a:lnTo>
                  <a:lnTo>
                    <a:pt x="2575" y="4002"/>
                  </a:lnTo>
                  <a:lnTo>
                    <a:pt x="2515" y="4040"/>
                  </a:lnTo>
                  <a:lnTo>
                    <a:pt x="2455" y="4074"/>
                  </a:lnTo>
                  <a:lnTo>
                    <a:pt x="2393" y="4106"/>
                  </a:lnTo>
                  <a:lnTo>
                    <a:pt x="2329" y="4136"/>
                  </a:lnTo>
                  <a:lnTo>
                    <a:pt x="2265" y="4162"/>
                  </a:lnTo>
                  <a:lnTo>
                    <a:pt x="2199" y="4186"/>
                  </a:lnTo>
                  <a:lnTo>
                    <a:pt x="2133" y="4208"/>
                  </a:lnTo>
                  <a:lnTo>
                    <a:pt x="2066" y="4228"/>
                  </a:lnTo>
                  <a:lnTo>
                    <a:pt x="2000" y="4246"/>
                  </a:lnTo>
                  <a:lnTo>
                    <a:pt x="1934" y="4260"/>
                  </a:lnTo>
                  <a:lnTo>
                    <a:pt x="1870" y="4272"/>
                  </a:lnTo>
                  <a:lnTo>
                    <a:pt x="1806" y="4280"/>
                  </a:lnTo>
                  <a:lnTo>
                    <a:pt x="1742" y="4286"/>
                  </a:lnTo>
                  <a:lnTo>
                    <a:pt x="1680" y="4288"/>
                  </a:lnTo>
                  <a:lnTo>
                    <a:pt x="1620" y="4290"/>
                  </a:lnTo>
                  <a:lnTo>
                    <a:pt x="1562" y="4286"/>
                  </a:lnTo>
                  <a:lnTo>
                    <a:pt x="1562" y="4286"/>
                  </a:lnTo>
                  <a:close/>
                  <a:moveTo>
                    <a:pt x="1224" y="3736"/>
                  </a:moveTo>
                  <a:lnTo>
                    <a:pt x="712" y="3225"/>
                  </a:lnTo>
                  <a:lnTo>
                    <a:pt x="712" y="3225"/>
                  </a:lnTo>
                  <a:lnTo>
                    <a:pt x="742" y="3071"/>
                  </a:lnTo>
                  <a:lnTo>
                    <a:pt x="776" y="2921"/>
                  </a:lnTo>
                  <a:lnTo>
                    <a:pt x="812" y="2777"/>
                  </a:lnTo>
                  <a:lnTo>
                    <a:pt x="852" y="2637"/>
                  </a:lnTo>
                  <a:lnTo>
                    <a:pt x="896" y="2501"/>
                  </a:lnTo>
                  <a:lnTo>
                    <a:pt x="942" y="2371"/>
                  </a:lnTo>
                  <a:lnTo>
                    <a:pt x="994" y="2243"/>
                  </a:lnTo>
                  <a:lnTo>
                    <a:pt x="1020" y="2181"/>
                  </a:lnTo>
                  <a:lnTo>
                    <a:pt x="1048" y="2121"/>
                  </a:lnTo>
                  <a:lnTo>
                    <a:pt x="1076" y="2061"/>
                  </a:lnTo>
                  <a:lnTo>
                    <a:pt x="1104" y="2001"/>
                  </a:lnTo>
                  <a:lnTo>
                    <a:pt x="1134" y="1945"/>
                  </a:lnTo>
                  <a:lnTo>
                    <a:pt x="1166" y="1887"/>
                  </a:lnTo>
                  <a:lnTo>
                    <a:pt x="1196" y="1831"/>
                  </a:lnTo>
                  <a:lnTo>
                    <a:pt x="1230" y="1777"/>
                  </a:lnTo>
                  <a:lnTo>
                    <a:pt x="1262" y="1723"/>
                  </a:lnTo>
                  <a:lnTo>
                    <a:pt x="1296" y="1671"/>
                  </a:lnTo>
                  <a:lnTo>
                    <a:pt x="1332" y="1619"/>
                  </a:lnTo>
                  <a:lnTo>
                    <a:pt x="1368" y="1569"/>
                  </a:lnTo>
                  <a:lnTo>
                    <a:pt x="1404" y="1519"/>
                  </a:lnTo>
                  <a:lnTo>
                    <a:pt x="1442" y="1471"/>
                  </a:lnTo>
                  <a:lnTo>
                    <a:pt x="1480" y="1423"/>
                  </a:lnTo>
                  <a:lnTo>
                    <a:pt x="1518" y="1377"/>
                  </a:lnTo>
                  <a:lnTo>
                    <a:pt x="1558" y="1331"/>
                  </a:lnTo>
                  <a:lnTo>
                    <a:pt x="1598" y="1285"/>
                  </a:lnTo>
                  <a:lnTo>
                    <a:pt x="1640" y="1241"/>
                  </a:lnTo>
                  <a:lnTo>
                    <a:pt x="1682" y="1199"/>
                  </a:lnTo>
                  <a:lnTo>
                    <a:pt x="1726" y="1158"/>
                  </a:lnTo>
                  <a:lnTo>
                    <a:pt x="1770" y="1116"/>
                  </a:lnTo>
                  <a:lnTo>
                    <a:pt x="1814" y="1076"/>
                  </a:lnTo>
                  <a:lnTo>
                    <a:pt x="1860" y="1038"/>
                  </a:lnTo>
                  <a:lnTo>
                    <a:pt x="1906" y="1000"/>
                  </a:lnTo>
                  <a:lnTo>
                    <a:pt x="1954" y="962"/>
                  </a:lnTo>
                  <a:lnTo>
                    <a:pt x="2050" y="890"/>
                  </a:lnTo>
                  <a:lnTo>
                    <a:pt x="2151" y="820"/>
                  </a:lnTo>
                  <a:lnTo>
                    <a:pt x="2253" y="756"/>
                  </a:lnTo>
                  <a:lnTo>
                    <a:pt x="2361" y="694"/>
                  </a:lnTo>
                  <a:lnTo>
                    <a:pt x="2469" y="636"/>
                  </a:lnTo>
                  <a:lnTo>
                    <a:pt x="2581" y="580"/>
                  </a:lnTo>
                  <a:lnTo>
                    <a:pt x="2697" y="528"/>
                  </a:lnTo>
                  <a:lnTo>
                    <a:pt x="2817" y="480"/>
                  </a:lnTo>
                  <a:lnTo>
                    <a:pt x="2939" y="434"/>
                  </a:lnTo>
                  <a:lnTo>
                    <a:pt x="3063" y="392"/>
                  </a:lnTo>
                  <a:lnTo>
                    <a:pt x="3191" y="352"/>
                  </a:lnTo>
                  <a:lnTo>
                    <a:pt x="3323" y="316"/>
                  </a:lnTo>
                  <a:lnTo>
                    <a:pt x="3323" y="316"/>
                  </a:lnTo>
                  <a:lnTo>
                    <a:pt x="3331" y="352"/>
                  </a:lnTo>
                  <a:lnTo>
                    <a:pt x="3341" y="390"/>
                  </a:lnTo>
                  <a:lnTo>
                    <a:pt x="3353" y="426"/>
                  </a:lnTo>
                  <a:lnTo>
                    <a:pt x="3367" y="462"/>
                  </a:lnTo>
                  <a:lnTo>
                    <a:pt x="3381" y="498"/>
                  </a:lnTo>
                  <a:lnTo>
                    <a:pt x="3395" y="532"/>
                  </a:lnTo>
                  <a:lnTo>
                    <a:pt x="3413" y="566"/>
                  </a:lnTo>
                  <a:lnTo>
                    <a:pt x="3429" y="600"/>
                  </a:lnTo>
                  <a:lnTo>
                    <a:pt x="3449" y="634"/>
                  </a:lnTo>
                  <a:lnTo>
                    <a:pt x="3469" y="666"/>
                  </a:lnTo>
                  <a:lnTo>
                    <a:pt x="3491" y="696"/>
                  </a:lnTo>
                  <a:lnTo>
                    <a:pt x="3513" y="726"/>
                  </a:lnTo>
                  <a:lnTo>
                    <a:pt x="3535" y="756"/>
                  </a:lnTo>
                  <a:lnTo>
                    <a:pt x="3559" y="786"/>
                  </a:lnTo>
                  <a:lnTo>
                    <a:pt x="3585" y="814"/>
                  </a:lnTo>
                  <a:lnTo>
                    <a:pt x="3611" y="840"/>
                  </a:lnTo>
                  <a:lnTo>
                    <a:pt x="3639" y="866"/>
                  </a:lnTo>
                  <a:lnTo>
                    <a:pt x="3667" y="892"/>
                  </a:lnTo>
                  <a:lnTo>
                    <a:pt x="3695" y="916"/>
                  </a:lnTo>
                  <a:lnTo>
                    <a:pt x="3725" y="940"/>
                  </a:lnTo>
                  <a:lnTo>
                    <a:pt x="3755" y="962"/>
                  </a:lnTo>
                  <a:lnTo>
                    <a:pt x="3787" y="982"/>
                  </a:lnTo>
                  <a:lnTo>
                    <a:pt x="3819" y="1002"/>
                  </a:lnTo>
                  <a:lnTo>
                    <a:pt x="3851" y="1022"/>
                  </a:lnTo>
                  <a:lnTo>
                    <a:pt x="3885" y="1040"/>
                  </a:lnTo>
                  <a:lnTo>
                    <a:pt x="3919" y="1056"/>
                  </a:lnTo>
                  <a:lnTo>
                    <a:pt x="3953" y="1072"/>
                  </a:lnTo>
                  <a:lnTo>
                    <a:pt x="3989" y="1086"/>
                  </a:lnTo>
                  <a:lnTo>
                    <a:pt x="4025" y="1098"/>
                  </a:lnTo>
                  <a:lnTo>
                    <a:pt x="4061" y="1110"/>
                  </a:lnTo>
                  <a:lnTo>
                    <a:pt x="4099" y="1120"/>
                  </a:lnTo>
                  <a:lnTo>
                    <a:pt x="4137" y="1130"/>
                  </a:lnTo>
                  <a:lnTo>
                    <a:pt x="4137" y="1130"/>
                  </a:lnTo>
                  <a:lnTo>
                    <a:pt x="4099" y="1259"/>
                  </a:lnTo>
                  <a:lnTo>
                    <a:pt x="4061" y="1389"/>
                  </a:lnTo>
                  <a:lnTo>
                    <a:pt x="4017" y="1513"/>
                  </a:lnTo>
                  <a:lnTo>
                    <a:pt x="3971" y="1637"/>
                  </a:lnTo>
                  <a:lnTo>
                    <a:pt x="3923" y="1755"/>
                  </a:lnTo>
                  <a:lnTo>
                    <a:pt x="3871" y="1871"/>
                  </a:lnTo>
                  <a:lnTo>
                    <a:pt x="3815" y="1985"/>
                  </a:lnTo>
                  <a:lnTo>
                    <a:pt x="3757" y="2093"/>
                  </a:lnTo>
                  <a:lnTo>
                    <a:pt x="3695" y="2199"/>
                  </a:lnTo>
                  <a:lnTo>
                    <a:pt x="3629" y="2303"/>
                  </a:lnTo>
                  <a:lnTo>
                    <a:pt x="3561" y="2403"/>
                  </a:lnTo>
                  <a:lnTo>
                    <a:pt x="3487" y="2499"/>
                  </a:lnTo>
                  <a:lnTo>
                    <a:pt x="3451" y="2547"/>
                  </a:lnTo>
                  <a:lnTo>
                    <a:pt x="3411" y="2593"/>
                  </a:lnTo>
                  <a:lnTo>
                    <a:pt x="3373" y="2639"/>
                  </a:lnTo>
                  <a:lnTo>
                    <a:pt x="3333" y="2683"/>
                  </a:lnTo>
                  <a:lnTo>
                    <a:pt x="3291" y="2727"/>
                  </a:lnTo>
                  <a:lnTo>
                    <a:pt x="3249" y="2769"/>
                  </a:lnTo>
                  <a:lnTo>
                    <a:pt x="3207" y="2813"/>
                  </a:lnTo>
                  <a:lnTo>
                    <a:pt x="3163" y="2853"/>
                  </a:lnTo>
                  <a:lnTo>
                    <a:pt x="3117" y="2895"/>
                  </a:lnTo>
                  <a:lnTo>
                    <a:pt x="3071" y="2933"/>
                  </a:lnTo>
                  <a:lnTo>
                    <a:pt x="3025" y="2973"/>
                  </a:lnTo>
                  <a:lnTo>
                    <a:pt x="2977" y="3011"/>
                  </a:lnTo>
                  <a:lnTo>
                    <a:pt x="2929" y="3049"/>
                  </a:lnTo>
                  <a:lnTo>
                    <a:pt x="2879" y="3085"/>
                  </a:lnTo>
                  <a:lnTo>
                    <a:pt x="2827" y="3121"/>
                  </a:lnTo>
                  <a:lnTo>
                    <a:pt x="2777" y="3155"/>
                  </a:lnTo>
                  <a:lnTo>
                    <a:pt x="2723" y="3189"/>
                  </a:lnTo>
                  <a:lnTo>
                    <a:pt x="2669" y="3223"/>
                  </a:lnTo>
                  <a:lnTo>
                    <a:pt x="2615" y="3255"/>
                  </a:lnTo>
                  <a:lnTo>
                    <a:pt x="2559" y="3285"/>
                  </a:lnTo>
                  <a:lnTo>
                    <a:pt x="2503" y="3317"/>
                  </a:lnTo>
                  <a:lnTo>
                    <a:pt x="2445" y="3347"/>
                  </a:lnTo>
                  <a:lnTo>
                    <a:pt x="2387" y="3375"/>
                  </a:lnTo>
                  <a:lnTo>
                    <a:pt x="2327" y="3403"/>
                  </a:lnTo>
                  <a:lnTo>
                    <a:pt x="2205" y="3457"/>
                  </a:lnTo>
                  <a:lnTo>
                    <a:pt x="2076" y="3507"/>
                  </a:lnTo>
                  <a:lnTo>
                    <a:pt x="1946" y="3554"/>
                  </a:lnTo>
                  <a:lnTo>
                    <a:pt x="1810" y="3596"/>
                  </a:lnTo>
                  <a:lnTo>
                    <a:pt x="1670" y="3636"/>
                  </a:lnTo>
                  <a:lnTo>
                    <a:pt x="1526" y="3674"/>
                  </a:lnTo>
                  <a:lnTo>
                    <a:pt x="1378" y="3706"/>
                  </a:lnTo>
                  <a:lnTo>
                    <a:pt x="1224" y="3736"/>
                  </a:lnTo>
                  <a:lnTo>
                    <a:pt x="1224" y="37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E960B2E3-03A2-4DD5-ABA9-4B2B85749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8" y="944"/>
              <a:ext cx="1170" cy="1167"/>
            </a:xfrm>
            <a:custGeom>
              <a:avLst/>
              <a:gdLst>
                <a:gd name="T0" fmla="*/ 132 w 1170"/>
                <a:gd name="T1" fmla="*/ 214 h 1167"/>
                <a:gd name="T2" fmla="*/ 68 w 1170"/>
                <a:gd name="T3" fmla="*/ 311 h 1167"/>
                <a:gd name="T4" fmla="*/ 24 w 1170"/>
                <a:gd name="T5" fmla="*/ 415 h 1167"/>
                <a:gd name="T6" fmla="*/ 4 w 1170"/>
                <a:gd name="T7" fmla="*/ 527 h 1167"/>
                <a:gd name="T8" fmla="*/ 4 w 1170"/>
                <a:gd name="T9" fmla="*/ 639 h 1167"/>
                <a:gd name="T10" fmla="*/ 24 w 1170"/>
                <a:gd name="T11" fmla="*/ 751 h 1167"/>
                <a:gd name="T12" fmla="*/ 68 w 1170"/>
                <a:gd name="T13" fmla="*/ 855 h 1167"/>
                <a:gd name="T14" fmla="*/ 132 w 1170"/>
                <a:gd name="T15" fmla="*/ 953 h 1167"/>
                <a:gd name="T16" fmla="*/ 192 w 1170"/>
                <a:gd name="T17" fmla="*/ 1017 h 1167"/>
                <a:gd name="T18" fmla="*/ 288 w 1170"/>
                <a:gd name="T19" fmla="*/ 1087 h 1167"/>
                <a:gd name="T20" fmla="*/ 392 w 1170"/>
                <a:gd name="T21" fmla="*/ 1135 h 1167"/>
                <a:gd name="T22" fmla="*/ 500 w 1170"/>
                <a:gd name="T23" fmla="*/ 1161 h 1167"/>
                <a:gd name="T24" fmla="*/ 614 w 1170"/>
                <a:gd name="T25" fmla="*/ 1167 h 1167"/>
                <a:gd name="T26" fmla="*/ 726 w 1170"/>
                <a:gd name="T27" fmla="*/ 1151 h 1167"/>
                <a:gd name="T28" fmla="*/ 832 w 1170"/>
                <a:gd name="T29" fmla="*/ 1113 h 1167"/>
                <a:gd name="T30" fmla="*/ 932 w 1170"/>
                <a:gd name="T31" fmla="*/ 1055 h 1167"/>
                <a:gd name="T32" fmla="*/ 1000 w 1170"/>
                <a:gd name="T33" fmla="*/ 997 h 1167"/>
                <a:gd name="T34" fmla="*/ 1058 w 1170"/>
                <a:gd name="T35" fmla="*/ 929 h 1167"/>
                <a:gd name="T36" fmla="*/ 1116 w 1170"/>
                <a:gd name="T37" fmla="*/ 831 h 1167"/>
                <a:gd name="T38" fmla="*/ 1154 w 1170"/>
                <a:gd name="T39" fmla="*/ 723 h 1167"/>
                <a:gd name="T40" fmla="*/ 1170 w 1170"/>
                <a:gd name="T41" fmla="*/ 611 h 1167"/>
                <a:gd name="T42" fmla="*/ 1164 w 1170"/>
                <a:gd name="T43" fmla="*/ 499 h 1167"/>
                <a:gd name="T44" fmla="*/ 1138 w 1170"/>
                <a:gd name="T45" fmla="*/ 389 h 1167"/>
                <a:gd name="T46" fmla="*/ 1090 w 1170"/>
                <a:gd name="T47" fmla="*/ 285 h 1167"/>
                <a:gd name="T48" fmla="*/ 1020 w 1170"/>
                <a:gd name="T49" fmla="*/ 192 h 1167"/>
                <a:gd name="T50" fmla="*/ 956 w 1170"/>
                <a:gd name="T51" fmla="*/ 130 h 1167"/>
                <a:gd name="T52" fmla="*/ 858 w 1170"/>
                <a:gd name="T53" fmla="*/ 66 h 1167"/>
                <a:gd name="T54" fmla="*/ 752 w 1170"/>
                <a:gd name="T55" fmla="*/ 24 h 1167"/>
                <a:gd name="T56" fmla="*/ 642 w 1170"/>
                <a:gd name="T57" fmla="*/ 2 h 1167"/>
                <a:gd name="T58" fmla="*/ 528 w 1170"/>
                <a:gd name="T59" fmla="*/ 2 h 1167"/>
                <a:gd name="T60" fmla="*/ 418 w 1170"/>
                <a:gd name="T61" fmla="*/ 24 h 1167"/>
                <a:gd name="T62" fmla="*/ 312 w 1170"/>
                <a:gd name="T63" fmla="*/ 66 h 1167"/>
                <a:gd name="T64" fmla="*/ 216 w 1170"/>
                <a:gd name="T65" fmla="*/ 130 h 1167"/>
                <a:gd name="T66" fmla="*/ 896 w 1170"/>
                <a:gd name="T67" fmla="*/ 895 h 1167"/>
                <a:gd name="T68" fmla="*/ 792 w 1170"/>
                <a:gd name="T69" fmla="*/ 971 h 1167"/>
                <a:gd name="T70" fmla="*/ 628 w 1170"/>
                <a:gd name="T71" fmla="*/ 1019 h 1167"/>
                <a:gd name="T72" fmla="*/ 458 w 1170"/>
                <a:gd name="T73" fmla="*/ 1003 h 1167"/>
                <a:gd name="T74" fmla="*/ 306 w 1170"/>
                <a:gd name="T75" fmla="*/ 925 h 1167"/>
                <a:gd name="T76" fmla="*/ 218 w 1170"/>
                <a:gd name="T77" fmla="*/ 827 h 1167"/>
                <a:gd name="T78" fmla="*/ 156 w 1170"/>
                <a:gd name="T79" fmla="*/ 667 h 1167"/>
                <a:gd name="T80" fmla="*/ 156 w 1170"/>
                <a:gd name="T81" fmla="*/ 499 h 1167"/>
                <a:gd name="T82" fmla="*/ 218 w 1170"/>
                <a:gd name="T83" fmla="*/ 339 h 1167"/>
                <a:gd name="T84" fmla="*/ 306 w 1170"/>
                <a:gd name="T85" fmla="*/ 242 h 1167"/>
                <a:gd name="T86" fmla="*/ 458 w 1170"/>
                <a:gd name="T87" fmla="*/ 164 h 1167"/>
                <a:gd name="T88" fmla="*/ 628 w 1170"/>
                <a:gd name="T89" fmla="*/ 148 h 1167"/>
                <a:gd name="T90" fmla="*/ 792 w 1170"/>
                <a:gd name="T91" fmla="*/ 196 h 1167"/>
                <a:gd name="T92" fmla="*/ 896 w 1170"/>
                <a:gd name="T93" fmla="*/ 271 h 1167"/>
                <a:gd name="T94" fmla="*/ 992 w 1170"/>
                <a:gd name="T95" fmla="*/ 419 h 1167"/>
                <a:gd name="T96" fmla="*/ 1024 w 1170"/>
                <a:gd name="T97" fmla="*/ 585 h 1167"/>
                <a:gd name="T98" fmla="*/ 992 w 1170"/>
                <a:gd name="T99" fmla="*/ 751 h 1167"/>
                <a:gd name="T100" fmla="*/ 896 w 1170"/>
                <a:gd name="T101" fmla="*/ 895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70" h="1167">
                  <a:moveTo>
                    <a:pt x="172" y="170"/>
                  </a:moveTo>
                  <a:lnTo>
                    <a:pt x="172" y="170"/>
                  </a:lnTo>
                  <a:lnTo>
                    <a:pt x="150" y="192"/>
                  </a:lnTo>
                  <a:lnTo>
                    <a:pt x="132" y="214"/>
                  </a:lnTo>
                  <a:lnTo>
                    <a:pt x="114" y="238"/>
                  </a:lnTo>
                  <a:lnTo>
                    <a:pt x="96" y="262"/>
                  </a:lnTo>
                  <a:lnTo>
                    <a:pt x="82" y="285"/>
                  </a:lnTo>
                  <a:lnTo>
                    <a:pt x="68" y="311"/>
                  </a:lnTo>
                  <a:lnTo>
                    <a:pt x="54" y="335"/>
                  </a:lnTo>
                  <a:lnTo>
                    <a:pt x="44" y="363"/>
                  </a:lnTo>
                  <a:lnTo>
                    <a:pt x="34" y="389"/>
                  </a:lnTo>
                  <a:lnTo>
                    <a:pt x="24" y="415"/>
                  </a:lnTo>
                  <a:lnTo>
                    <a:pt x="18" y="443"/>
                  </a:lnTo>
                  <a:lnTo>
                    <a:pt x="12" y="471"/>
                  </a:lnTo>
                  <a:lnTo>
                    <a:pt x="6" y="499"/>
                  </a:lnTo>
                  <a:lnTo>
                    <a:pt x="4" y="527"/>
                  </a:lnTo>
                  <a:lnTo>
                    <a:pt x="2" y="555"/>
                  </a:lnTo>
                  <a:lnTo>
                    <a:pt x="0" y="583"/>
                  </a:lnTo>
                  <a:lnTo>
                    <a:pt x="2" y="611"/>
                  </a:lnTo>
                  <a:lnTo>
                    <a:pt x="4" y="639"/>
                  </a:lnTo>
                  <a:lnTo>
                    <a:pt x="6" y="667"/>
                  </a:lnTo>
                  <a:lnTo>
                    <a:pt x="12" y="695"/>
                  </a:lnTo>
                  <a:lnTo>
                    <a:pt x="18" y="723"/>
                  </a:lnTo>
                  <a:lnTo>
                    <a:pt x="24" y="751"/>
                  </a:lnTo>
                  <a:lnTo>
                    <a:pt x="34" y="777"/>
                  </a:lnTo>
                  <a:lnTo>
                    <a:pt x="44" y="803"/>
                  </a:lnTo>
                  <a:lnTo>
                    <a:pt x="54" y="831"/>
                  </a:lnTo>
                  <a:lnTo>
                    <a:pt x="68" y="855"/>
                  </a:lnTo>
                  <a:lnTo>
                    <a:pt x="82" y="881"/>
                  </a:lnTo>
                  <a:lnTo>
                    <a:pt x="96" y="905"/>
                  </a:lnTo>
                  <a:lnTo>
                    <a:pt x="114" y="929"/>
                  </a:lnTo>
                  <a:lnTo>
                    <a:pt x="132" y="953"/>
                  </a:lnTo>
                  <a:lnTo>
                    <a:pt x="150" y="975"/>
                  </a:lnTo>
                  <a:lnTo>
                    <a:pt x="172" y="997"/>
                  </a:lnTo>
                  <a:lnTo>
                    <a:pt x="172" y="997"/>
                  </a:lnTo>
                  <a:lnTo>
                    <a:pt x="192" y="1017"/>
                  </a:lnTo>
                  <a:lnTo>
                    <a:pt x="216" y="1037"/>
                  </a:lnTo>
                  <a:lnTo>
                    <a:pt x="238" y="1055"/>
                  </a:lnTo>
                  <a:lnTo>
                    <a:pt x="262" y="1071"/>
                  </a:lnTo>
                  <a:lnTo>
                    <a:pt x="288" y="1087"/>
                  </a:lnTo>
                  <a:lnTo>
                    <a:pt x="312" y="1101"/>
                  </a:lnTo>
                  <a:lnTo>
                    <a:pt x="338" y="1113"/>
                  </a:lnTo>
                  <a:lnTo>
                    <a:pt x="364" y="1125"/>
                  </a:lnTo>
                  <a:lnTo>
                    <a:pt x="392" y="1135"/>
                  </a:lnTo>
                  <a:lnTo>
                    <a:pt x="418" y="1143"/>
                  </a:lnTo>
                  <a:lnTo>
                    <a:pt x="446" y="1151"/>
                  </a:lnTo>
                  <a:lnTo>
                    <a:pt x="474" y="1157"/>
                  </a:lnTo>
                  <a:lnTo>
                    <a:pt x="500" y="1161"/>
                  </a:lnTo>
                  <a:lnTo>
                    <a:pt x="528" y="1165"/>
                  </a:lnTo>
                  <a:lnTo>
                    <a:pt x="558" y="1167"/>
                  </a:lnTo>
                  <a:lnTo>
                    <a:pt x="586" y="1167"/>
                  </a:lnTo>
                  <a:lnTo>
                    <a:pt x="614" y="1167"/>
                  </a:lnTo>
                  <a:lnTo>
                    <a:pt x="642" y="1165"/>
                  </a:lnTo>
                  <a:lnTo>
                    <a:pt x="670" y="1161"/>
                  </a:lnTo>
                  <a:lnTo>
                    <a:pt x="698" y="1157"/>
                  </a:lnTo>
                  <a:lnTo>
                    <a:pt x="726" y="1151"/>
                  </a:lnTo>
                  <a:lnTo>
                    <a:pt x="752" y="1143"/>
                  </a:lnTo>
                  <a:lnTo>
                    <a:pt x="780" y="1135"/>
                  </a:lnTo>
                  <a:lnTo>
                    <a:pt x="806" y="1125"/>
                  </a:lnTo>
                  <a:lnTo>
                    <a:pt x="832" y="1113"/>
                  </a:lnTo>
                  <a:lnTo>
                    <a:pt x="858" y="1101"/>
                  </a:lnTo>
                  <a:lnTo>
                    <a:pt x="884" y="1087"/>
                  </a:lnTo>
                  <a:lnTo>
                    <a:pt x="908" y="1071"/>
                  </a:lnTo>
                  <a:lnTo>
                    <a:pt x="932" y="1055"/>
                  </a:lnTo>
                  <a:lnTo>
                    <a:pt x="956" y="1037"/>
                  </a:lnTo>
                  <a:lnTo>
                    <a:pt x="978" y="1017"/>
                  </a:lnTo>
                  <a:lnTo>
                    <a:pt x="1000" y="997"/>
                  </a:lnTo>
                  <a:lnTo>
                    <a:pt x="1000" y="997"/>
                  </a:lnTo>
                  <a:lnTo>
                    <a:pt x="1000" y="997"/>
                  </a:lnTo>
                  <a:lnTo>
                    <a:pt x="1020" y="975"/>
                  </a:lnTo>
                  <a:lnTo>
                    <a:pt x="1040" y="953"/>
                  </a:lnTo>
                  <a:lnTo>
                    <a:pt x="1058" y="929"/>
                  </a:lnTo>
                  <a:lnTo>
                    <a:pt x="1074" y="905"/>
                  </a:lnTo>
                  <a:lnTo>
                    <a:pt x="1090" y="881"/>
                  </a:lnTo>
                  <a:lnTo>
                    <a:pt x="1104" y="855"/>
                  </a:lnTo>
                  <a:lnTo>
                    <a:pt x="1116" y="831"/>
                  </a:lnTo>
                  <a:lnTo>
                    <a:pt x="1128" y="803"/>
                  </a:lnTo>
                  <a:lnTo>
                    <a:pt x="1138" y="777"/>
                  </a:lnTo>
                  <a:lnTo>
                    <a:pt x="1146" y="751"/>
                  </a:lnTo>
                  <a:lnTo>
                    <a:pt x="1154" y="723"/>
                  </a:lnTo>
                  <a:lnTo>
                    <a:pt x="1160" y="695"/>
                  </a:lnTo>
                  <a:lnTo>
                    <a:pt x="1164" y="667"/>
                  </a:lnTo>
                  <a:lnTo>
                    <a:pt x="1168" y="639"/>
                  </a:lnTo>
                  <a:lnTo>
                    <a:pt x="1170" y="611"/>
                  </a:lnTo>
                  <a:lnTo>
                    <a:pt x="1170" y="583"/>
                  </a:lnTo>
                  <a:lnTo>
                    <a:pt x="1170" y="555"/>
                  </a:lnTo>
                  <a:lnTo>
                    <a:pt x="1168" y="527"/>
                  </a:lnTo>
                  <a:lnTo>
                    <a:pt x="1164" y="499"/>
                  </a:lnTo>
                  <a:lnTo>
                    <a:pt x="1160" y="471"/>
                  </a:lnTo>
                  <a:lnTo>
                    <a:pt x="1154" y="443"/>
                  </a:lnTo>
                  <a:lnTo>
                    <a:pt x="1146" y="415"/>
                  </a:lnTo>
                  <a:lnTo>
                    <a:pt x="1138" y="389"/>
                  </a:lnTo>
                  <a:lnTo>
                    <a:pt x="1128" y="363"/>
                  </a:lnTo>
                  <a:lnTo>
                    <a:pt x="1116" y="335"/>
                  </a:lnTo>
                  <a:lnTo>
                    <a:pt x="1104" y="311"/>
                  </a:lnTo>
                  <a:lnTo>
                    <a:pt x="1090" y="285"/>
                  </a:lnTo>
                  <a:lnTo>
                    <a:pt x="1074" y="262"/>
                  </a:lnTo>
                  <a:lnTo>
                    <a:pt x="1058" y="238"/>
                  </a:lnTo>
                  <a:lnTo>
                    <a:pt x="1040" y="214"/>
                  </a:lnTo>
                  <a:lnTo>
                    <a:pt x="1020" y="192"/>
                  </a:lnTo>
                  <a:lnTo>
                    <a:pt x="1000" y="170"/>
                  </a:lnTo>
                  <a:lnTo>
                    <a:pt x="1000" y="170"/>
                  </a:lnTo>
                  <a:lnTo>
                    <a:pt x="978" y="150"/>
                  </a:lnTo>
                  <a:lnTo>
                    <a:pt x="956" y="130"/>
                  </a:lnTo>
                  <a:lnTo>
                    <a:pt x="932" y="112"/>
                  </a:lnTo>
                  <a:lnTo>
                    <a:pt x="908" y="96"/>
                  </a:lnTo>
                  <a:lnTo>
                    <a:pt x="884" y="80"/>
                  </a:lnTo>
                  <a:lnTo>
                    <a:pt x="858" y="66"/>
                  </a:lnTo>
                  <a:lnTo>
                    <a:pt x="832" y="54"/>
                  </a:lnTo>
                  <a:lnTo>
                    <a:pt x="806" y="42"/>
                  </a:lnTo>
                  <a:lnTo>
                    <a:pt x="780" y="32"/>
                  </a:lnTo>
                  <a:lnTo>
                    <a:pt x="752" y="24"/>
                  </a:lnTo>
                  <a:lnTo>
                    <a:pt x="726" y="16"/>
                  </a:lnTo>
                  <a:lnTo>
                    <a:pt x="698" y="10"/>
                  </a:lnTo>
                  <a:lnTo>
                    <a:pt x="670" y="6"/>
                  </a:lnTo>
                  <a:lnTo>
                    <a:pt x="642" y="2"/>
                  </a:lnTo>
                  <a:lnTo>
                    <a:pt x="614" y="0"/>
                  </a:lnTo>
                  <a:lnTo>
                    <a:pt x="586" y="0"/>
                  </a:lnTo>
                  <a:lnTo>
                    <a:pt x="558" y="0"/>
                  </a:lnTo>
                  <a:lnTo>
                    <a:pt x="528" y="2"/>
                  </a:lnTo>
                  <a:lnTo>
                    <a:pt x="500" y="6"/>
                  </a:lnTo>
                  <a:lnTo>
                    <a:pt x="474" y="10"/>
                  </a:lnTo>
                  <a:lnTo>
                    <a:pt x="446" y="16"/>
                  </a:lnTo>
                  <a:lnTo>
                    <a:pt x="418" y="24"/>
                  </a:lnTo>
                  <a:lnTo>
                    <a:pt x="392" y="32"/>
                  </a:lnTo>
                  <a:lnTo>
                    <a:pt x="364" y="42"/>
                  </a:lnTo>
                  <a:lnTo>
                    <a:pt x="338" y="54"/>
                  </a:lnTo>
                  <a:lnTo>
                    <a:pt x="312" y="66"/>
                  </a:lnTo>
                  <a:lnTo>
                    <a:pt x="288" y="80"/>
                  </a:lnTo>
                  <a:lnTo>
                    <a:pt x="262" y="96"/>
                  </a:lnTo>
                  <a:lnTo>
                    <a:pt x="238" y="112"/>
                  </a:lnTo>
                  <a:lnTo>
                    <a:pt x="216" y="130"/>
                  </a:lnTo>
                  <a:lnTo>
                    <a:pt x="192" y="150"/>
                  </a:lnTo>
                  <a:lnTo>
                    <a:pt x="172" y="170"/>
                  </a:lnTo>
                  <a:lnTo>
                    <a:pt x="172" y="170"/>
                  </a:lnTo>
                  <a:close/>
                  <a:moveTo>
                    <a:pt x="896" y="895"/>
                  </a:moveTo>
                  <a:lnTo>
                    <a:pt x="896" y="895"/>
                  </a:lnTo>
                  <a:lnTo>
                    <a:pt x="864" y="925"/>
                  </a:lnTo>
                  <a:lnTo>
                    <a:pt x="828" y="949"/>
                  </a:lnTo>
                  <a:lnTo>
                    <a:pt x="792" y="971"/>
                  </a:lnTo>
                  <a:lnTo>
                    <a:pt x="752" y="989"/>
                  </a:lnTo>
                  <a:lnTo>
                    <a:pt x="712" y="1003"/>
                  </a:lnTo>
                  <a:lnTo>
                    <a:pt x="670" y="1013"/>
                  </a:lnTo>
                  <a:lnTo>
                    <a:pt x="628" y="1019"/>
                  </a:lnTo>
                  <a:lnTo>
                    <a:pt x="586" y="1021"/>
                  </a:lnTo>
                  <a:lnTo>
                    <a:pt x="542" y="1019"/>
                  </a:lnTo>
                  <a:lnTo>
                    <a:pt x="500" y="1013"/>
                  </a:lnTo>
                  <a:lnTo>
                    <a:pt x="458" y="1003"/>
                  </a:lnTo>
                  <a:lnTo>
                    <a:pt x="418" y="989"/>
                  </a:lnTo>
                  <a:lnTo>
                    <a:pt x="380" y="971"/>
                  </a:lnTo>
                  <a:lnTo>
                    <a:pt x="342" y="949"/>
                  </a:lnTo>
                  <a:lnTo>
                    <a:pt x="306" y="925"/>
                  </a:lnTo>
                  <a:lnTo>
                    <a:pt x="274" y="895"/>
                  </a:lnTo>
                  <a:lnTo>
                    <a:pt x="274" y="895"/>
                  </a:lnTo>
                  <a:lnTo>
                    <a:pt x="244" y="861"/>
                  </a:lnTo>
                  <a:lnTo>
                    <a:pt x="218" y="827"/>
                  </a:lnTo>
                  <a:lnTo>
                    <a:pt x="196" y="789"/>
                  </a:lnTo>
                  <a:lnTo>
                    <a:pt x="178" y="749"/>
                  </a:lnTo>
                  <a:lnTo>
                    <a:pt x="166" y="709"/>
                  </a:lnTo>
                  <a:lnTo>
                    <a:pt x="156" y="667"/>
                  </a:lnTo>
                  <a:lnTo>
                    <a:pt x="150" y="625"/>
                  </a:lnTo>
                  <a:lnTo>
                    <a:pt x="148" y="583"/>
                  </a:lnTo>
                  <a:lnTo>
                    <a:pt x="150" y="541"/>
                  </a:lnTo>
                  <a:lnTo>
                    <a:pt x="156" y="499"/>
                  </a:lnTo>
                  <a:lnTo>
                    <a:pt x="166" y="457"/>
                  </a:lnTo>
                  <a:lnTo>
                    <a:pt x="178" y="417"/>
                  </a:lnTo>
                  <a:lnTo>
                    <a:pt x="196" y="377"/>
                  </a:lnTo>
                  <a:lnTo>
                    <a:pt x="218" y="339"/>
                  </a:lnTo>
                  <a:lnTo>
                    <a:pt x="244" y="305"/>
                  </a:lnTo>
                  <a:lnTo>
                    <a:pt x="274" y="271"/>
                  </a:lnTo>
                  <a:lnTo>
                    <a:pt x="274" y="271"/>
                  </a:lnTo>
                  <a:lnTo>
                    <a:pt x="306" y="242"/>
                  </a:lnTo>
                  <a:lnTo>
                    <a:pt x="342" y="218"/>
                  </a:lnTo>
                  <a:lnTo>
                    <a:pt x="380" y="196"/>
                  </a:lnTo>
                  <a:lnTo>
                    <a:pt x="418" y="178"/>
                  </a:lnTo>
                  <a:lnTo>
                    <a:pt x="458" y="164"/>
                  </a:lnTo>
                  <a:lnTo>
                    <a:pt x="500" y="154"/>
                  </a:lnTo>
                  <a:lnTo>
                    <a:pt x="542" y="148"/>
                  </a:lnTo>
                  <a:lnTo>
                    <a:pt x="586" y="146"/>
                  </a:lnTo>
                  <a:lnTo>
                    <a:pt x="628" y="148"/>
                  </a:lnTo>
                  <a:lnTo>
                    <a:pt x="670" y="154"/>
                  </a:lnTo>
                  <a:lnTo>
                    <a:pt x="712" y="164"/>
                  </a:lnTo>
                  <a:lnTo>
                    <a:pt x="752" y="178"/>
                  </a:lnTo>
                  <a:lnTo>
                    <a:pt x="792" y="196"/>
                  </a:lnTo>
                  <a:lnTo>
                    <a:pt x="828" y="218"/>
                  </a:lnTo>
                  <a:lnTo>
                    <a:pt x="864" y="242"/>
                  </a:lnTo>
                  <a:lnTo>
                    <a:pt x="896" y="271"/>
                  </a:lnTo>
                  <a:lnTo>
                    <a:pt x="896" y="271"/>
                  </a:lnTo>
                  <a:lnTo>
                    <a:pt x="926" y="305"/>
                  </a:lnTo>
                  <a:lnTo>
                    <a:pt x="952" y="341"/>
                  </a:lnTo>
                  <a:lnTo>
                    <a:pt x="974" y="379"/>
                  </a:lnTo>
                  <a:lnTo>
                    <a:pt x="992" y="419"/>
                  </a:lnTo>
                  <a:lnTo>
                    <a:pt x="1006" y="459"/>
                  </a:lnTo>
                  <a:lnTo>
                    <a:pt x="1016" y="501"/>
                  </a:lnTo>
                  <a:lnTo>
                    <a:pt x="1022" y="543"/>
                  </a:lnTo>
                  <a:lnTo>
                    <a:pt x="1024" y="585"/>
                  </a:lnTo>
                  <a:lnTo>
                    <a:pt x="1022" y="627"/>
                  </a:lnTo>
                  <a:lnTo>
                    <a:pt x="1016" y="669"/>
                  </a:lnTo>
                  <a:lnTo>
                    <a:pt x="1006" y="711"/>
                  </a:lnTo>
                  <a:lnTo>
                    <a:pt x="992" y="751"/>
                  </a:lnTo>
                  <a:lnTo>
                    <a:pt x="974" y="789"/>
                  </a:lnTo>
                  <a:lnTo>
                    <a:pt x="952" y="827"/>
                  </a:lnTo>
                  <a:lnTo>
                    <a:pt x="926" y="861"/>
                  </a:lnTo>
                  <a:lnTo>
                    <a:pt x="896" y="895"/>
                  </a:lnTo>
                  <a:lnTo>
                    <a:pt x="896" y="8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046C4B07-8969-434B-86DE-F1ED7C957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" y="3596"/>
              <a:ext cx="1140" cy="1130"/>
            </a:xfrm>
            <a:custGeom>
              <a:avLst/>
              <a:gdLst>
                <a:gd name="T0" fmla="*/ 356 w 1140"/>
                <a:gd name="T1" fmla="*/ 148 h 1130"/>
                <a:gd name="T2" fmla="*/ 310 w 1140"/>
                <a:gd name="T3" fmla="*/ 212 h 1130"/>
                <a:gd name="T4" fmla="*/ 222 w 1140"/>
                <a:gd name="T5" fmla="*/ 396 h 1130"/>
                <a:gd name="T6" fmla="*/ 138 w 1140"/>
                <a:gd name="T7" fmla="*/ 614 h 1130"/>
                <a:gd name="T8" fmla="*/ 20 w 1140"/>
                <a:gd name="T9" fmla="*/ 986 h 1130"/>
                <a:gd name="T10" fmla="*/ 2 w 1140"/>
                <a:gd name="T11" fmla="*/ 1050 h 1130"/>
                <a:gd name="T12" fmla="*/ 4 w 1140"/>
                <a:gd name="T13" fmla="*/ 1078 h 1130"/>
                <a:gd name="T14" fmla="*/ 18 w 1140"/>
                <a:gd name="T15" fmla="*/ 1106 h 1130"/>
                <a:gd name="T16" fmla="*/ 36 w 1140"/>
                <a:gd name="T17" fmla="*/ 1120 h 1130"/>
                <a:gd name="T18" fmla="*/ 76 w 1140"/>
                <a:gd name="T19" fmla="*/ 1130 h 1130"/>
                <a:gd name="T20" fmla="*/ 98 w 1140"/>
                <a:gd name="T21" fmla="*/ 1130 h 1130"/>
                <a:gd name="T22" fmla="*/ 522 w 1140"/>
                <a:gd name="T23" fmla="*/ 996 h 1130"/>
                <a:gd name="T24" fmla="*/ 744 w 1140"/>
                <a:gd name="T25" fmla="*/ 912 h 1130"/>
                <a:gd name="T26" fmla="*/ 928 w 1140"/>
                <a:gd name="T27" fmla="*/ 822 h 1130"/>
                <a:gd name="T28" fmla="*/ 992 w 1140"/>
                <a:gd name="T29" fmla="*/ 778 h 1130"/>
                <a:gd name="T30" fmla="*/ 1038 w 1140"/>
                <a:gd name="T31" fmla="*/ 730 h 1130"/>
                <a:gd name="T32" fmla="*/ 1106 w 1140"/>
                <a:gd name="T33" fmla="*/ 616 h 1130"/>
                <a:gd name="T34" fmla="*/ 1138 w 1140"/>
                <a:gd name="T35" fmla="*/ 490 h 1130"/>
                <a:gd name="T36" fmla="*/ 1132 w 1140"/>
                <a:gd name="T37" fmla="*/ 364 h 1130"/>
                <a:gd name="T38" fmla="*/ 1088 w 1140"/>
                <a:gd name="T39" fmla="*/ 242 h 1130"/>
                <a:gd name="T40" fmla="*/ 1008 w 1140"/>
                <a:gd name="T41" fmla="*/ 132 h 1130"/>
                <a:gd name="T42" fmla="*/ 938 w 1140"/>
                <a:gd name="T43" fmla="*/ 76 h 1130"/>
                <a:gd name="T44" fmla="*/ 818 w 1140"/>
                <a:gd name="T45" fmla="*/ 20 h 1130"/>
                <a:gd name="T46" fmla="*/ 688 w 1140"/>
                <a:gd name="T47" fmla="*/ 0 h 1130"/>
                <a:gd name="T48" fmla="*/ 560 w 1140"/>
                <a:gd name="T49" fmla="*/ 20 h 1130"/>
                <a:gd name="T50" fmla="*/ 440 w 1140"/>
                <a:gd name="T51" fmla="*/ 76 h 1130"/>
                <a:gd name="T52" fmla="*/ 370 w 1140"/>
                <a:gd name="T53" fmla="*/ 132 h 1130"/>
                <a:gd name="T54" fmla="*/ 880 w 1140"/>
                <a:gd name="T55" fmla="*/ 670 h 1130"/>
                <a:gd name="T56" fmla="*/ 790 w 1140"/>
                <a:gd name="T57" fmla="*/ 722 h 1130"/>
                <a:gd name="T58" fmla="*/ 612 w 1140"/>
                <a:gd name="T59" fmla="*/ 800 h 1130"/>
                <a:gd name="T60" fmla="*/ 286 w 1140"/>
                <a:gd name="T61" fmla="*/ 914 h 1130"/>
                <a:gd name="T62" fmla="*/ 212 w 1140"/>
                <a:gd name="T63" fmla="*/ 842 h 1130"/>
                <a:gd name="T64" fmla="*/ 326 w 1140"/>
                <a:gd name="T65" fmla="*/ 518 h 1130"/>
                <a:gd name="T66" fmla="*/ 422 w 1140"/>
                <a:gd name="T67" fmla="*/ 304 h 1130"/>
                <a:gd name="T68" fmla="*/ 472 w 1140"/>
                <a:gd name="T69" fmla="*/ 228 h 1130"/>
                <a:gd name="T70" fmla="*/ 520 w 1140"/>
                <a:gd name="T71" fmla="*/ 190 h 1130"/>
                <a:gd name="T72" fmla="*/ 600 w 1140"/>
                <a:gd name="T73" fmla="*/ 152 h 1130"/>
                <a:gd name="T74" fmla="*/ 686 w 1140"/>
                <a:gd name="T75" fmla="*/ 140 h 1130"/>
                <a:gd name="T76" fmla="*/ 770 w 1140"/>
                <a:gd name="T77" fmla="*/ 152 h 1130"/>
                <a:gd name="T78" fmla="*/ 850 w 1140"/>
                <a:gd name="T79" fmla="*/ 190 h 1130"/>
                <a:gd name="T80" fmla="*/ 898 w 1140"/>
                <a:gd name="T81" fmla="*/ 228 h 1130"/>
                <a:gd name="T82" fmla="*/ 952 w 1140"/>
                <a:gd name="T83" fmla="*/ 300 h 1130"/>
                <a:gd name="T84" fmla="*/ 980 w 1140"/>
                <a:gd name="T85" fmla="*/ 384 h 1130"/>
                <a:gd name="T86" fmla="*/ 984 w 1140"/>
                <a:gd name="T87" fmla="*/ 470 h 1130"/>
                <a:gd name="T88" fmla="*/ 964 w 1140"/>
                <a:gd name="T89" fmla="*/ 554 h 1130"/>
                <a:gd name="T90" fmla="*/ 918 w 1140"/>
                <a:gd name="T91" fmla="*/ 630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0" h="1130">
                  <a:moveTo>
                    <a:pt x="370" y="132"/>
                  </a:moveTo>
                  <a:lnTo>
                    <a:pt x="370" y="132"/>
                  </a:lnTo>
                  <a:lnTo>
                    <a:pt x="356" y="148"/>
                  </a:lnTo>
                  <a:lnTo>
                    <a:pt x="340" y="168"/>
                  </a:lnTo>
                  <a:lnTo>
                    <a:pt x="326" y="188"/>
                  </a:lnTo>
                  <a:lnTo>
                    <a:pt x="310" y="212"/>
                  </a:lnTo>
                  <a:lnTo>
                    <a:pt x="280" y="266"/>
                  </a:lnTo>
                  <a:lnTo>
                    <a:pt x="250" y="328"/>
                  </a:lnTo>
                  <a:lnTo>
                    <a:pt x="222" y="396"/>
                  </a:lnTo>
                  <a:lnTo>
                    <a:pt x="192" y="466"/>
                  </a:lnTo>
                  <a:lnTo>
                    <a:pt x="164" y="540"/>
                  </a:lnTo>
                  <a:lnTo>
                    <a:pt x="138" y="614"/>
                  </a:lnTo>
                  <a:lnTo>
                    <a:pt x="88" y="760"/>
                  </a:lnTo>
                  <a:lnTo>
                    <a:pt x="48" y="888"/>
                  </a:lnTo>
                  <a:lnTo>
                    <a:pt x="20" y="986"/>
                  </a:lnTo>
                  <a:lnTo>
                    <a:pt x="4" y="1042"/>
                  </a:lnTo>
                  <a:lnTo>
                    <a:pt x="4" y="1042"/>
                  </a:lnTo>
                  <a:lnTo>
                    <a:pt x="2" y="1050"/>
                  </a:lnTo>
                  <a:lnTo>
                    <a:pt x="0" y="1060"/>
                  </a:lnTo>
                  <a:lnTo>
                    <a:pt x="2" y="1068"/>
                  </a:lnTo>
                  <a:lnTo>
                    <a:pt x="4" y="1078"/>
                  </a:lnTo>
                  <a:lnTo>
                    <a:pt x="6" y="1088"/>
                  </a:lnTo>
                  <a:lnTo>
                    <a:pt x="12" y="1098"/>
                  </a:lnTo>
                  <a:lnTo>
                    <a:pt x="18" y="1106"/>
                  </a:lnTo>
                  <a:lnTo>
                    <a:pt x="26" y="1116"/>
                  </a:lnTo>
                  <a:lnTo>
                    <a:pt x="26" y="1116"/>
                  </a:lnTo>
                  <a:lnTo>
                    <a:pt x="36" y="1120"/>
                  </a:lnTo>
                  <a:lnTo>
                    <a:pt x="48" y="1126"/>
                  </a:lnTo>
                  <a:lnTo>
                    <a:pt x="62" y="1128"/>
                  </a:lnTo>
                  <a:lnTo>
                    <a:pt x="76" y="1130"/>
                  </a:lnTo>
                  <a:lnTo>
                    <a:pt x="76" y="1130"/>
                  </a:lnTo>
                  <a:lnTo>
                    <a:pt x="98" y="1130"/>
                  </a:lnTo>
                  <a:lnTo>
                    <a:pt x="98" y="1130"/>
                  </a:lnTo>
                  <a:lnTo>
                    <a:pt x="250" y="1084"/>
                  </a:lnTo>
                  <a:lnTo>
                    <a:pt x="378" y="1044"/>
                  </a:lnTo>
                  <a:lnTo>
                    <a:pt x="522" y="996"/>
                  </a:lnTo>
                  <a:lnTo>
                    <a:pt x="598" y="970"/>
                  </a:lnTo>
                  <a:lnTo>
                    <a:pt x="672" y="942"/>
                  </a:lnTo>
                  <a:lnTo>
                    <a:pt x="744" y="912"/>
                  </a:lnTo>
                  <a:lnTo>
                    <a:pt x="812" y="882"/>
                  </a:lnTo>
                  <a:lnTo>
                    <a:pt x="872" y="852"/>
                  </a:lnTo>
                  <a:lnTo>
                    <a:pt x="928" y="822"/>
                  </a:lnTo>
                  <a:lnTo>
                    <a:pt x="952" y="808"/>
                  </a:lnTo>
                  <a:lnTo>
                    <a:pt x="972" y="792"/>
                  </a:lnTo>
                  <a:lnTo>
                    <a:pt x="992" y="778"/>
                  </a:lnTo>
                  <a:lnTo>
                    <a:pt x="1008" y="764"/>
                  </a:lnTo>
                  <a:lnTo>
                    <a:pt x="1008" y="764"/>
                  </a:lnTo>
                  <a:lnTo>
                    <a:pt x="1038" y="730"/>
                  </a:lnTo>
                  <a:lnTo>
                    <a:pt x="1066" y="692"/>
                  </a:lnTo>
                  <a:lnTo>
                    <a:pt x="1088" y="654"/>
                  </a:lnTo>
                  <a:lnTo>
                    <a:pt x="1106" y="616"/>
                  </a:lnTo>
                  <a:lnTo>
                    <a:pt x="1122" y="574"/>
                  </a:lnTo>
                  <a:lnTo>
                    <a:pt x="1132" y="532"/>
                  </a:lnTo>
                  <a:lnTo>
                    <a:pt x="1138" y="490"/>
                  </a:lnTo>
                  <a:lnTo>
                    <a:pt x="1140" y="448"/>
                  </a:lnTo>
                  <a:lnTo>
                    <a:pt x="1138" y="406"/>
                  </a:lnTo>
                  <a:lnTo>
                    <a:pt x="1132" y="364"/>
                  </a:lnTo>
                  <a:lnTo>
                    <a:pt x="1122" y="322"/>
                  </a:lnTo>
                  <a:lnTo>
                    <a:pt x="1106" y="280"/>
                  </a:lnTo>
                  <a:lnTo>
                    <a:pt x="1088" y="242"/>
                  </a:lnTo>
                  <a:lnTo>
                    <a:pt x="1066" y="204"/>
                  </a:lnTo>
                  <a:lnTo>
                    <a:pt x="1038" y="166"/>
                  </a:lnTo>
                  <a:lnTo>
                    <a:pt x="1008" y="132"/>
                  </a:lnTo>
                  <a:lnTo>
                    <a:pt x="1008" y="132"/>
                  </a:lnTo>
                  <a:lnTo>
                    <a:pt x="974" y="102"/>
                  </a:lnTo>
                  <a:lnTo>
                    <a:pt x="938" y="76"/>
                  </a:lnTo>
                  <a:lnTo>
                    <a:pt x="898" y="52"/>
                  </a:lnTo>
                  <a:lnTo>
                    <a:pt x="858" y="34"/>
                  </a:lnTo>
                  <a:lnTo>
                    <a:pt x="818" y="20"/>
                  </a:lnTo>
                  <a:lnTo>
                    <a:pt x="776" y="10"/>
                  </a:lnTo>
                  <a:lnTo>
                    <a:pt x="732" y="2"/>
                  </a:lnTo>
                  <a:lnTo>
                    <a:pt x="688" y="0"/>
                  </a:lnTo>
                  <a:lnTo>
                    <a:pt x="646" y="2"/>
                  </a:lnTo>
                  <a:lnTo>
                    <a:pt x="602" y="10"/>
                  </a:lnTo>
                  <a:lnTo>
                    <a:pt x="560" y="20"/>
                  </a:lnTo>
                  <a:lnTo>
                    <a:pt x="520" y="34"/>
                  </a:lnTo>
                  <a:lnTo>
                    <a:pt x="480" y="52"/>
                  </a:lnTo>
                  <a:lnTo>
                    <a:pt x="440" y="76"/>
                  </a:lnTo>
                  <a:lnTo>
                    <a:pt x="404" y="102"/>
                  </a:lnTo>
                  <a:lnTo>
                    <a:pt x="370" y="132"/>
                  </a:lnTo>
                  <a:lnTo>
                    <a:pt x="370" y="132"/>
                  </a:lnTo>
                  <a:close/>
                  <a:moveTo>
                    <a:pt x="898" y="654"/>
                  </a:moveTo>
                  <a:lnTo>
                    <a:pt x="898" y="654"/>
                  </a:lnTo>
                  <a:lnTo>
                    <a:pt x="880" y="670"/>
                  </a:lnTo>
                  <a:lnTo>
                    <a:pt x="856" y="686"/>
                  </a:lnTo>
                  <a:lnTo>
                    <a:pt x="826" y="704"/>
                  </a:lnTo>
                  <a:lnTo>
                    <a:pt x="790" y="722"/>
                  </a:lnTo>
                  <a:lnTo>
                    <a:pt x="752" y="740"/>
                  </a:lnTo>
                  <a:lnTo>
                    <a:pt x="708" y="760"/>
                  </a:lnTo>
                  <a:lnTo>
                    <a:pt x="612" y="800"/>
                  </a:lnTo>
                  <a:lnTo>
                    <a:pt x="508" y="840"/>
                  </a:lnTo>
                  <a:lnTo>
                    <a:pt x="398" y="878"/>
                  </a:lnTo>
                  <a:lnTo>
                    <a:pt x="286" y="914"/>
                  </a:lnTo>
                  <a:lnTo>
                    <a:pt x="180" y="946"/>
                  </a:lnTo>
                  <a:lnTo>
                    <a:pt x="180" y="946"/>
                  </a:lnTo>
                  <a:lnTo>
                    <a:pt x="212" y="842"/>
                  </a:lnTo>
                  <a:lnTo>
                    <a:pt x="248" y="732"/>
                  </a:lnTo>
                  <a:lnTo>
                    <a:pt x="286" y="624"/>
                  </a:lnTo>
                  <a:lnTo>
                    <a:pt x="326" y="518"/>
                  </a:lnTo>
                  <a:lnTo>
                    <a:pt x="366" y="422"/>
                  </a:lnTo>
                  <a:lnTo>
                    <a:pt x="404" y="340"/>
                  </a:lnTo>
                  <a:lnTo>
                    <a:pt x="422" y="304"/>
                  </a:lnTo>
                  <a:lnTo>
                    <a:pt x="440" y="274"/>
                  </a:lnTo>
                  <a:lnTo>
                    <a:pt x="456" y="248"/>
                  </a:lnTo>
                  <a:lnTo>
                    <a:pt x="472" y="228"/>
                  </a:lnTo>
                  <a:lnTo>
                    <a:pt x="472" y="228"/>
                  </a:lnTo>
                  <a:lnTo>
                    <a:pt x="496" y="208"/>
                  </a:lnTo>
                  <a:lnTo>
                    <a:pt x="520" y="190"/>
                  </a:lnTo>
                  <a:lnTo>
                    <a:pt x="546" y="174"/>
                  </a:lnTo>
                  <a:lnTo>
                    <a:pt x="572" y="162"/>
                  </a:lnTo>
                  <a:lnTo>
                    <a:pt x="600" y="152"/>
                  </a:lnTo>
                  <a:lnTo>
                    <a:pt x="628" y="146"/>
                  </a:lnTo>
                  <a:lnTo>
                    <a:pt x="656" y="142"/>
                  </a:lnTo>
                  <a:lnTo>
                    <a:pt x="686" y="140"/>
                  </a:lnTo>
                  <a:lnTo>
                    <a:pt x="714" y="142"/>
                  </a:lnTo>
                  <a:lnTo>
                    <a:pt x="742" y="146"/>
                  </a:lnTo>
                  <a:lnTo>
                    <a:pt x="770" y="152"/>
                  </a:lnTo>
                  <a:lnTo>
                    <a:pt x="798" y="162"/>
                  </a:lnTo>
                  <a:lnTo>
                    <a:pt x="826" y="174"/>
                  </a:lnTo>
                  <a:lnTo>
                    <a:pt x="850" y="190"/>
                  </a:lnTo>
                  <a:lnTo>
                    <a:pt x="874" y="208"/>
                  </a:lnTo>
                  <a:lnTo>
                    <a:pt x="898" y="228"/>
                  </a:lnTo>
                  <a:lnTo>
                    <a:pt x="898" y="228"/>
                  </a:lnTo>
                  <a:lnTo>
                    <a:pt x="918" y="250"/>
                  </a:lnTo>
                  <a:lnTo>
                    <a:pt x="936" y="276"/>
                  </a:lnTo>
                  <a:lnTo>
                    <a:pt x="952" y="300"/>
                  </a:lnTo>
                  <a:lnTo>
                    <a:pt x="964" y="328"/>
                  </a:lnTo>
                  <a:lnTo>
                    <a:pt x="974" y="356"/>
                  </a:lnTo>
                  <a:lnTo>
                    <a:pt x="980" y="384"/>
                  </a:lnTo>
                  <a:lnTo>
                    <a:pt x="984" y="412"/>
                  </a:lnTo>
                  <a:lnTo>
                    <a:pt x="986" y="440"/>
                  </a:lnTo>
                  <a:lnTo>
                    <a:pt x="984" y="470"/>
                  </a:lnTo>
                  <a:lnTo>
                    <a:pt x="980" y="498"/>
                  </a:lnTo>
                  <a:lnTo>
                    <a:pt x="974" y="526"/>
                  </a:lnTo>
                  <a:lnTo>
                    <a:pt x="964" y="554"/>
                  </a:lnTo>
                  <a:lnTo>
                    <a:pt x="952" y="580"/>
                  </a:lnTo>
                  <a:lnTo>
                    <a:pt x="936" y="606"/>
                  </a:lnTo>
                  <a:lnTo>
                    <a:pt x="918" y="630"/>
                  </a:lnTo>
                  <a:lnTo>
                    <a:pt x="898" y="654"/>
                  </a:lnTo>
                  <a:lnTo>
                    <a:pt x="898" y="6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8D96DF0B-0FAF-47F0-A05F-087AB9E5B3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9" y="2131"/>
              <a:ext cx="1179" cy="1180"/>
            </a:xfrm>
            <a:custGeom>
              <a:avLst/>
              <a:gdLst>
                <a:gd name="T0" fmla="*/ 1069 w 1179"/>
                <a:gd name="T1" fmla="*/ 8 h 1180"/>
                <a:gd name="T2" fmla="*/ 904 w 1179"/>
                <a:gd name="T3" fmla="*/ 94 h 1180"/>
                <a:gd name="T4" fmla="*/ 722 w 1179"/>
                <a:gd name="T5" fmla="*/ 202 h 1180"/>
                <a:gd name="T6" fmla="*/ 536 w 1179"/>
                <a:gd name="T7" fmla="*/ 328 h 1180"/>
                <a:gd name="T8" fmla="*/ 402 w 1179"/>
                <a:gd name="T9" fmla="*/ 432 h 1180"/>
                <a:gd name="T10" fmla="*/ 316 w 1179"/>
                <a:gd name="T11" fmla="*/ 506 h 1180"/>
                <a:gd name="T12" fmla="*/ 240 w 1179"/>
                <a:gd name="T13" fmla="*/ 582 h 1180"/>
                <a:gd name="T14" fmla="*/ 170 w 1179"/>
                <a:gd name="T15" fmla="*/ 660 h 1180"/>
                <a:gd name="T16" fmla="*/ 110 w 1179"/>
                <a:gd name="T17" fmla="*/ 740 h 1180"/>
                <a:gd name="T18" fmla="*/ 62 w 1179"/>
                <a:gd name="T19" fmla="*/ 822 h 1180"/>
                <a:gd name="T20" fmla="*/ 26 w 1179"/>
                <a:gd name="T21" fmla="*/ 906 h 1180"/>
                <a:gd name="T22" fmla="*/ 6 w 1179"/>
                <a:gd name="T23" fmla="*/ 990 h 1180"/>
                <a:gd name="T24" fmla="*/ 2 w 1179"/>
                <a:gd name="T25" fmla="*/ 1074 h 1180"/>
                <a:gd name="T26" fmla="*/ 6 w 1179"/>
                <a:gd name="T27" fmla="*/ 1116 h 1180"/>
                <a:gd name="T28" fmla="*/ 18 w 1179"/>
                <a:gd name="T29" fmla="*/ 1146 h 1180"/>
                <a:gd name="T30" fmla="*/ 40 w 1179"/>
                <a:gd name="T31" fmla="*/ 1168 h 1180"/>
                <a:gd name="T32" fmla="*/ 68 w 1179"/>
                <a:gd name="T33" fmla="*/ 1178 h 1180"/>
                <a:gd name="T34" fmla="*/ 100 w 1179"/>
                <a:gd name="T35" fmla="*/ 1180 h 1180"/>
                <a:gd name="T36" fmla="*/ 144 w 1179"/>
                <a:gd name="T37" fmla="*/ 1180 h 1180"/>
                <a:gd name="T38" fmla="*/ 228 w 1179"/>
                <a:gd name="T39" fmla="*/ 1164 h 1180"/>
                <a:gd name="T40" fmla="*/ 310 w 1179"/>
                <a:gd name="T41" fmla="*/ 1136 h 1180"/>
                <a:gd name="T42" fmla="*/ 392 w 1179"/>
                <a:gd name="T43" fmla="*/ 1096 h 1180"/>
                <a:gd name="T44" fmla="*/ 472 w 1179"/>
                <a:gd name="T45" fmla="*/ 1044 h 1180"/>
                <a:gd name="T46" fmla="*/ 550 w 1179"/>
                <a:gd name="T47" fmla="*/ 984 h 1180"/>
                <a:gd name="T48" fmla="*/ 624 w 1179"/>
                <a:gd name="T49" fmla="*/ 916 h 1180"/>
                <a:gd name="T50" fmla="*/ 696 w 1179"/>
                <a:gd name="T51" fmla="*/ 840 h 1180"/>
                <a:gd name="T52" fmla="*/ 766 w 1179"/>
                <a:gd name="T53" fmla="*/ 758 h 1180"/>
                <a:gd name="T54" fmla="*/ 866 w 1179"/>
                <a:gd name="T55" fmla="*/ 630 h 1180"/>
                <a:gd name="T56" fmla="*/ 985 w 1179"/>
                <a:gd name="T57" fmla="*/ 452 h 1180"/>
                <a:gd name="T58" fmla="*/ 1087 w 1179"/>
                <a:gd name="T59" fmla="*/ 274 h 1180"/>
                <a:gd name="T60" fmla="*/ 1173 w 1179"/>
                <a:gd name="T61" fmla="*/ 110 h 1180"/>
                <a:gd name="T62" fmla="*/ 1177 w 1179"/>
                <a:gd name="T63" fmla="*/ 100 h 1180"/>
                <a:gd name="T64" fmla="*/ 1179 w 1179"/>
                <a:gd name="T65" fmla="*/ 78 h 1180"/>
                <a:gd name="T66" fmla="*/ 1175 w 1179"/>
                <a:gd name="T67" fmla="*/ 58 h 1180"/>
                <a:gd name="T68" fmla="*/ 1165 w 1179"/>
                <a:gd name="T69" fmla="*/ 38 h 1180"/>
                <a:gd name="T70" fmla="*/ 1157 w 1179"/>
                <a:gd name="T71" fmla="*/ 30 h 1180"/>
                <a:gd name="T72" fmla="*/ 1139 w 1179"/>
                <a:gd name="T73" fmla="*/ 12 h 1180"/>
                <a:gd name="T74" fmla="*/ 1117 w 1179"/>
                <a:gd name="T75" fmla="*/ 2 h 1180"/>
                <a:gd name="T76" fmla="*/ 1093 w 1179"/>
                <a:gd name="T77" fmla="*/ 2 h 1180"/>
                <a:gd name="T78" fmla="*/ 1069 w 1179"/>
                <a:gd name="T79" fmla="*/ 8 h 1180"/>
                <a:gd name="T80" fmla="*/ 152 w 1179"/>
                <a:gd name="T81" fmla="*/ 1028 h 1180"/>
                <a:gd name="T82" fmla="*/ 158 w 1179"/>
                <a:gd name="T83" fmla="*/ 996 h 1180"/>
                <a:gd name="T84" fmla="*/ 176 w 1179"/>
                <a:gd name="T85" fmla="*/ 938 h 1180"/>
                <a:gd name="T86" fmla="*/ 202 w 1179"/>
                <a:gd name="T87" fmla="*/ 878 h 1180"/>
                <a:gd name="T88" fmla="*/ 236 w 1179"/>
                <a:gd name="T89" fmla="*/ 822 h 1180"/>
                <a:gd name="T90" fmla="*/ 274 w 1179"/>
                <a:gd name="T91" fmla="*/ 766 h 1180"/>
                <a:gd name="T92" fmla="*/ 342 w 1179"/>
                <a:gd name="T93" fmla="*/ 684 h 1180"/>
                <a:gd name="T94" fmla="*/ 450 w 1179"/>
                <a:gd name="T95" fmla="*/ 582 h 1180"/>
                <a:gd name="T96" fmla="*/ 566 w 1179"/>
                <a:gd name="T97" fmla="*/ 486 h 1180"/>
                <a:gd name="T98" fmla="*/ 688 w 1179"/>
                <a:gd name="T99" fmla="*/ 400 h 1180"/>
                <a:gd name="T100" fmla="*/ 808 w 1179"/>
                <a:gd name="T101" fmla="*/ 324 h 1180"/>
                <a:gd name="T102" fmla="*/ 922 w 1179"/>
                <a:gd name="T103" fmla="*/ 258 h 1180"/>
                <a:gd name="T104" fmla="*/ 818 w 1179"/>
                <a:gd name="T105" fmla="*/ 426 h 1180"/>
                <a:gd name="T106" fmla="*/ 736 w 1179"/>
                <a:gd name="T107" fmla="*/ 548 h 1180"/>
                <a:gd name="T108" fmla="*/ 646 w 1179"/>
                <a:gd name="T109" fmla="*/ 668 h 1180"/>
                <a:gd name="T110" fmla="*/ 548 w 1179"/>
                <a:gd name="T111" fmla="*/ 780 h 1180"/>
                <a:gd name="T112" fmla="*/ 442 w 1179"/>
                <a:gd name="T113" fmla="*/ 878 h 1180"/>
                <a:gd name="T114" fmla="*/ 386 w 1179"/>
                <a:gd name="T115" fmla="*/ 922 h 1180"/>
                <a:gd name="T116" fmla="*/ 330 w 1179"/>
                <a:gd name="T117" fmla="*/ 958 h 1180"/>
                <a:gd name="T118" fmla="*/ 272 w 1179"/>
                <a:gd name="T119" fmla="*/ 988 h 1180"/>
                <a:gd name="T120" fmla="*/ 212 w 1179"/>
                <a:gd name="T121" fmla="*/ 1012 h 1180"/>
                <a:gd name="T122" fmla="*/ 152 w 1179"/>
                <a:gd name="T123" fmla="*/ 1028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79" h="1180">
                  <a:moveTo>
                    <a:pt x="1069" y="8"/>
                  </a:moveTo>
                  <a:lnTo>
                    <a:pt x="1069" y="8"/>
                  </a:lnTo>
                  <a:lnTo>
                    <a:pt x="991" y="48"/>
                  </a:lnTo>
                  <a:lnTo>
                    <a:pt x="904" y="94"/>
                  </a:lnTo>
                  <a:lnTo>
                    <a:pt x="814" y="146"/>
                  </a:lnTo>
                  <a:lnTo>
                    <a:pt x="722" y="202"/>
                  </a:lnTo>
                  <a:lnTo>
                    <a:pt x="628" y="262"/>
                  </a:lnTo>
                  <a:lnTo>
                    <a:pt x="536" y="328"/>
                  </a:lnTo>
                  <a:lnTo>
                    <a:pt x="446" y="396"/>
                  </a:lnTo>
                  <a:lnTo>
                    <a:pt x="402" y="432"/>
                  </a:lnTo>
                  <a:lnTo>
                    <a:pt x="358" y="468"/>
                  </a:lnTo>
                  <a:lnTo>
                    <a:pt x="316" y="506"/>
                  </a:lnTo>
                  <a:lnTo>
                    <a:pt x="278" y="544"/>
                  </a:lnTo>
                  <a:lnTo>
                    <a:pt x="240" y="582"/>
                  </a:lnTo>
                  <a:lnTo>
                    <a:pt x="204" y="620"/>
                  </a:lnTo>
                  <a:lnTo>
                    <a:pt x="170" y="660"/>
                  </a:lnTo>
                  <a:lnTo>
                    <a:pt x="138" y="700"/>
                  </a:lnTo>
                  <a:lnTo>
                    <a:pt x="110" y="740"/>
                  </a:lnTo>
                  <a:lnTo>
                    <a:pt x="84" y="782"/>
                  </a:lnTo>
                  <a:lnTo>
                    <a:pt x="62" y="822"/>
                  </a:lnTo>
                  <a:lnTo>
                    <a:pt x="42" y="864"/>
                  </a:lnTo>
                  <a:lnTo>
                    <a:pt x="26" y="906"/>
                  </a:lnTo>
                  <a:lnTo>
                    <a:pt x="14" y="948"/>
                  </a:lnTo>
                  <a:lnTo>
                    <a:pt x="6" y="990"/>
                  </a:lnTo>
                  <a:lnTo>
                    <a:pt x="0" y="1032"/>
                  </a:lnTo>
                  <a:lnTo>
                    <a:pt x="2" y="1074"/>
                  </a:lnTo>
                  <a:lnTo>
                    <a:pt x="6" y="1116"/>
                  </a:lnTo>
                  <a:lnTo>
                    <a:pt x="6" y="1116"/>
                  </a:lnTo>
                  <a:lnTo>
                    <a:pt x="10" y="1132"/>
                  </a:lnTo>
                  <a:lnTo>
                    <a:pt x="18" y="1146"/>
                  </a:lnTo>
                  <a:lnTo>
                    <a:pt x="28" y="1158"/>
                  </a:lnTo>
                  <a:lnTo>
                    <a:pt x="40" y="1168"/>
                  </a:lnTo>
                  <a:lnTo>
                    <a:pt x="54" y="1174"/>
                  </a:lnTo>
                  <a:lnTo>
                    <a:pt x="68" y="1178"/>
                  </a:lnTo>
                  <a:lnTo>
                    <a:pt x="84" y="1180"/>
                  </a:lnTo>
                  <a:lnTo>
                    <a:pt x="100" y="1180"/>
                  </a:lnTo>
                  <a:lnTo>
                    <a:pt x="100" y="1180"/>
                  </a:lnTo>
                  <a:lnTo>
                    <a:pt x="144" y="1180"/>
                  </a:lnTo>
                  <a:lnTo>
                    <a:pt x="186" y="1174"/>
                  </a:lnTo>
                  <a:lnTo>
                    <a:pt x="228" y="1164"/>
                  </a:lnTo>
                  <a:lnTo>
                    <a:pt x="270" y="1152"/>
                  </a:lnTo>
                  <a:lnTo>
                    <a:pt x="310" y="1136"/>
                  </a:lnTo>
                  <a:lnTo>
                    <a:pt x="352" y="1118"/>
                  </a:lnTo>
                  <a:lnTo>
                    <a:pt x="392" y="1096"/>
                  </a:lnTo>
                  <a:lnTo>
                    <a:pt x="432" y="1072"/>
                  </a:lnTo>
                  <a:lnTo>
                    <a:pt x="472" y="1044"/>
                  </a:lnTo>
                  <a:lnTo>
                    <a:pt x="510" y="1016"/>
                  </a:lnTo>
                  <a:lnTo>
                    <a:pt x="550" y="984"/>
                  </a:lnTo>
                  <a:lnTo>
                    <a:pt x="588" y="950"/>
                  </a:lnTo>
                  <a:lnTo>
                    <a:pt x="624" y="916"/>
                  </a:lnTo>
                  <a:lnTo>
                    <a:pt x="660" y="878"/>
                  </a:lnTo>
                  <a:lnTo>
                    <a:pt x="696" y="840"/>
                  </a:lnTo>
                  <a:lnTo>
                    <a:pt x="732" y="800"/>
                  </a:lnTo>
                  <a:lnTo>
                    <a:pt x="766" y="758"/>
                  </a:lnTo>
                  <a:lnTo>
                    <a:pt x="800" y="716"/>
                  </a:lnTo>
                  <a:lnTo>
                    <a:pt x="866" y="630"/>
                  </a:lnTo>
                  <a:lnTo>
                    <a:pt x="926" y="540"/>
                  </a:lnTo>
                  <a:lnTo>
                    <a:pt x="985" y="452"/>
                  </a:lnTo>
                  <a:lnTo>
                    <a:pt x="1039" y="362"/>
                  </a:lnTo>
                  <a:lnTo>
                    <a:pt x="1087" y="274"/>
                  </a:lnTo>
                  <a:lnTo>
                    <a:pt x="1133" y="190"/>
                  </a:lnTo>
                  <a:lnTo>
                    <a:pt x="1173" y="110"/>
                  </a:lnTo>
                  <a:lnTo>
                    <a:pt x="1173" y="110"/>
                  </a:lnTo>
                  <a:lnTo>
                    <a:pt x="1177" y="100"/>
                  </a:lnTo>
                  <a:lnTo>
                    <a:pt x="1179" y="88"/>
                  </a:lnTo>
                  <a:lnTo>
                    <a:pt x="1179" y="78"/>
                  </a:lnTo>
                  <a:lnTo>
                    <a:pt x="1179" y="68"/>
                  </a:lnTo>
                  <a:lnTo>
                    <a:pt x="1175" y="58"/>
                  </a:lnTo>
                  <a:lnTo>
                    <a:pt x="1171" y="48"/>
                  </a:lnTo>
                  <a:lnTo>
                    <a:pt x="1165" y="38"/>
                  </a:lnTo>
                  <a:lnTo>
                    <a:pt x="1157" y="30"/>
                  </a:lnTo>
                  <a:lnTo>
                    <a:pt x="1157" y="30"/>
                  </a:lnTo>
                  <a:lnTo>
                    <a:pt x="1149" y="20"/>
                  </a:lnTo>
                  <a:lnTo>
                    <a:pt x="1139" y="12"/>
                  </a:lnTo>
                  <a:lnTo>
                    <a:pt x="1127" y="6"/>
                  </a:lnTo>
                  <a:lnTo>
                    <a:pt x="1117" y="2"/>
                  </a:lnTo>
                  <a:lnTo>
                    <a:pt x="1105" y="0"/>
                  </a:lnTo>
                  <a:lnTo>
                    <a:pt x="1093" y="2"/>
                  </a:lnTo>
                  <a:lnTo>
                    <a:pt x="1081" y="4"/>
                  </a:lnTo>
                  <a:lnTo>
                    <a:pt x="1069" y="8"/>
                  </a:lnTo>
                  <a:lnTo>
                    <a:pt x="1069" y="8"/>
                  </a:lnTo>
                  <a:close/>
                  <a:moveTo>
                    <a:pt x="152" y="1028"/>
                  </a:moveTo>
                  <a:lnTo>
                    <a:pt x="152" y="1028"/>
                  </a:lnTo>
                  <a:lnTo>
                    <a:pt x="158" y="996"/>
                  </a:lnTo>
                  <a:lnTo>
                    <a:pt x="166" y="968"/>
                  </a:lnTo>
                  <a:lnTo>
                    <a:pt x="176" y="938"/>
                  </a:lnTo>
                  <a:lnTo>
                    <a:pt x="188" y="908"/>
                  </a:lnTo>
                  <a:lnTo>
                    <a:pt x="202" y="878"/>
                  </a:lnTo>
                  <a:lnTo>
                    <a:pt x="218" y="850"/>
                  </a:lnTo>
                  <a:lnTo>
                    <a:pt x="236" y="822"/>
                  </a:lnTo>
                  <a:lnTo>
                    <a:pt x="254" y="794"/>
                  </a:lnTo>
                  <a:lnTo>
                    <a:pt x="274" y="766"/>
                  </a:lnTo>
                  <a:lnTo>
                    <a:pt x="296" y="738"/>
                  </a:lnTo>
                  <a:lnTo>
                    <a:pt x="342" y="684"/>
                  </a:lnTo>
                  <a:lnTo>
                    <a:pt x="394" y="632"/>
                  </a:lnTo>
                  <a:lnTo>
                    <a:pt x="450" y="582"/>
                  </a:lnTo>
                  <a:lnTo>
                    <a:pt x="506" y="534"/>
                  </a:lnTo>
                  <a:lnTo>
                    <a:pt x="566" y="486"/>
                  </a:lnTo>
                  <a:lnTo>
                    <a:pt x="628" y="442"/>
                  </a:lnTo>
                  <a:lnTo>
                    <a:pt x="688" y="400"/>
                  </a:lnTo>
                  <a:lnTo>
                    <a:pt x="750" y="360"/>
                  </a:lnTo>
                  <a:lnTo>
                    <a:pt x="808" y="324"/>
                  </a:lnTo>
                  <a:lnTo>
                    <a:pt x="922" y="258"/>
                  </a:lnTo>
                  <a:lnTo>
                    <a:pt x="922" y="258"/>
                  </a:lnTo>
                  <a:lnTo>
                    <a:pt x="856" y="368"/>
                  </a:lnTo>
                  <a:lnTo>
                    <a:pt x="818" y="426"/>
                  </a:lnTo>
                  <a:lnTo>
                    <a:pt x="778" y="486"/>
                  </a:lnTo>
                  <a:lnTo>
                    <a:pt x="736" y="548"/>
                  </a:lnTo>
                  <a:lnTo>
                    <a:pt x="692" y="608"/>
                  </a:lnTo>
                  <a:lnTo>
                    <a:pt x="646" y="668"/>
                  </a:lnTo>
                  <a:lnTo>
                    <a:pt x="598" y="724"/>
                  </a:lnTo>
                  <a:lnTo>
                    <a:pt x="548" y="780"/>
                  </a:lnTo>
                  <a:lnTo>
                    <a:pt x="494" y="832"/>
                  </a:lnTo>
                  <a:lnTo>
                    <a:pt x="442" y="878"/>
                  </a:lnTo>
                  <a:lnTo>
                    <a:pt x="414" y="900"/>
                  </a:lnTo>
                  <a:lnTo>
                    <a:pt x="386" y="922"/>
                  </a:lnTo>
                  <a:lnTo>
                    <a:pt x="358" y="940"/>
                  </a:lnTo>
                  <a:lnTo>
                    <a:pt x="330" y="958"/>
                  </a:lnTo>
                  <a:lnTo>
                    <a:pt x="300" y="974"/>
                  </a:lnTo>
                  <a:lnTo>
                    <a:pt x="272" y="988"/>
                  </a:lnTo>
                  <a:lnTo>
                    <a:pt x="242" y="1002"/>
                  </a:lnTo>
                  <a:lnTo>
                    <a:pt x="212" y="1012"/>
                  </a:lnTo>
                  <a:lnTo>
                    <a:pt x="182" y="1020"/>
                  </a:lnTo>
                  <a:lnTo>
                    <a:pt x="152" y="1028"/>
                  </a:lnTo>
                  <a:lnTo>
                    <a:pt x="152" y="10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is tech used in </a:t>
            </a:r>
            <a:r>
              <a:rPr lang="en-IN" dirty="0"/>
              <a:t>manufacturing?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7337CEC-576E-46E5-A0B0-AFA2532D3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039" y="1191165"/>
            <a:ext cx="3642360" cy="245364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390CDD8-97E4-44BD-A5FF-4FD1B674A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379" y="4192547"/>
            <a:ext cx="4351020" cy="25908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0DCC670-08F7-4D2E-A9AC-E705DCADF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544" y="4787382"/>
            <a:ext cx="3082084" cy="176869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AFF6188-93CE-43B9-A321-0AFFEDA0EF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916"/>
          <a:stretch/>
        </p:blipFill>
        <p:spPr>
          <a:xfrm>
            <a:off x="1350187" y="1360454"/>
            <a:ext cx="5044440" cy="322879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C707727-01F3-42B3-B741-A367D3E602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414" y="1191165"/>
            <a:ext cx="2682240" cy="169926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DB39B6E-A7F3-4304-80CF-AB5D2F4C6B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414" y="3857267"/>
            <a:ext cx="268224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2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Manufacturing and Engineering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14827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Electrical Engineer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5983395"/>
            <a:ext cx="991382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GB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: £12,000 - £35,000 per 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3821775" y="1512604"/>
            <a:ext cx="211775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Production Worker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5B7B9C0-98D5-4E79-B259-170B3AA866A6}"/>
              </a:ext>
            </a:extLst>
          </p:cNvPr>
          <p:cNvSpPr/>
          <p:nvPr/>
        </p:nvSpPr>
        <p:spPr>
          <a:xfrm>
            <a:off x="7202860" y="1512604"/>
            <a:ext cx="2636940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Maintenance Engineer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65033C1-B48A-4759-9C60-F01ADF5420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78"/>
          <a:stretch/>
        </p:blipFill>
        <p:spPr>
          <a:xfrm>
            <a:off x="389578" y="2000539"/>
            <a:ext cx="3086100" cy="33680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4DC820E-5B6F-4956-889A-DD27FF661E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670" y="2000539"/>
            <a:ext cx="3093720" cy="33832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D811213-9DDE-4EDF-B560-817B569EA7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948" b="1948"/>
          <a:stretch/>
        </p:blipFill>
        <p:spPr>
          <a:xfrm>
            <a:off x="3821775" y="2000539"/>
            <a:ext cx="3093720" cy="33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72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1949570"/>
            <a:ext cx="10691813" cy="5610106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3" y="591852"/>
            <a:ext cx="9914986" cy="900000"/>
          </a:xfrm>
        </p:spPr>
        <p:txBody>
          <a:bodyPr>
            <a:normAutofit/>
          </a:bodyPr>
          <a:lstStyle/>
          <a:p>
            <a:r>
              <a:rPr lang="en-GB" dirty="0"/>
              <a:t>Who are Engineers and what do they do? 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856" y="1640259"/>
            <a:ext cx="5659847" cy="540000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1"/>
                </a:solidFill>
              </a:rPr>
              <a:t>Explore the videos and testimonials on the </a:t>
            </a:r>
            <a:r>
              <a:rPr lang="en-GB" sz="2400" dirty="0">
                <a:solidFill>
                  <a:schemeClr val="accent1"/>
                </a:solidFill>
              </a:rPr>
              <a:t>This Is Engineering </a:t>
            </a:r>
            <a:r>
              <a:rPr lang="en-GB" sz="2400" b="0" dirty="0">
                <a:solidFill>
                  <a:schemeClr val="accent1"/>
                </a:solidFill>
              </a:rPr>
              <a:t>site.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3200" b="0" dirty="0"/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Make notes about all of the things you discover about engineering:</a:t>
            </a:r>
          </a:p>
          <a:p>
            <a:pPr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What kind of engineering careers can you have? </a:t>
            </a:r>
          </a:p>
          <a:p>
            <a:pPr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What do engineers enjoy about their job? </a:t>
            </a:r>
          </a:p>
          <a:p>
            <a:pPr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What led the engineers into their careers? </a:t>
            </a:r>
          </a:p>
          <a:p>
            <a:pPr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What does an engineering career involve?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Manufacturing and Engineering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8756037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8671211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4" name="Picture 13" descr="Image result for this is engineering">
            <a:hlinkClick r:id="rId2"/>
            <a:extLst>
              <a:ext uri="{FF2B5EF4-FFF2-40B4-BE49-F238E27FC236}">
                <a16:creationId xmlns:a16="http://schemas.microsoft.com/office/drawing/2014/main" id="{909A1AC6-B5F8-4121-B92A-E19FDC39B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116" y="1918695"/>
            <a:ext cx="3722284" cy="372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CEF816A-9EE5-4091-B5F0-06DF7B5FE552}"/>
              </a:ext>
            </a:extLst>
          </p:cNvPr>
          <p:cNvSpPr/>
          <p:nvPr/>
        </p:nvSpPr>
        <p:spPr>
          <a:xfrm>
            <a:off x="0" y="0"/>
            <a:ext cx="10691813" cy="25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2" y="573585"/>
            <a:ext cx="9914986" cy="9000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Who are Engineers and what do they do? </a:t>
            </a:r>
            <a:br>
              <a:rPr lang="en-GB" dirty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5425791" cy="1043396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accent6"/>
                </a:solidFill>
              </a:rPr>
              <a:t>Your task: </a:t>
            </a:r>
            <a:r>
              <a:rPr lang="en-GB" sz="2400" b="0" dirty="0">
                <a:solidFill>
                  <a:schemeClr val="accent6"/>
                </a:solidFill>
              </a:rPr>
              <a:t>work in groups to turn your notes into a ‘Hole in the Wall’ activity.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5B87DB-40DB-466F-911E-81CAED46E2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r="17693"/>
          <a:stretch/>
        </p:blipFill>
        <p:spPr>
          <a:xfrm>
            <a:off x="4019909" y="2855348"/>
            <a:ext cx="2446758" cy="3967600"/>
          </a:xfrm>
          <a:prstGeom prst="rect">
            <a:avLst/>
          </a:prstGeom>
        </p:spPr>
      </p:pic>
      <p:sp>
        <p:nvSpPr>
          <p:cNvPr id="15" name="Google Shape;1585;p272">
            <a:extLst>
              <a:ext uri="{FF2B5EF4-FFF2-40B4-BE49-F238E27FC236}">
                <a16:creationId xmlns:a16="http://schemas.microsoft.com/office/drawing/2014/main" id="{FCB8C950-74C5-40F5-BC69-5976A26689BB}"/>
              </a:ext>
            </a:extLst>
          </p:cNvPr>
          <p:cNvSpPr txBox="1"/>
          <p:nvPr/>
        </p:nvSpPr>
        <p:spPr>
          <a:xfrm>
            <a:off x="6857998" y="5394488"/>
            <a:ext cx="3588588" cy="8661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R="560070" defTabSz="801934">
              <a:spcAft>
                <a:spcPts val="900"/>
              </a:spcAft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When you present, one member of your group will present from inside the poster.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1E0AF20-A874-4511-BEA5-AA34CF48C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2" y="2857187"/>
            <a:ext cx="3303470" cy="396576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A7E0A4-07ED-45D4-89B4-7AD1FA278946}"/>
              </a:ext>
            </a:extLst>
          </p:cNvPr>
          <p:cNvSpPr txBox="1">
            <a:spLocks/>
          </p:cNvSpPr>
          <p:nvPr/>
        </p:nvSpPr>
        <p:spPr>
          <a:xfrm>
            <a:off x="6857998" y="2892829"/>
            <a:ext cx="3347049" cy="22053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Cut out a head shape in the middle of the piece of paper. Around the hole, use your notes to write everything you know about engineers.</a:t>
            </a:r>
          </a:p>
        </p:txBody>
      </p:sp>
    </p:spTree>
    <p:extLst>
      <p:ext uri="{BB962C8B-B14F-4D97-AF65-F5344CB8AC3E}">
        <p14:creationId xmlns:p14="http://schemas.microsoft.com/office/powerpoint/2010/main" val="3883760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 to test your engineering skills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7A546C-E909-40B6-9175-1E7AB43F2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9914987" cy="402664"/>
          </a:xfrm>
        </p:spPr>
        <p:txBody>
          <a:bodyPr/>
          <a:lstStyle/>
          <a:p>
            <a:pPr lvl="0"/>
            <a:r>
              <a:rPr lang="en-US" sz="2400" b="0" dirty="0">
                <a:solidFill>
                  <a:schemeClr val="accent3"/>
                </a:solidFill>
                <a:ea typeface="Arial" panose="020B0604020202020204" pitchFamily="34" charset="0"/>
                <a:cs typeface="Arial" panose="020B0604020202020204" pitchFamily="34" charset="0"/>
              </a:rPr>
              <a:t>Spaghetti and marshmallow tower </a:t>
            </a:r>
            <a:endParaRPr lang="en-IN" sz="2400" b="0" dirty="0">
              <a:solidFill>
                <a:schemeClr val="accent3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5117123" y="2812211"/>
            <a:ext cx="5174014" cy="40742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5785336" y="3065094"/>
            <a:ext cx="4359328" cy="39292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789"/>
              </a:spcAft>
              <a:buSzPct val="100000"/>
            </a:pPr>
            <a:r>
              <a:rPr lang="en-GB" sz="2200" b="1" dirty="0">
                <a:solidFill>
                  <a:schemeClr val="bg1"/>
                </a:solidFill>
              </a:rPr>
              <a:t>Your challenge: </a:t>
            </a:r>
            <a:r>
              <a:rPr lang="en-GB" sz="2200" dirty="0">
                <a:solidFill>
                  <a:schemeClr val="bg1"/>
                </a:solidFill>
              </a:rPr>
              <a:t>Who can build the highest (free standing) tower from spaghetti and marshmallows?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sz="2200" dirty="0">
                <a:solidFill>
                  <a:schemeClr val="bg1"/>
                </a:solidFill>
              </a:rPr>
              <a:t>What makes a good engineer? </a:t>
            </a: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>Did any of you draw a plan first? Did any of you test your products to find out how strong they were </a:t>
            </a: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>or how you could connect them successfully? What would you do differently next time? </a:t>
            </a:r>
          </a:p>
          <a:p>
            <a:pPr>
              <a:spcAft>
                <a:spcPts val="789"/>
              </a:spcAft>
              <a:buSzPct val="100000"/>
            </a:pPr>
            <a:endParaRPr lang="en-GB" sz="2200" dirty="0">
              <a:solidFill>
                <a:schemeClr val="bg1"/>
              </a:solidFill>
            </a:endParaRPr>
          </a:p>
        </p:txBody>
      </p:sp>
      <p:pic>
        <p:nvPicPr>
          <p:cNvPr id="22" name="Picture 2" descr="Image result for spaghetti and marshmallow tower">
            <a:extLst>
              <a:ext uri="{FF2B5EF4-FFF2-40B4-BE49-F238E27FC236}">
                <a16:creationId xmlns:a16="http://schemas.microsoft.com/office/drawing/2014/main" id="{5A963FFA-E28F-4EFD-9769-4DB10EAC91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58"/>
          <a:stretch/>
        </p:blipFill>
        <p:spPr bwMode="auto">
          <a:xfrm>
            <a:off x="389578" y="2118807"/>
            <a:ext cx="5088030" cy="43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30"/>
            <a:ext cx="10691812" cy="4200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Can you match the robots to their function?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2267571"/>
            <a:ext cx="2873172" cy="2822014"/>
          </a:xfrm>
        </p:spPr>
        <p:txBody>
          <a:bodyPr/>
          <a:lstStyle/>
          <a:p>
            <a:r>
              <a:rPr lang="en-GB" sz="2400" b="0" dirty="0">
                <a:solidFill>
                  <a:schemeClr val="accent2"/>
                </a:solidFill>
              </a:rPr>
              <a:t>What do you think robots look like?</a:t>
            </a:r>
          </a:p>
          <a:p>
            <a:r>
              <a:rPr lang="en-GB" sz="2400" b="0" dirty="0">
                <a:solidFill>
                  <a:schemeClr val="accent2"/>
                </a:solidFill>
              </a:rPr>
              <a:t>What jobs do robots do for us now?  </a:t>
            </a:r>
          </a:p>
          <a:p>
            <a:r>
              <a:rPr lang="en-GB" sz="2400" b="0" dirty="0">
                <a:solidFill>
                  <a:schemeClr val="accent2"/>
                </a:solidFill>
              </a:rPr>
              <a:t>What kind of jobs do you think robots will do in the future?</a:t>
            </a:r>
          </a:p>
          <a:p>
            <a:endParaRPr lang="en-GB" sz="1800" dirty="0">
              <a:solidFill>
                <a:schemeClr val="accent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8B6B61-7D70-4C46-BFB5-2D1A7E868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636" y="1740866"/>
            <a:ext cx="2034150" cy="1827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4484FA-3D8A-4AE4-BCB1-7CA7A4DF6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226" y="3821427"/>
            <a:ext cx="2548785" cy="14228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074598-80BD-4974-AB11-996275524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8278" y="3952388"/>
            <a:ext cx="1862250" cy="14046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356641-4468-4979-B6D7-0E03CFF721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5922" y="3841892"/>
            <a:ext cx="1332104" cy="16047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74F149-637E-4802-9AEE-0F17641E8B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0786" y="1740866"/>
            <a:ext cx="2263350" cy="1870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6E3CFBA-14F4-4FED-B8D7-0F707D1941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4086" y="1753625"/>
            <a:ext cx="2492550" cy="192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405,5,Careers in Tech for Manufacturing and Engineering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1095</TotalTime>
  <Words>783</Words>
  <Application>Microsoft Macintosh PowerPoint</Application>
  <PresentationFormat>Custom</PresentationFormat>
  <Paragraphs>92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PwC</vt:lpstr>
      <vt:lpstr>Tech for Manufacturing and Engineering: Teacher notes</vt:lpstr>
      <vt:lpstr>Share homework</vt:lpstr>
      <vt:lpstr>Manufacturing and Engineering</vt:lpstr>
      <vt:lpstr>How is tech used in manufacturing?</vt:lpstr>
      <vt:lpstr>Careers in Tech for Manufacturing and Engineering</vt:lpstr>
      <vt:lpstr>Who are Engineers and what do they do?  </vt:lpstr>
      <vt:lpstr>Who are Engineers and what do they do?  </vt:lpstr>
      <vt:lpstr>Time to test your engineering skills</vt:lpstr>
      <vt:lpstr>Can you match the robots to their function?</vt:lpstr>
      <vt:lpstr>How can technology be used for fashion?</vt:lpstr>
      <vt:lpstr>Meet today’s role model</vt:lpstr>
      <vt:lpstr>Loomia group task 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146</cp:revision>
  <dcterms:created xsi:type="dcterms:W3CDTF">2018-10-18T09:26:04Z</dcterms:created>
  <dcterms:modified xsi:type="dcterms:W3CDTF">2022-05-25T10:17:07Z</dcterms:modified>
  <cp:category/>
</cp:coreProperties>
</file>