
<file path=[Content_Types].xml><?xml version="1.0" encoding="utf-8"?>
<Types xmlns="http://schemas.openxmlformats.org/package/2006/content-types">
  <Default Extension="fntdata" ContentType="application/x-fontdata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Poppins" pitchFamily="2" charset="77"/>
      <p:regular r:id="rId7"/>
      <p:bold r:id="rId8"/>
      <p:italic r:id="rId9"/>
      <p:boldItalic r:id="rId10"/>
    </p:embeddedFont>
  </p:embeddedFontLst>
  <p:custDataLst>
    <p:tags r:id="rId11"/>
  </p:custData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807" autoAdjust="0"/>
  </p:normalViewPr>
  <p:slideViewPr>
    <p:cSldViewPr>
      <p:cViewPr>
        <p:scale>
          <a:sx n="145" d="100"/>
          <a:sy n="145" d="100"/>
        </p:scale>
        <p:origin x="520" y="-10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gs" Target="tags/tag1.xml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59994" y="1566011"/>
            <a:ext cx="3132455" cy="5634355"/>
          </a:xfrm>
          <a:custGeom>
            <a:avLst/>
            <a:gdLst/>
            <a:ahLst/>
            <a:cxnLst/>
            <a:rect l="l" t="t" r="r" b="b"/>
            <a:pathLst>
              <a:path w="3132454" h="5634355">
                <a:moveTo>
                  <a:pt x="3131997" y="0"/>
                </a:moveTo>
                <a:lnTo>
                  <a:pt x="0" y="0"/>
                </a:lnTo>
                <a:lnTo>
                  <a:pt x="0" y="5633999"/>
                </a:lnTo>
                <a:lnTo>
                  <a:pt x="3131997" y="5633999"/>
                </a:lnTo>
                <a:lnTo>
                  <a:pt x="3131997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714356" y="1746008"/>
            <a:ext cx="1190625" cy="934719"/>
          </a:xfrm>
          <a:custGeom>
            <a:avLst/>
            <a:gdLst/>
            <a:ahLst/>
            <a:cxnLst/>
            <a:rect l="l" t="t" r="r" b="b"/>
            <a:pathLst>
              <a:path w="1190625" h="934719">
                <a:moveTo>
                  <a:pt x="0" y="934516"/>
                </a:moveTo>
                <a:lnTo>
                  <a:pt x="1190345" y="934516"/>
                </a:lnTo>
                <a:lnTo>
                  <a:pt x="1190345" y="0"/>
                </a:lnTo>
                <a:lnTo>
                  <a:pt x="0" y="0"/>
                </a:lnTo>
                <a:lnTo>
                  <a:pt x="0" y="93451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3714356" y="2781007"/>
            <a:ext cx="2533015" cy="753745"/>
          </a:xfrm>
          <a:custGeom>
            <a:avLst/>
            <a:gdLst/>
            <a:ahLst/>
            <a:cxnLst/>
            <a:rect l="l" t="t" r="r" b="b"/>
            <a:pathLst>
              <a:path w="2533015" h="753745">
                <a:moveTo>
                  <a:pt x="0" y="753249"/>
                </a:moveTo>
                <a:lnTo>
                  <a:pt x="2532684" y="753249"/>
                </a:lnTo>
                <a:lnTo>
                  <a:pt x="2532684" y="0"/>
                </a:lnTo>
                <a:lnTo>
                  <a:pt x="0" y="0"/>
                </a:lnTo>
                <a:lnTo>
                  <a:pt x="0" y="75324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6424828" y="1746008"/>
            <a:ext cx="2533015" cy="1672589"/>
          </a:xfrm>
          <a:custGeom>
            <a:avLst/>
            <a:gdLst/>
            <a:ahLst/>
            <a:cxnLst/>
            <a:rect l="l" t="t" r="r" b="b"/>
            <a:pathLst>
              <a:path w="2533015" h="1672589">
                <a:moveTo>
                  <a:pt x="0" y="1672056"/>
                </a:moveTo>
                <a:lnTo>
                  <a:pt x="2532684" y="1672056"/>
                </a:lnTo>
                <a:lnTo>
                  <a:pt x="2532684" y="0"/>
                </a:lnTo>
                <a:lnTo>
                  <a:pt x="0" y="0"/>
                </a:lnTo>
                <a:lnTo>
                  <a:pt x="0" y="167205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714356" y="3634740"/>
            <a:ext cx="2533015" cy="762000"/>
          </a:xfrm>
          <a:custGeom>
            <a:avLst/>
            <a:gdLst/>
            <a:ahLst/>
            <a:cxnLst/>
            <a:rect l="l" t="t" r="r" b="b"/>
            <a:pathLst>
              <a:path w="2533015" h="762000">
                <a:moveTo>
                  <a:pt x="0" y="761555"/>
                </a:moveTo>
                <a:lnTo>
                  <a:pt x="2532684" y="761555"/>
                </a:lnTo>
                <a:lnTo>
                  <a:pt x="2532684" y="0"/>
                </a:lnTo>
                <a:lnTo>
                  <a:pt x="0" y="0"/>
                </a:lnTo>
                <a:lnTo>
                  <a:pt x="0" y="761555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069598" y="1746008"/>
            <a:ext cx="1190345" cy="93450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3714356" y="4492853"/>
            <a:ext cx="2533015" cy="1626235"/>
          </a:xfrm>
          <a:custGeom>
            <a:avLst/>
            <a:gdLst/>
            <a:ahLst/>
            <a:cxnLst/>
            <a:rect l="l" t="t" r="r" b="b"/>
            <a:pathLst>
              <a:path w="2533015" h="1626235">
                <a:moveTo>
                  <a:pt x="0" y="1626196"/>
                </a:moveTo>
                <a:lnTo>
                  <a:pt x="2532684" y="1626196"/>
                </a:lnTo>
                <a:lnTo>
                  <a:pt x="2532684" y="0"/>
                </a:lnTo>
                <a:lnTo>
                  <a:pt x="0" y="0"/>
                </a:lnTo>
                <a:lnTo>
                  <a:pt x="0" y="162619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6424828" y="3552355"/>
            <a:ext cx="2540635" cy="1153795"/>
          </a:xfrm>
          <a:custGeom>
            <a:avLst/>
            <a:gdLst/>
            <a:ahLst/>
            <a:cxnLst/>
            <a:rect l="l" t="t" r="r" b="b"/>
            <a:pathLst>
              <a:path w="2540634" h="1153795">
                <a:moveTo>
                  <a:pt x="0" y="1153706"/>
                </a:moveTo>
                <a:lnTo>
                  <a:pt x="2540342" y="1153706"/>
                </a:lnTo>
                <a:lnTo>
                  <a:pt x="2540342" y="0"/>
                </a:lnTo>
                <a:lnTo>
                  <a:pt x="0" y="0"/>
                </a:lnTo>
                <a:lnTo>
                  <a:pt x="0" y="115370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6424828" y="5976023"/>
            <a:ext cx="2540635" cy="1216025"/>
          </a:xfrm>
          <a:custGeom>
            <a:avLst/>
            <a:gdLst/>
            <a:ahLst/>
            <a:cxnLst/>
            <a:rect l="l" t="t" r="r" b="b"/>
            <a:pathLst>
              <a:path w="2540634" h="1216025">
                <a:moveTo>
                  <a:pt x="0" y="1215707"/>
                </a:moveTo>
                <a:lnTo>
                  <a:pt x="2540342" y="1215707"/>
                </a:lnTo>
                <a:lnTo>
                  <a:pt x="2540342" y="0"/>
                </a:lnTo>
                <a:lnTo>
                  <a:pt x="0" y="0"/>
                </a:lnTo>
                <a:lnTo>
                  <a:pt x="0" y="1215707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9135300" y="1746008"/>
            <a:ext cx="1190625" cy="1980564"/>
          </a:xfrm>
          <a:custGeom>
            <a:avLst/>
            <a:gdLst/>
            <a:ahLst/>
            <a:cxnLst/>
            <a:rect l="l" t="t" r="r" b="b"/>
            <a:pathLst>
              <a:path w="1190625" h="1980564">
                <a:moveTo>
                  <a:pt x="0" y="1980349"/>
                </a:moveTo>
                <a:lnTo>
                  <a:pt x="1190345" y="1980349"/>
                </a:lnTo>
                <a:lnTo>
                  <a:pt x="1190345" y="0"/>
                </a:lnTo>
                <a:lnTo>
                  <a:pt x="0" y="0"/>
                </a:lnTo>
                <a:lnTo>
                  <a:pt x="0" y="198034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359994" y="359994"/>
            <a:ext cx="5715000" cy="1206500"/>
          </a:xfrm>
          <a:custGeom>
            <a:avLst/>
            <a:gdLst/>
            <a:ahLst/>
            <a:cxnLst/>
            <a:rect l="l" t="t" r="r" b="b"/>
            <a:pathLst>
              <a:path w="5715000" h="1206500">
                <a:moveTo>
                  <a:pt x="5715000" y="0"/>
                </a:moveTo>
                <a:lnTo>
                  <a:pt x="0" y="0"/>
                </a:lnTo>
                <a:lnTo>
                  <a:pt x="0" y="1206004"/>
                </a:lnTo>
                <a:lnTo>
                  <a:pt x="5715000" y="1206004"/>
                </a:lnTo>
                <a:lnTo>
                  <a:pt x="5715000" y="0"/>
                </a:lnTo>
                <a:close/>
              </a:path>
            </a:pathLst>
          </a:custGeom>
          <a:solidFill>
            <a:srgbClr val="EC58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3299" y="465483"/>
            <a:ext cx="9566800" cy="834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irstcareers.co.uk/careers/what-is-like-to-be-an-ethical-hacker/" TargetMode="External"/><Relationship Id="rId3" Type="http://schemas.openxmlformats.org/officeDocument/2006/relationships/hyperlink" Target="https://www.youtube.com/watch?v=7TpsYofbAPA" TargetMode="External"/><Relationship Id="rId7" Type="http://schemas.openxmlformats.org/officeDocument/2006/relationships/hyperlink" Target="http://www.youtube.com/watch?v=DKzi5CYNFA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bc.ca/news2/interactives/digitalsurveillance/" TargetMode="External"/><Relationship Id="rId11" Type="http://schemas.openxmlformats.org/officeDocument/2006/relationships/image" Target="../media/image3.jpg"/><Relationship Id="rId5" Type="http://schemas.openxmlformats.org/officeDocument/2006/relationships/hyperlink" Target="https://www.youtube.com/watch?v=zgS28osUr4I&amp;feature=youtube" TargetMode="External"/><Relationship Id="rId10" Type="http://schemas.openxmlformats.org/officeDocument/2006/relationships/hyperlink" Target="https://www.pbs.org/wgbh/nova/labs/lab/cyber/" TargetMode="External"/><Relationship Id="rId4" Type="http://schemas.openxmlformats.org/officeDocument/2006/relationships/hyperlink" Target="https://www.nbcnews.com/tech/tech-news/facial-recognition-tech-used-scan-stalkers-taylor-swift-show-report-n947581" TargetMode="External"/><Relationship Id="rId9" Type="http://schemas.openxmlformats.org/officeDocument/2006/relationships/hyperlink" Target="https://www.pbs.org/video/nova-cybersecurity-10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3299" y="465483"/>
            <a:ext cx="4895215" cy="834390"/>
          </a:xfrm>
          <a:prstGeom prst="rect">
            <a:avLst/>
          </a:prstGeom>
        </p:spPr>
        <p:txBody>
          <a:bodyPr vert="horz" wrap="square" lIns="0" tIns="142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20"/>
              </a:spcBef>
            </a:pPr>
            <a:r>
              <a:rPr dirty="0"/>
              <a:t>Tech</a:t>
            </a:r>
            <a:r>
              <a:rPr spc="45" dirty="0"/>
              <a:t> </a:t>
            </a:r>
            <a:r>
              <a:rPr dirty="0"/>
              <a:t>for</a:t>
            </a:r>
            <a:r>
              <a:rPr spc="50" dirty="0"/>
              <a:t> </a:t>
            </a:r>
            <a:r>
              <a:rPr dirty="0"/>
              <a:t>Security</a:t>
            </a:r>
            <a:r>
              <a:rPr spc="50" dirty="0"/>
              <a:t> </a:t>
            </a:r>
            <a:r>
              <a:rPr dirty="0"/>
              <a:t>and</a:t>
            </a:r>
            <a:r>
              <a:rPr spc="50" dirty="0"/>
              <a:t> </a:t>
            </a:r>
            <a:r>
              <a:rPr spc="-10" dirty="0"/>
              <a:t>Safety</a:t>
            </a:r>
          </a:p>
          <a:p>
            <a:pPr marL="12700" marR="5080">
              <a:lnSpc>
                <a:spcPct val="108300"/>
              </a:lnSpc>
              <a:spcBef>
                <a:spcPts val="409"/>
              </a:spcBef>
            </a:pPr>
            <a:r>
              <a:rPr sz="1000" dirty="0"/>
              <a:t>To understand how technology is used for security and safety and </a:t>
            </a:r>
            <a:r>
              <a:rPr sz="1000" spc="-10" dirty="0"/>
              <a:t>broaden</a:t>
            </a:r>
            <a:r>
              <a:rPr sz="1000" spc="500" dirty="0"/>
              <a:t> </a:t>
            </a:r>
            <a:r>
              <a:rPr sz="1000" dirty="0"/>
              <a:t>my knowledge of careers available in this </a:t>
            </a:r>
            <a:r>
              <a:rPr sz="1000" spc="-10" dirty="0"/>
              <a:t>field.</a:t>
            </a: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563299" y="1719097"/>
            <a:ext cx="2720340" cy="704039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9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RESOURCES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29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A3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and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pens for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note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5080" indent="-64135">
              <a:lnSpc>
                <a:spcPct val="100000"/>
              </a:lnSpc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pens for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posters/presentation if you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 for 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 of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lnSpc>
                <a:spcPct val="100000"/>
              </a:lnSpc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Printouts of homework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sheets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3299" y="2562225"/>
            <a:ext cx="1495425" cy="34417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TIME FOR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LESSON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29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3299" y="3039846"/>
            <a:ext cx="1909445" cy="34417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VENUE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29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Suite/Classroom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laptops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3299" y="3517468"/>
            <a:ext cx="2376805" cy="580928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PREPARATION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marR="5080" indent="-63500">
              <a:lnSpc>
                <a:spcPct val="100000"/>
              </a:lnSpc>
              <a:spcBef>
                <a:spcPts val="295"/>
              </a:spcBef>
              <a:buChar char="•"/>
              <a:tabLst>
                <a:tab pos="76200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(Box 7)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CBC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data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r>
              <a:rPr lang="en-GB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(Box 4)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loaded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onto </a:t>
            </a:r>
            <a:r>
              <a:rPr sz="8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sharing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platform for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children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easily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63299" y="4118228"/>
            <a:ext cx="2844929" cy="2820003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NATIONAL CURRICULUM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LINKS</a:t>
            </a:r>
            <a:endParaRPr sz="800" dirty="0">
              <a:latin typeface="Poppins"/>
              <a:cs typeface="Poppins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212090" indent="-64135">
              <a:spcBef>
                <a:spcPts val="29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Create, reuse, revise and repurpose digital artefacts for a given audience with attention to trustworthiness, design and usability</a:t>
            </a:r>
          </a:p>
          <a:p>
            <a:pPr marL="76200" marR="5080" indent="-64135"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 a range of ways to use technology safely, respectfully, responsibly and securely, including protecting their online identity and privacy; recognise inappropriate content, contact and conduct and know how to</a:t>
            </a:r>
            <a:r>
              <a:rPr lang="en-GB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concerns</a:t>
            </a: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r>
              <a:rPr sz="8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spcBef>
                <a:spcPts val="29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 new and emerging technologies</a:t>
            </a:r>
          </a:p>
          <a:p>
            <a:pPr marL="76200" indent="-64135"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 developments in design and technology,</a:t>
            </a:r>
            <a:r>
              <a:rPr lang="en-GB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 impacts on individuals, society and the environments, and the responsibilities of designers, engineers</a:t>
            </a:r>
            <a:r>
              <a:rPr lang="en-GB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technologists</a:t>
            </a: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Spoken 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English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241935" indent="-64135">
              <a:spcBef>
                <a:spcPts val="29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Giving short speeches and presentations, expressing their own ideas and keeping to the point</a:t>
            </a: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sz="8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design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spcBef>
                <a:spcPts val="29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use a range of techniques and media</a:t>
            </a: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74994" y="359994"/>
            <a:ext cx="4257001" cy="1206017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779999" y="1754257"/>
            <a:ext cx="116839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1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779999" y="2059057"/>
            <a:ext cx="1062355" cy="508634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12065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enhance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 examples on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of any other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490475" y="3547906"/>
            <a:ext cx="19621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6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490477" y="3819254"/>
            <a:ext cx="2338705" cy="79252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Hacking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680"/>
              </a:lnSpc>
              <a:spcBef>
                <a:spcPts val="32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 about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Paul: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https://www.youtube.</a:t>
            </a: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com/watch?v=7TpsYofbAPA</a:t>
            </a:r>
            <a:endParaRPr lang="en-GB" sz="600" spc="-10" dirty="0">
              <a:solidFill>
                <a:srgbClr val="231F20"/>
              </a:solidFill>
              <a:uFill>
                <a:solidFill>
                  <a:srgbClr val="231F2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1755" algn="l">
              <a:lnSpc>
                <a:spcPts val="68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groups, ask the students 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a list of all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items 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houses which could possibly be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hacked.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2860" algn="l">
              <a:lnSpc>
                <a:spcPts val="700"/>
              </a:lnSpc>
              <a:spcBef>
                <a:spcPts val="26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their finding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how the students think they could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cyber security of their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house.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490475" y="5971582"/>
            <a:ext cx="20129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8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490475" y="6242904"/>
            <a:ext cx="2384425" cy="841256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4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facial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recognition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6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88265" algn="l">
              <a:lnSpc>
                <a:spcPts val="680"/>
              </a:lnSpc>
              <a:spcBef>
                <a:spcPts val="30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clip at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of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news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and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one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top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explains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 use at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Taylor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Swift’s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concert.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Encourag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a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debate between the students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D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you think this is a good or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bad</a:t>
            </a:r>
            <a:r>
              <a:rPr lang="en-GB" sz="6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 in technology and why? What might companies do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</a:t>
            </a:r>
            <a:r>
              <a:rPr lang="en-GB"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84455" algn="l">
              <a:lnSpc>
                <a:spcPts val="700"/>
              </a:lnSpc>
              <a:spcBef>
                <a:spcPts val="270"/>
              </a:spcBef>
            </a:pP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https://www.nbcnews.com/tech/tech-</a:t>
            </a:r>
            <a:r>
              <a:rPr sz="60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news/facial-</a:t>
            </a: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recognition-</a:t>
            </a:r>
            <a:r>
              <a:rPr sz="600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tech-</a:t>
            </a:r>
            <a:r>
              <a:rPr sz="60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used-scan-stalkers-</a:t>
            </a: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taylor-</a:t>
            </a:r>
            <a:r>
              <a:rPr sz="60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swift-show-</a:t>
            </a: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report-n947581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200953" y="1754257"/>
            <a:ext cx="18859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9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188504" y="2059057"/>
            <a:ext cx="1124972" cy="1659429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51435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r>
              <a:rPr sz="6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(25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91440" algn="l">
              <a:lnSpc>
                <a:spcPts val="700"/>
              </a:lnSpc>
              <a:spcBef>
                <a:spcPts val="280"/>
              </a:spcBef>
            </a:pP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https://www.youtube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.</a:t>
            </a: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com/</a:t>
            </a:r>
            <a:br>
              <a:rPr lang="en-GB"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</a:br>
            <a:r>
              <a:rPr sz="600" spc="-10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watch?v</a:t>
            </a: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=zgS28osUr4I&amp;</a:t>
            </a:r>
            <a:br>
              <a:rPr lang="en-GB"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</a:b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feature=youtube</a:t>
            </a:r>
            <a:endParaRPr lang="en-GB" sz="600" spc="-10" dirty="0">
              <a:solidFill>
                <a:srgbClr val="231F20"/>
              </a:solidFill>
              <a:uFill>
                <a:solidFill>
                  <a:srgbClr val="231F2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10489" algn="l">
              <a:lnSpc>
                <a:spcPts val="700"/>
              </a:lnSpc>
              <a:spcBef>
                <a:spcPts val="285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</a:t>
            </a:r>
            <a:r>
              <a:rPr sz="60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2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r>
              <a:rPr lang="en-GB"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learning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today’s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safe.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presented in any way you would like, for example on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paper,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Flip</a:t>
            </a:r>
            <a:r>
              <a:rPr lang="en-US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 etc. 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779999" y="4501105"/>
            <a:ext cx="20955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4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779999" y="4772454"/>
            <a:ext cx="2303780" cy="121983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Footprints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889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intro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clip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 give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independently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Lauren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to day basis. Ask the students to make notes about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anything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shocks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980"/>
              </a:lnSpc>
              <a:spcBef>
                <a:spcPts val="60"/>
              </a:spcBef>
            </a:pPr>
            <a:r>
              <a:rPr sz="6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https://www.cbc.ca/news2/interactives/digitalsurveillance/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Discuss: Did anything shock you about how your data is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tracked?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29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Lauren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reduce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risk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sharing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herself? How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share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data every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7465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think we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 be careful about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amount of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779999" y="2776556"/>
            <a:ext cx="17843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2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779999" y="3047904"/>
            <a:ext cx="2420620" cy="36449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you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security?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58115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examples on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PPT and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related starting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salaries.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of these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appeal 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students and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490475" y="1810906"/>
            <a:ext cx="20066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5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490475" y="2082230"/>
            <a:ext cx="2339975" cy="1277273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cyber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attack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who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hackers?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3025" algn="l">
              <a:lnSpc>
                <a:spcPts val="680"/>
              </a:lnSpc>
              <a:spcBef>
                <a:spcPts val="30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what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cyber-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attack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statistics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around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cyber-attacks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66370" algn="l">
              <a:lnSpc>
                <a:spcPts val="68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Discuss: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hacking?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are hackers?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do they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hack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discuss: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https://www.youtube.com/watch?v=DKzi5CYNF</a:t>
            </a:r>
            <a:r>
              <a:rPr sz="6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Ag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680"/>
              </a:lnSpc>
              <a:spcBef>
                <a:spcPts val="284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ethical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hackers and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do?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 and discuss the information beneath the video with the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class: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https://www.firstcareers.co.uk/careers/what-</a:t>
            </a:r>
            <a:r>
              <a:rPr sz="60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is-like-to-be-an-</a:t>
            </a: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ethical-hacker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/</a:t>
            </a:r>
            <a:endParaRPr lang="en-GB" sz="600" spc="-1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29539" algn="l">
              <a:lnSpc>
                <a:spcPts val="68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 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partner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difference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hacker and an ethical hacker – discuss with the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779999" y="3630292"/>
            <a:ext cx="18986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3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779999" y="3901640"/>
            <a:ext cx="2315210" cy="36449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watching, discuss the role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model’s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career path: What led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technology career?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enjoy about their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9135300" y="5648223"/>
            <a:ext cx="1190625" cy="1543685"/>
          </a:xfrm>
          <a:custGeom>
            <a:avLst/>
            <a:gdLst/>
            <a:ahLst/>
            <a:cxnLst/>
            <a:rect l="l" t="t" r="r" b="b"/>
            <a:pathLst>
              <a:path w="1190625" h="1543684">
                <a:moveTo>
                  <a:pt x="0" y="1543634"/>
                </a:moveTo>
                <a:lnTo>
                  <a:pt x="1190345" y="1543634"/>
                </a:lnTo>
                <a:lnTo>
                  <a:pt x="1190345" y="0"/>
                </a:lnTo>
                <a:lnTo>
                  <a:pt x="0" y="0"/>
                </a:lnTo>
                <a:lnTo>
                  <a:pt x="0" y="1543634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9135300" y="3826429"/>
            <a:ext cx="1190625" cy="1701800"/>
          </a:xfrm>
          <a:custGeom>
            <a:avLst/>
            <a:gdLst/>
            <a:ahLst/>
            <a:cxnLst/>
            <a:rect l="l" t="t" r="r" b="b"/>
            <a:pathLst>
              <a:path w="1190625" h="1701800">
                <a:moveTo>
                  <a:pt x="0" y="1701749"/>
                </a:moveTo>
                <a:lnTo>
                  <a:pt x="1190345" y="1701749"/>
                </a:lnTo>
                <a:lnTo>
                  <a:pt x="1190345" y="0"/>
                </a:lnTo>
                <a:lnTo>
                  <a:pt x="0" y="0"/>
                </a:lnTo>
                <a:lnTo>
                  <a:pt x="0" y="170174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9200953" y="5643769"/>
            <a:ext cx="220979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spc="-25" dirty="0">
                <a:solidFill>
                  <a:srgbClr val="EC5850"/>
                </a:solidFill>
                <a:latin typeface="Poppins"/>
                <a:cs typeface="Poppins"/>
              </a:rPr>
              <a:t>11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9200953" y="5948569"/>
            <a:ext cx="1054100" cy="1172116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164465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Homework</a:t>
            </a:r>
            <a:r>
              <a:rPr sz="600" b="1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CAPTCHA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means and how it is used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security.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45720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CAPTCHA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a mix of 5-8 letters and numbers.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Remember it needs to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di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stinguishable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</a:t>
            </a:r>
            <a:r>
              <a:rPr lang="en-GB"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b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 not clear enough for </a:t>
            </a:r>
            <a:r>
              <a:rPr lang="en-GB"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 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9200953" y="3857625"/>
            <a:ext cx="30480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spc="-25" dirty="0">
                <a:solidFill>
                  <a:srgbClr val="EC5850"/>
                </a:solidFill>
                <a:latin typeface="Poppins"/>
                <a:cs typeface="Poppins"/>
              </a:rPr>
              <a:t>10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200953" y="4141674"/>
            <a:ext cx="1054100" cy="132588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048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yourself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06045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anything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particularly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 you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today? Do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it’s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4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3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are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going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away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security/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425793" y="4800206"/>
            <a:ext cx="2540635" cy="1067435"/>
          </a:xfrm>
          <a:custGeom>
            <a:avLst/>
            <a:gdLst/>
            <a:ahLst/>
            <a:cxnLst/>
            <a:rect l="l" t="t" r="r" b="b"/>
            <a:pathLst>
              <a:path w="2540634" h="1067435">
                <a:moveTo>
                  <a:pt x="0" y="1067295"/>
                </a:moveTo>
                <a:lnTo>
                  <a:pt x="2540342" y="1067295"/>
                </a:lnTo>
                <a:lnTo>
                  <a:pt x="2540342" y="0"/>
                </a:lnTo>
                <a:lnTo>
                  <a:pt x="0" y="0"/>
                </a:lnTo>
                <a:lnTo>
                  <a:pt x="0" y="1067295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504337" y="4795757"/>
            <a:ext cx="16192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7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504337" y="5067080"/>
            <a:ext cx="2232660" cy="72840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security?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79070" algn="l">
              <a:lnSpc>
                <a:spcPts val="680"/>
              </a:lnSpc>
              <a:spcBef>
                <a:spcPts val="30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video: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600" spc="-5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79070" algn="l">
              <a:lnSpc>
                <a:spcPts val="680"/>
              </a:lnSpc>
              <a:spcBef>
                <a:spcPts val="300"/>
              </a:spcBef>
            </a:pP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https://www.pbs.org/video/nova-</a:t>
            </a:r>
            <a:r>
              <a:rPr sz="60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cybersecurity-</a:t>
            </a:r>
            <a:r>
              <a:rPr sz="600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101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/</a:t>
            </a:r>
            <a:endParaRPr lang="en-GB" sz="600" spc="-2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680"/>
              </a:lnSpc>
              <a:spcBef>
                <a:spcPts val="285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play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NOVA Cyber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(if finished they could continue to higher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levels).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245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https://www.pbs.org/wgbh/nova/labs/lab/cyber/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object 3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714356" y="6228016"/>
            <a:ext cx="2529509" cy="957897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1036</Words>
  <Application>Microsoft Macintosh PowerPoint</Application>
  <PresentationFormat>Custom</PresentationFormat>
  <Paragraphs>73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Poppins</vt:lpstr>
      <vt:lpstr>Office Theme</vt:lpstr>
      <vt:lpstr>Tech for Security and Safety To understand how technology is used for security and safety and broaden my knowledge of careers available in this field.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All_Tech for Security_297x210_20.9.19.indd</dc:title>
  <cp:lastModifiedBy>Patel, Hitz</cp:lastModifiedBy>
  <cp:revision>4</cp:revision>
  <dcterms:created xsi:type="dcterms:W3CDTF">2022-06-10T11:19:46Z</dcterms:created>
  <dcterms:modified xsi:type="dcterms:W3CDTF">2022-06-15T16:09:53Z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2019-09-20T00:00:00Z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2022-06-10T00:00:00Z</vt:filetime>
  </property>
</Properties>
</file>