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5998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>
                <a:moveTo>
                  <a:pt x="3131997" y="0"/>
                </a:moveTo>
                <a:lnTo>
                  <a:pt x="0" y="0"/>
                </a:lnTo>
                <a:lnTo>
                  <a:pt x="0" y="1657705"/>
                </a:lnTo>
                <a:lnTo>
                  <a:pt x="3131997" y="1657705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681009"/>
            <a:ext cx="9566800" cy="6267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681009"/>
            <a:ext cx="3622040" cy="626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95"/>
              </a:spcBef>
            </a:pPr>
            <a:r>
              <a:rPr dirty="0"/>
              <a:t>Tech</a:t>
            </a:r>
            <a:r>
              <a:rPr spc="45" dirty="0"/>
              <a:t> </a:t>
            </a:r>
            <a:r>
              <a:rPr dirty="0"/>
              <a:t>for</a:t>
            </a:r>
            <a:r>
              <a:rPr spc="50" dirty="0"/>
              <a:t> </a:t>
            </a:r>
            <a:r>
              <a:rPr dirty="0"/>
              <a:t>Security</a:t>
            </a:r>
            <a:r>
              <a:rPr spc="50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spc="-10" dirty="0"/>
              <a:t>Safety Homework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299" y="1801384"/>
            <a:ext cx="3232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0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 dirty="0">
              <a:latin typeface="Poppins"/>
              <a:cs typeface="Poppin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59994" y="359994"/>
            <a:ext cx="9972040" cy="6840220"/>
            <a:chOff x="359994" y="359994"/>
            <a:chExt cx="9972040" cy="6840220"/>
          </a:xfrm>
        </p:grpSpPr>
        <p:sp>
          <p:nvSpPr>
            <p:cNvPr id="5" name="object 5"/>
            <p:cNvSpPr/>
            <p:nvPr/>
          </p:nvSpPr>
          <p:spPr>
            <a:xfrm>
              <a:off x="575999" y="2251742"/>
              <a:ext cx="2692400" cy="652145"/>
            </a:xfrm>
            <a:custGeom>
              <a:avLst/>
              <a:gdLst/>
              <a:ahLst/>
              <a:cxnLst/>
              <a:rect l="l" t="t" r="r" b="b"/>
              <a:pathLst>
                <a:path w="2692400" h="652144">
                  <a:moveTo>
                    <a:pt x="0" y="0"/>
                  </a:moveTo>
                  <a:lnTo>
                    <a:pt x="2692400" y="0"/>
                  </a:lnTo>
                </a:path>
                <a:path w="2692400" h="652144">
                  <a:moveTo>
                    <a:pt x="0" y="652000"/>
                  </a:moveTo>
                  <a:lnTo>
                    <a:pt x="2692400" y="652000"/>
                  </a:lnTo>
                </a:path>
              </a:pathLst>
            </a:custGeom>
            <a:ln w="5080">
              <a:solidFill>
                <a:srgbClr val="221E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24351" y="1707362"/>
              <a:ext cx="6701790" cy="5486400"/>
            </a:xfrm>
            <a:custGeom>
              <a:avLst/>
              <a:gdLst/>
              <a:ahLst/>
              <a:cxnLst/>
              <a:rect l="l" t="t" r="r" b="b"/>
              <a:pathLst>
                <a:path w="6701790" h="5486400">
                  <a:moveTo>
                    <a:pt x="0" y="5486298"/>
                  </a:moveTo>
                  <a:lnTo>
                    <a:pt x="6701294" y="5486298"/>
                  </a:lnTo>
                  <a:lnTo>
                    <a:pt x="6701294" y="0"/>
                  </a:lnTo>
                  <a:lnTo>
                    <a:pt x="0" y="0"/>
                  </a:lnTo>
                  <a:lnTo>
                    <a:pt x="0" y="5486298"/>
                  </a:lnTo>
                  <a:close/>
                </a:path>
              </a:pathLst>
            </a:custGeom>
            <a:ln w="12700">
              <a:solidFill>
                <a:srgbClr val="254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74994" y="359994"/>
              <a:ext cx="4257001" cy="120601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994" y="3365055"/>
              <a:ext cx="3131997" cy="1847260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63299" y="2453384"/>
            <a:ext cx="115125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 </a:t>
            </a:r>
            <a:r>
              <a:rPr sz="800" b="1" spc="-20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7259" y="5335605"/>
            <a:ext cx="3051635" cy="94128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>
              <a:spcBef>
                <a:spcPts val="300"/>
              </a:spcBef>
            </a:pPr>
            <a:r>
              <a:rPr sz="9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9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spcBef>
                <a:spcPts val="300"/>
              </a:spcBef>
            </a:pP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CAPTCHA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900" spc="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3350">
              <a:spcBef>
                <a:spcPts val="300"/>
              </a:spcBef>
            </a:pP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CAPTCHA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5-8 letters and numbers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distinguishable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9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human</a:t>
            </a:r>
            <a:r>
              <a:rPr sz="900" spc="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sz="900" spc="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enough</a:t>
            </a:r>
            <a:r>
              <a:rPr sz="900" spc="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900" spc="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900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900" spc="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54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Security and Safety 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Security and Safety Homework</dc:title>
  <cp:lastModifiedBy>Patel, Hitz</cp:lastModifiedBy>
  <cp:revision>3</cp:revision>
  <dcterms:created xsi:type="dcterms:W3CDTF">2022-06-10T11:25:58Z</dcterms:created>
  <dcterms:modified xsi:type="dcterms:W3CDTF">2022-06-15T16:03:05Z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2022-06-10T00:00:00Z</vt:filetime>
  </property>
</Properties>
</file>