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Helvetica Neue" panose="02000503000000020004" pitchFamily="2" charset="0"/>
      <p:regular r:id="rId8"/>
      <p:bold r:id="rId9"/>
      <p:italic r:id="rId10"/>
      <p:boldItalic r:id="rId11"/>
    </p:embeddedFont>
    <p:embeddedFont>
      <p:font typeface="Poppins" pitchFamily="2" charset="77"/>
      <p:regular r:id="rId12"/>
      <p:bold r:id="rId13"/>
      <p:italic r:id="rId14"/>
      <p:boldItalic r:id="rId15"/>
    </p:embeddedFont>
  </p:embeddedFontLst>
  <p:custDataLst>
    <p:tags r:id="rId16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hffp0qqzzf8nduzFlOzKpvo6JH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106" d="100"/>
          <a:sy n="106" d="100"/>
        </p:scale>
        <p:origin x="1288" y="1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1" Type="http://schemas.openxmlformats.org/officeDocument/2006/relationships/tableStyles" Target="tableStyle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575" y="567200"/>
            <a:ext cx="7129275" cy="2836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:notes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1612" cy="28368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2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1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359994" y="1565998"/>
            <a:ext cx="5715000" cy="889635"/>
          </a:xfrm>
          <a:custGeom>
            <a:avLst/>
            <a:gdLst/>
            <a:ahLst/>
            <a:cxnLst/>
            <a:rect l="l" t="t" r="r" b="b"/>
            <a:pathLst>
              <a:path w="5715000" h="889635" extrusionOk="0">
                <a:moveTo>
                  <a:pt x="0" y="889203"/>
                </a:moveTo>
                <a:lnTo>
                  <a:pt x="5715000" y="889203"/>
                </a:lnTo>
                <a:lnTo>
                  <a:pt x="5715000" y="0"/>
                </a:lnTo>
                <a:lnTo>
                  <a:pt x="0" y="0"/>
                </a:lnTo>
                <a:lnTo>
                  <a:pt x="0" y="889203"/>
                </a:lnTo>
                <a:close/>
              </a:path>
            </a:pathLst>
          </a:custGeom>
          <a:solidFill>
            <a:srgbClr val="EBEBE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" name="Google Shape;7;p2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 extrusionOk="0">
                <a:moveTo>
                  <a:pt x="0" y="1206004"/>
                </a:moveTo>
                <a:lnTo>
                  <a:pt x="5715000" y="1206004"/>
                </a:lnTo>
                <a:lnTo>
                  <a:pt x="5715000" y="0"/>
                </a:lnTo>
                <a:lnTo>
                  <a:pt x="0" y="0"/>
                </a:lnTo>
                <a:lnTo>
                  <a:pt x="0" y="1206004"/>
                </a:lnTo>
                <a:close/>
              </a:path>
            </a:pathLst>
          </a:custGeom>
          <a:solidFill>
            <a:srgbClr val="2540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"/>
          <p:cNvSpPr txBox="1">
            <a:spLocks noGrp="1"/>
          </p:cNvSpPr>
          <p:nvPr>
            <p:ph type="title"/>
          </p:nvPr>
        </p:nvSpPr>
        <p:spPr>
          <a:xfrm>
            <a:off x="359994" y="546920"/>
            <a:ext cx="5715000" cy="604633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0" tIns="4425" rIns="0" bIns="0" anchor="t" anchorCtr="0">
            <a:spAutoFit/>
          </a:bodyPr>
          <a:lstStyle/>
          <a:p>
            <a:pPr marL="215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Tech for Travel and Tourism</a:t>
            </a:r>
            <a:br>
              <a:rPr lang="en-US" dirty="0"/>
            </a:br>
            <a:r>
              <a:rPr lang="en-US" dirty="0"/>
              <a:t>Vehicles of the Future  - Note Sheet</a:t>
            </a:r>
            <a:endParaRPr dirty="0"/>
          </a:p>
        </p:txBody>
      </p:sp>
      <p:sp>
        <p:nvSpPr>
          <p:cNvPr id="46" name="Google Shape;46;p1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NAME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575999" y="2251777"/>
            <a:ext cx="2438400" cy="0"/>
          </a:xfrm>
          <a:custGeom>
            <a:avLst/>
            <a:gdLst/>
            <a:ahLst/>
            <a:cxnLst/>
            <a:rect l="l" t="t" r="r" b="b"/>
            <a:pathLst>
              <a:path w="2438400" h="120000" extrusionOk="0">
                <a:moveTo>
                  <a:pt x="0" y="0"/>
                </a:moveTo>
                <a:lnTo>
                  <a:pt x="2438400" y="0"/>
                </a:lnTo>
              </a:path>
            </a:pathLst>
          </a:custGeom>
          <a:noFill/>
          <a:ln w="9525" cap="flat" cmpd="sng">
            <a:solidFill>
              <a:srgbClr val="221E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8" name="Google Shape;48;p1"/>
          <p:cNvSpPr/>
          <p:nvPr/>
        </p:nvSpPr>
        <p:spPr>
          <a:xfrm>
            <a:off x="6074994" y="360006"/>
            <a:ext cx="4257001" cy="120600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9" name="Google Shape;49;p1"/>
          <p:cNvSpPr txBox="1"/>
          <p:nvPr/>
        </p:nvSpPr>
        <p:spPr>
          <a:xfrm>
            <a:off x="347300" y="2750723"/>
            <a:ext cx="3037205" cy="37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1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VEHICLES OF THE FUTURE -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  <a:p>
            <a:pPr marL="12700" marR="0" lvl="0" indent="0" algn="l" rtl="0">
              <a:lnSpc>
                <a:spcPct val="11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FUTURE TRANSPORTATION SYSTEM 2050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" name="Google Shape;50;p1"/>
          <p:cNvSpPr txBox="1"/>
          <p:nvPr/>
        </p:nvSpPr>
        <p:spPr>
          <a:xfrm>
            <a:off x="347300" y="3390023"/>
            <a:ext cx="4453255" cy="3323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STARSHIP: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Before passengers get on the Starship, what mode of transport will they have to use first?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……………………………………………………………………………………………………….………….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2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will the max speed of the Starship be?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……………………………………………………………………………………………………….………….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3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long will it take for the Starship to travel from London to Dubai?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……………………………………………………………………………………………………….………….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HYPERLOOP ONE: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4) </a:t>
            </a: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is a group of pods called? …………………………………………………………………………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5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The hyperloop pods will travel at …………………………. speeds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5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The pods will travel in the specially designed tubes but also on the ………………………..………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UNDERGROUND TUNNELS TRANSPORTATION: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7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Will cars be driven through the tunnels?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8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speed will the Underground Tunnels Transportation be capable of travelling at?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Google Shape;51;p1"/>
          <p:cNvSpPr txBox="1"/>
          <p:nvPr/>
        </p:nvSpPr>
        <p:spPr>
          <a:xfrm>
            <a:off x="5450262" y="2960357"/>
            <a:ext cx="4422775" cy="3747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AIRBUS POP UP: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23189" marR="0" lvl="0" indent="-111125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9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Does the passenger have to exit the car to get into the aircraft?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0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Why do you think the airbus car scans the passenger’s mood?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………………………………………………………………………………………………………………….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1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will the Airbus Pop up be environmentally friendly?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RENAULT FLOAT: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2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Does the Renault Float have wheels?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MERCEDES-BENZ F 015 LUXURY IN MOTION: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3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Dees the passenger need to drive the Mercedes?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4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does the car know where to meet its owner?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TRANSIT ELEVATED BUS: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79705" marR="0" lvl="0" indent="-167640" algn="l" rtl="0">
              <a:lnSpc>
                <a:spcPct val="100000"/>
              </a:lnSpc>
              <a:spcBef>
                <a:spcPts val="7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AutoNum type="arabicParenR" startAt="15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will the elevated bus get past traffic?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705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……………………………………………………………………………………………………….…………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231</Words>
  <Application>Microsoft Macintosh PowerPoint</Application>
  <PresentationFormat>Custom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Helvetica Neue</vt:lpstr>
      <vt:lpstr>Calibri</vt:lpstr>
      <vt:lpstr>Arial</vt:lpstr>
      <vt:lpstr>Poppins</vt:lpstr>
      <vt:lpstr>Office Theme</vt:lpstr>
      <vt:lpstr>Tech for Travel and Tourism Vehicles of the Future  - Note Sheet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Tech for Travel and Tourism</dc:title>
  <cp:lastModifiedBy>Patel, Hitz</cp:lastModifiedBy>
  <cp:revision>2</cp:revision>
  <dcterms:created xsi:type="dcterms:W3CDTF">2019-11-20T16:56:04Z</dcterms:created>
  <dcterms:modified xsi:type="dcterms:W3CDTF">2022-06-16T11:43:29Z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2019-11-20T00:00:00Z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2019-11-20T00:00:00Z</vt:filetime>
  </property>
</Properties>
</file>