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7559675" cx="10691800"/>
  <p:notesSz cx="6858000" cy="9144000"/>
  <p:embeddedFontLst>
    <p:embeddedFont>
      <p:font typeface="Poppins"/>
      <p:regular r:id="rId20"/>
      <p:bold r:id="rId21"/>
      <p:italic r:id="rId22"/>
      <p:boldItalic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gG5+py+cMuSOFP8nXmQ9ug92hs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HelveticaNeue-regular.fntdata"/><Relationship Id="rId23"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customschemas.google.com/relationships/presentationmetadata" Target="meta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KM7W4KtSjQ"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uk/bitesize/topics/zp22pv4/articles/ztxwqt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h87vEtgvxJ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8T-F81vh14"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Font typeface="Arial"/>
              <a:buNone/>
            </a:pPr>
            <a:r>
              <a:rPr lang="en-GB" sz="1000">
                <a:latin typeface="Poppins"/>
                <a:ea typeface="Poppins"/>
                <a:cs typeface="Poppins"/>
                <a:sym typeface="Poppins"/>
              </a:rPr>
              <a:t>Hi Everyone, my name is……  and this Tech We Can lesson is Tech for Energy</a:t>
            </a:r>
            <a:endParaRPr sz="1000">
              <a:latin typeface="Poppins"/>
              <a:ea typeface="Poppins"/>
              <a:cs typeface="Poppins"/>
              <a:sym typeface="Poppins"/>
            </a:endParaRPr>
          </a:p>
          <a:p>
            <a:pPr indent="0" lvl="0" marL="0" rtl="0" algn="l">
              <a:spcBef>
                <a:spcPts val="600"/>
              </a:spcBef>
              <a:spcAft>
                <a:spcPts val="0"/>
              </a:spcAft>
              <a:buClr>
                <a:schemeClr val="dk1"/>
              </a:buClr>
              <a:buSzPts val="16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600"/>
              <a:buFont typeface="Arial"/>
              <a:buNone/>
            </a:pPr>
            <a:r>
              <a:rPr lang="en-GB" sz="1000">
                <a:latin typeface="Poppins"/>
                <a:ea typeface="Poppins"/>
                <a:cs typeface="Poppins"/>
                <a:sym typeface="Poppins"/>
              </a:rPr>
              <a:t>So …. our aim today is to show you lots of different and interesting ways technology is being used to produce the energy we need to power all of the things we use. </a:t>
            </a:r>
            <a:endParaRPr sz="1000">
              <a:latin typeface="Poppins"/>
              <a:ea typeface="Poppins"/>
              <a:cs typeface="Poppins"/>
              <a:sym typeface="Poppins"/>
            </a:endParaRPr>
          </a:p>
          <a:p>
            <a:pPr indent="0" lvl="0" marL="0" rtl="0" algn="l">
              <a:spcBef>
                <a:spcPts val="600"/>
              </a:spcBef>
              <a:spcAft>
                <a:spcPts val="0"/>
              </a:spcAft>
              <a:buClr>
                <a:schemeClr val="dk1"/>
              </a:buClr>
              <a:buSzPts val="1600"/>
              <a:buFont typeface="Arial"/>
              <a:buNone/>
            </a:pPr>
            <a:r>
              <a:rPr lang="en-GB" sz="1000">
                <a:latin typeface="Poppins"/>
                <a:ea typeface="Poppins"/>
                <a:cs typeface="Poppins"/>
                <a:sym typeface="Poppins"/>
              </a:rPr>
              <a:t>We also want to give you lots of ideas for the kinds of jobs you could have working with and creating the technology we cover today.</a:t>
            </a:r>
            <a:endParaRPr sz="1000">
              <a:latin typeface="Poppins"/>
              <a:ea typeface="Poppins"/>
              <a:cs typeface="Poppins"/>
              <a:sym typeface="Poppins"/>
            </a:endParaRPr>
          </a:p>
          <a:p>
            <a:pPr indent="0" lvl="0" marL="0" rtl="0" algn="l">
              <a:spcBef>
                <a:spcPts val="600"/>
              </a:spcBef>
              <a:spcAft>
                <a:spcPts val="0"/>
              </a:spcAft>
              <a:buClr>
                <a:schemeClr val="dk1"/>
              </a:buClr>
              <a:buSzPts val="16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600"/>
              <a:buFont typeface="Arial"/>
              <a:buNone/>
            </a:pPr>
            <a:r>
              <a:rPr lang="en-GB" sz="1000">
                <a:latin typeface="Poppins"/>
                <a:ea typeface="Poppins"/>
                <a:cs typeface="Poppins"/>
                <a:sym typeface="Poppins"/>
              </a:rPr>
              <a:t>This lesson has also been made with the support of organisations like BP, EDF energy and SSE. If the careers we speak about today interest you then perhaps you could work for one of these companies in the future. You’ll find out more about some of their work a little later on …</a:t>
            </a:r>
            <a:endParaRPr sz="1000">
              <a:latin typeface="Poppins"/>
              <a:ea typeface="Poppins"/>
              <a:cs typeface="Poppins"/>
              <a:sym typeface="Poppins"/>
            </a:endParaRPr>
          </a:p>
          <a:p>
            <a:pPr indent="0" lvl="0" marL="0" rtl="0" algn="l">
              <a:spcBef>
                <a:spcPts val="600"/>
              </a:spcBef>
              <a:spcAft>
                <a:spcPts val="0"/>
              </a:spcAft>
              <a:buClr>
                <a:schemeClr val="dk1"/>
              </a:buClr>
              <a:buSzPts val="1800"/>
              <a:buFont typeface="Arial"/>
              <a:buNone/>
            </a:pPr>
            <a:r>
              <a:t/>
            </a:r>
            <a:endParaRPr sz="1800"/>
          </a:p>
          <a:p>
            <a:pPr indent="0" lvl="0" marL="0" rtl="0" algn="l">
              <a:lnSpc>
                <a:spcPct val="100000"/>
              </a:lnSpc>
              <a:spcBef>
                <a:spcPts val="0"/>
              </a:spcBef>
              <a:spcAft>
                <a:spcPts val="0"/>
              </a:spcAft>
              <a:buSzPts val="1400"/>
              <a:buNone/>
            </a:pPr>
            <a:r>
              <a:t/>
            </a:r>
            <a:endParaRPr/>
          </a:p>
        </p:txBody>
      </p:sp>
      <p:sp>
        <p:nvSpPr>
          <p:cNvPr id="136" name="Google Shape;136;p1: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GB" sz="1000">
                <a:latin typeface="Poppins"/>
                <a:ea typeface="Poppins"/>
                <a:cs typeface="Poppins"/>
                <a:sym typeface="Poppins"/>
              </a:rPr>
              <a:t>And finally today, we are going to have a look at some technology specific designed to help us save energy in our homes. </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The homes which we live in are becoming ‘smart homes’. This means we have lots of devices which are connected to each other. We can use these device to help us save energy. The picture on the top left shows a Nest Thermostat. A normal thermometer in a house is set to a certain temperature but a smart thermostats like the Nest can be controlled remotely from your phone, learns the patterns of people living in your house and can even be linked to other devices. For example you could programme it to know that if a window is open the heating should turn off. </a:t>
            </a:r>
            <a:endParaRPr sz="1000">
              <a:latin typeface="Poppins"/>
              <a:ea typeface="Poppins"/>
              <a:cs typeface="Poppins"/>
              <a:sym typeface="Poppins"/>
            </a:endParaRPr>
          </a:p>
          <a:p>
            <a:pPr indent="0" lvl="0" marL="0" rtl="0" algn="l">
              <a:spcBef>
                <a:spcPts val="600"/>
              </a:spcBef>
              <a:spcAft>
                <a:spcPts val="0"/>
              </a:spcAft>
              <a:buSzPts val="1400"/>
              <a:buNone/>
            </a:pPr>
            <a:r>
              <a:rPr lang="en-GB" sz="1000">
                <a:latin typeface="Poppins"/>
                <a:ea typeface="Poppins"/>
                <a:cs typeface="Poppins"/>
                <a:sym typeface="Poppins"/>
              </a:rPr>
              <a:t>The picture on the bottom left is of something called a Smart Power Strip. I wonder if when you go to bed, do you check that all of the plugs are turned off? Often we leave things like our TV and games consoles on standby. This does save more energy than having them turned on but they are still using energy. A smart power strip detects when devices are no longer in use, for example they have stopped charging and they cut the power to avoid any wasted energy.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Lastly, the diagram on the right is of these really clever insulated windows which have been developed by a group of scientist at the Lawrence Berkeley National Laboratory in California USA. The windows maximise the use of the sun in a home to keep the house at the right temperature for the people living there. The windows are fully automated and controlled by computers and sensors. In the summer, when the house gets too warm, the windows will automatically close and provide shade to cool the house down – therefor the owners won't put on air conditioning or a fan. In the winter, when it is sunny, the blinds will open and allow as much of the natural light and heat to warm the house as possible. Clever and saves energy and the effort of you opening and closing the blinds all of the time.</a:t>
            </a:r>
            <a:endParaRPr b="1" sz="800">
              <a:latin typeface="Poppins"/>
              <a:ea typeface="Poppins"/>
              <a:cs typeface="Poppins"/>
              <a:sym typeface="Poppins"/>
            </a:endParaRPr>
          </a:p>
        </p:txBody>
      </p:sp>
      <p:sp>
        <p:nvSpPr>
          <p:cNvPr id="257" name="Google Shape;257;p10: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en-GB" sz="1000">
                <a:latin typeface="Poppins"/>
                <a:ea typeface="Poppins"/>
                <a:cs typeface="Poppins"/>
                <a:sym typeface="Poppins"/>
              </a:rPr>
              <a:t>If you would like to work with technology to save energy in the future then you could be an electronic product designer, you could work closely with engineers, model makers, sales and marketing staff and other skilled people to design and create the electronic products of the future. This would include using drawings, 3-D models and computer designs to express your ideas. You could create the new smart home technology of the future. </a:t>
            </a:r>
            <a:endParaRPr sz="600">
              <a:latin typeface="Poppins"/>
              <a:ea typeface="Poppins"/>
              <a:cs typeface="Poppins"/>
              <a:sym typeface="Poppins"/>
            </a:endParaRPr>
          </a:p>
          <a:p>
            <a:pPr indent="0" lvl="0" marL="0" rtl="0" algn="l">
              <a:spcBef>
                <a:spcPts val="600"/>
              </a:spcBef>
              <a:spcAft>
                <a:spcPts val="0"/>
              </a:spcAft>
              <a:buClr>
                <a:schemeClr val="dk1"/>
              </a:buClr>
              <a:buSzPts val="1800"/>
              <a:buFont typeface="Arial"/>
              <a:buNone/>
            </a:pPr>
            <a:r>
              <a:rPr lang="en-GB" sz="1800"/>
              <a:t> </a:t>
            </a:r>
            <a:endParaRPr b="1"/>
          </a:p>
        </p:txBody>
      </p:sp>
      <p:sp>
        <p:nvSpPr>
          <p:cNvPr id="267" name="Google Shape;267;p11: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GB" sz="1000">
                <a:latin typeface="Poppins"/>
                <a:ea typeface="Poppins"/>
                <a:cs typeface="Poppins"/>
                <a:sym typeface="Poppins"/>
              </a:rPr>
              <a:t>Now, before we end today, I just want to talk about something called net zero. All of the energy companies and technology we talked about today are aiming to work towards net zero. So what does net zero actually mean?</a:t>
            </a:r>
            <a:endParaRPr sz="1000">
              <a:latin typeface="Poppins"/>
              <a:ea typeface="Poppins"/>
              <a:cs typeface="Poppins"/>
              <a:sym typeface="Poppins"/>
            </a:endParaRPr>
          </a:p>
          <a:p>
            <a:pPr indent="0" lvl="0" marL="0" rtl="0" algn="l">
              <a:spcBef>
                <a:spcPts val="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Here’s a short clip from the National Grid to explain:</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u="sng">
                <a:latin typeface="Poppins"/>
                <a:ea typeface="Poppins"/>
                <a:cs typeface="Poppins"/>
                <a:sym typeface="Poppins"/>
                <a:hlinkClick r:id="rId2"/>
              </a:rPr>
              <a:t>https://www.youtube.com/watch?v=XKM7W4KtSjQ</a:t>
            </a:r>
            <a:r>
              <a:rPr lang="en-GB" sz="1000">
                <a:latin typeface="Poppins"/>
                <a:ea typeface="Poppins"/>
                <a:cs typeface="Poppins"/>
                <a:sym typeface="Poppins"/>
              </a:rPr>
              <a:t>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So when you graduate from school and university we will have hopefully be well on our way to achieving net zero as a country and many individual companies will have hopefully achieved net zero by then. It’s definitely an exciting time to watch this area of technology and be able to have a career which could really make a difference to help us protect our planet for the future.</a:t>
            </a:r>
            <a:endParaRPr b="1" sz="800">
              <a:latin typeface="Poppins"/>
              <a:ea typeface="Poppins"/>
              <a:cs typeface="Poppins"/>
              <a:sym typeface="Poppins"/>
            </a:endParaRPr>
          </a:p>
        </p:txBody>
      </p:sp>
      <p:sp>
        <p:nvSpPr>
          <p:cNvPr id="280" name="Google Shape;280;p12: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Time for your Tech for Energy challenge and we would like to set you a task based around the smart homes of the future.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We would like you to think of a device which could be used in smart homes. We would then like you to draw us a design and label your smart home tech to explain how it works and how it helps save energy. Think about how you could link technology and devices around the home.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For example you could link a sensor in the mat by the bed to the bedside lamp. When you lift your feet off the mat it turns the light off and when you get out of bed in the night, maybe to go to the toilet, it turns the light back on. This could save people leaving lights on so they can see where they are going at night.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Or you could link the car garage door to all of the lights and plug sockets in the house. When you go out to work for the day, the sensor could turn off all of the plugs which are not needed. Obviously not things like the freezer or that could be messy when you get home!</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We absolutely love to see your Tech We Can challenges and if you would like us to give you feedback on your work then please email it to us or ask your parents or teachers to share it on social media using the #TechWeCan.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I cant wait to see what you come up with. You never know, your tech designs could help us all save energy and therefor protect our planet in the future.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400"/>
          </a:p>
          <a:p>
            <a:pPr indent="0" lvl="0" marL="0" rtl="0" algn="l">
              <a:spcBef>
                <a:spcPts val="600"/>
              </a:spcBef>
              <a:spcAft>
                <a:spcPts val="0"/>
              </a:spcAft>
              <a:buClr>
                <a:schemeClr val="dk1"/>
              </a:buClr>
              <a:buSzPts val="1400"/>
              <a:buFont typeface="Arial"/>
              <a:buNone/>
            </a:pPr>
            <a:r>
              <a:t/>
            </a:r>
            <a:endParaRPr/>
          </a:p>
        </p:txBody>
      </p:sp>
      <p:sp>
        <p:nvSpPr>
          <p:cNvPr id="288" name="Google Shape;288;p13: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101a1980b8_2_65:notes"/>
          <p:cNvSpPr/>
          <p:nvPr>
            <p:ph idx="2" type="sldImg"/>
          </p:nvPr>
        </p:nvSpPr>
        <p:spPr>
          <a:xfrm>
            <a:off x="1004888" y="685800"/>
            <a:ext cx="48498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1101a1980b8_2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We are going to start today by having a look at the technology being used to generate renewable energy. You have probably heard of renewable energy before in your geography lessons. Renewable means an energy source that is sustainable and does not run out. Examples you might already know of are included in the top left picture on this slide. The giant wind turbine generates energy from the blades rotating around in the wind and the solar panels generate energy from the sun – both wind and solar energy do not run out when we use them therefor they are renewable and can be used again.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a:latin typeface="Poppins"/>
                <a:ea typeface="Poppins"/>
                <a:cs typeface="Poppins"/>
                <a:sym typeface="Poppins"/>
              </a:rPr>
              <a:t>In the UK, renewable energy sources add up to around 30 – 40% of the energy we use. This means that most of our energy still comes from nonrenewable sources like burning coal, oil and gas.  Burning coal, oil and gas adds pollution into our atmosphere and causes global warming and climate change. Here’s a little clip from BBC bitesize to explain more: </a:t>
            </a:r>
            <a:r>
              <a:rPr lang="en-GB" sz="1000" u="sng">
                <a:latin typeface="Poppins"/>
                <a:ea typeface="Poppins"/>
                <a:cs typeface="Poppins"/>
                <a:sym typeface="Poppins"/>
                <a:hlinkClick r:id="rId2"/>
              </a:rPr>
              <a:t>https://www.bbc.co.uk/bitesize/topics/zp22pv4/articles/ztxwqty</a:t>
            </a:r>
            <a:r>
              <a:rPr lang="en-GB" sz="1000">
                <a:latin typeface="Poppins"/>
                <a:ea typeface="Poppins"/>
                <a:cs typeface="Poppins"/>
                <a:sym typeface="Poppins"/>
              </a:rPr>
              <a:t>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a:latin typeface="Poppins"/>
                <a:ea typeface="Poppins"/>
                <a:cs typeface="Poppins"/>
                <a:sym typeface="Poppins"/>
              </a:rPr>
              <a:t>It’s really important that we continue to develop more sustainable ways of generating our energy so we can continue to protect the environment and our world for future generations.</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a:latin typeface="Poppins"/>
                <a:ea typeface="Poppins"/>
                <a:cs typeface="Poppins"/>
                <a:sym typeface="Poppins"/>
              </a:rPr>
              <a:t>I’m going to now tell you about a few examples of renewable energy which you may not have heard of.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a:latin typeface="Poppins"/>
                <a:ea typeface="Poppins"/>
                <a:cs typeface="Poppins"/>
                <a:sym typeface="Poppins"/>
              </a:rPr>
              <a:t>The picture in the top right shows a giant pile of rubbish or waste. Unfortunately, one thing humans are particularly good at is creating waste so we have plenty of it available. Rather than leave waste in large landfills to rot they either burn the waste or collect the gasses from the waste to be used again. For example, when they burn the waste this produces heat, this heat rises and then turns a turbine to generate energy. These processes of creating energy from rubbish can be quite expensive and it’s important to remember that preferably we should recycle and reuse our waste rather than need to try and convert it into usable energy. So recycle and reuse whenever you can to do your bit for the planet!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a:latin typeface="Poppins"/>
                <a:ea typeface="Poppins"/>
                <a:cs typeface="Poppins"/>
                <a:sym typeface="Poppins"/>
              </a:rPr>
              <a:t>The picture in the bottom left is a cow. Now you might be wondering how a cow can actually help us produce energy. One thing we all know about cows is their poo can be very smelly and they can actually produce up to 36kg of poo in one day. One of the gasses released from cow poo is a gas called methane. Farmers put the poo from cows and other animals into a large machine which separates out the methane gas from the liquid and solid poo. The gas can then be used to generate electricity and the leftovers can be used as fertilizer for their land. Stinky but very clever!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a:latin typeface="Poppins"/>
                <a:ea typeface="Poppins"/>
                <a:cs typeface="Poppins"/>
                <a:sym typeface="Poppins"/>
              </a:rPr>
              <a:t>And finally, the picture in the bottom right shows a group of jellyfish. Using jellyfish to produce energy also sounds strange but there is actually lots of research being completed in this area. The eerie glow that some jellyfish have is made my a special protein or substance in their bodies. When this protein is put under a UV light it reacts to the light and creates energy. Could jelly fish provide our power in the future – who knows?</a:t>
            </a:r>
            <a:endParaRPr sz="1000">
              <a:latin typeface="Poppins"/>
              <a:ea typeface="Poppins"/>
              <a:cs typeface="Poppins"/>
              <a:sym typeface="Poppins"/>
            </a:endParaRPr>
          </a:p>
        </p:txBody>
      </p:sp>
      <p:sp>
        <p:nvSpPr>
          <p:cNvPr id="148" name="Google Shape;148;p2: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600"/>
              <a:buFont typeface="Arial"/>
              <a:buNone/>
            </a:pPr>
            <a:r>
              <a:rPr lang="en-GB" sz="1000">
                <a:latin typeface="Poppins"/>
                <a:ea typeface="Poppins"/>
                <a:cs typeface="Poppins"/>
                <a:sym typeface="Poppins"/>
              </a:rPr>
              <a:t>On this slide, I just wanted to take a moment to tell you about this fantastic project called CommUNITY being run in a place called Elmore House in Brixton in London. </a:t>
            </a:r>
            <a:endParaRPr sz="1000">
              <a:latin typeface="Poppins"/>
              <a:ea typeface="Poppins"/>
              <a:cs typeface="Poppins"/>
              <a:sym typeface="Poppins"/>
            </a:endParaRPr>
          </a:p>
          <a:p>
            <a:pPr indent="0" lvl="0" marL="0" rtl="0" algn="l">
              <a:spcBef>
                <a:spcPts val="600"/>
              </a:spcBef>
              <a:spcAft>
                <a:spcPts val="0"/>
              </a:spcAft>
              <a:buClr>
                <a:schemeClr val="dk1"/>
              </a:buClr>
              <a:buSzPts val="16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600"/>
              <a:buFont typeface="Arial"/>
              <a:buNone/>
            </a:pPr>
            <a:r>
              <a:rPr lang="en-GB" sz="1000">
                <a:latin typeface="Poppins"/>
                <a:ea typeface="Poppins"/>
                <a:cs typeface="Poppins"/>
                <a:sym typeface="Poppins"/>
              </a:rPr>
              <a:t>EDF Energy and Repowering London installed a solar power station onto the roof of the building. This power station is special though as it allows everyone within the building to store energy in a large battery. The residents can use the energy they need and then with any left over they can sell or share with neighbours. </a:t>
            </a:r>
            <a:endParaRPr sz="1000">
              <a:latin typeface="Poppins"/>
              <a:ea typeface="Poppins"/>
              <a:cs typeface="Poppins"/>
              <a:sym typeface="Poppins"/>
            </a:endParaRPr>
          </a:p>
          <a:p>
            <a:pPr indent="0" lvl="0" marL="0" rtl="0" algn="l">
              <a:spcBef>
                <a:spcPts val="600"/>
              </a:spcBef>
              <a:spcAft>
                <a:spcPts val="0"/>
              </a:spcAft>
              <a:buClr>
                <a:schemeClr val="dk1"/>
              </a:buClr>
              <a:buSzPts val="16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600"/>
              <a:buFont typeface="Arial"/>
              <a:buNone/>
            </a:pPr>
            <a:r>
              <a:rPr lang="en-GB" sz="1000">
                <a:latin typeface="Poppins"/>
                <a:ea typeface="Poppins"/>
                <a:cs typeface="Poppins"/>
                <a:sym typeface="Poppins"/>
              </a:rPr>
              <a:t>If for example, one of your neighbours didn’t have enough money to buy the energy they needed to heat their house or power their lights then the community can help them by sharing the leftover energy with them. They control all of this via a very clever app which all of the residents have access too. Here’s a little cartoon which explains the project – let’s have a look:</a:t>
            </a:r>
            <a:endParaRPr sz="1000">
              <a:latin typeface="Poppins"/>
              <a:ea typeface="Poppins"/>
              <a:cs typeface="Poppins"/>
              <a:sym typeface="Poppins"/>
            </a:endParaRPr>
          </a:p>
          <a:p>
            <a:pPr indent="0" lvl="0" marL="0" rtl="0" algn="l">
              <a:spcBef>
                <a:spcPts val="600"/>
              </a:spcBef>
              <a:spcAft>
                <a:spcPts val="0"/>
              </a:spcAft>
              <a:buClr>
                <a:schemeClr val="dk1"/>
              </a:buClr>
              <a:buSzPts val="1600"/>
              <a:buFont typeface="Arial"/>
              <a:buNone/>
            </a:pPr>
            <a:r>
              <a:rPr lang="en-GB" sz="1000" u="sng">
                <a:latin typeface="Poppins"/>
                <a:ea typeface="Poppins"/>
                <a:cs typeface="Poppins"/>
                <a:sym typeface="Poppins"/>
                <a:hlinkClick r:id="rId2"/>
              </a:rPr>
              <a:t>https://www.youtube.com/watch?v=h87vEtgvxJE</a:t>
            </a:r>
            <a:r>
              <a:rPr lang="en-GB" sz="1000">
                <a:latin typeface="Poppins"/>
                <a:ea typeface="Poppins"/>
                <a:cs typeface="Poppins"/>
                <a:sym typeface="Poppins"/>
              </a:rPr>
              <a:t> (0.58 – End) </a:t>
            </a:r>
            <a:endParaRPr sz="1000">
              <a:latin typeface="Poppins"/>
              <a:ea typeface="Poppins"/>
              <a:cs typeface="Poppins"/>
              <a:sym typeface="Poppins"/>
            </a:endParaRPr>
          </a:p>
          <a:p>
            <a:pPr indent="0" lvl="0" marL="0" rtl="0" algn="l">
              <a:spcBef>
                <a:spcPts val="600"/>
              </a:spcBef>
              <a:spcAft>
                <a:spcPts val="0"/>
              </a:spcAft>
              <a:buClr>
                <a:schemeClr val="dk1"/>
              </a:buClr>
              <a:buSzPts val="16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600"/>
              <a:buFont typeface="Arial"/>
              <a:buNone/>
            </a:pPr>
            <a:r>
              <a:rPr lang="en-GB" sz="1000">
                <a:latin typeface="Poppins"/>
                <a:ea typeface="Poppins"/>
                <a:cs typeface="Poppins"/>
                <a:sym typeface="Poppins"/>
              </a:rPr>
              <a:t>What a great idea, a really lovely way to be environmentally friendly, help you local community and use technology for good. </a:t>
            </a:r>
            <a:endParaRPr sz="10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b="1"/>
          </a:p>
        </p:txBody>
      </p:sp>
      <p:sp>
        <p:nvSpPr>
          <p:cNvPr id="159" name="Google Shape;159;p3: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If you would like to research and develop the renewable energies of the future, in order to help protect the environment, then you could have a future job as a renewable energy engineer. As a renewable energy engineer, you will research and develop new machinery and equipment to create renewable energy sources. This could include working with wind, solar, hydro or marine power.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You could also be an ecologist. As an ecologist, you would be responsible for helping research and further our understanding of how natural and human changes to the environment can influence ecosystems. For example, if an energy company would like to build a structure in an area (this could be a wind farm or solar panels), you could be responsible for researching how this would affect the plants and animals in that area and make suggestions to try and protect them or reduce harm.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If working outdoors and in different environments appeals to you. Then you could be a wind turbine technician and be responsible for maintaining, testing and repairing those giant wind turbines. From the look of that picture, it would be best to do this role if you are adventurous and like working at height. Eeek … that looks a bit high!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Governments, companies and people all around the world are trying to reduce our impact on climate change and find more sustainable and environmentally friendly ways of producing energy so these kinds of careers in the energy sector will continue to grow in the future. </a:t>
            </a:r>
            <a:endParaRPr b="1" sz="800">
              <a:latin typeface="Poppins"/>
              <a:ea typeface="Poppins"/>
              <a:cs typeface="Poppins"/>
              <a:sym typeface="Poppins"/>
            </a:endParaRPr>
          </a:p>
        </p:txBody>
      </p:sp>
      <p:sp>
        <p:nvSpPr>
          <p:cNvPr id="170" name="Google Shape;170;p4: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We are now going to move onto how technology is being used for nuclear energy. So what actually is nuclear energy and how is it made?</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a:latin typeface="Poppins"/>
                <a:ea typeface="Poppins"/>
                <a:cs typeface="Poppins"/>
                <a:sym typeface="Poppins"/>
              </a:rPr>
              <a:t>Everything in the world is made up of teeny tiny invisible atoms. The middle of that atom is called the nucleus and this is where the energy is found. The energy can be released in two ways: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a:latin typeface="Poppins"/>
                <a:ea typeface="Poppins"/>
                <a:cs typeface="Poppins"/>
                <a:sym typeface="Poppins"/>
              </a:rPr>
              <a:t>The atoms can come together to form a bigger atom – this is called fusion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a:latin typeface="Poppins"/>
                <a:ea typeface="Poppins"/>
                <a:cs typeface="Poppins"/>
                <a:sym typeface="Poppins"/>
              </a:rPr>
              <a:t>OR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a:latin typeface="Poppins"/>
                <a:ea typeface="Poppins"/>
                <a:cs typeface="Poppins"/>
                <a:sym typeface="Poppins"/>
              </a:rPr>
              <a:t>The atoms can break and split up to form smaller atoms – this is called fission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a:latin typeface="Poppins"/>
                <a:ea typeface="Poppins"/>
                <a:cs typeface="Poppins"/>
                <a:sym typeface="Poppins"/>
              </a:rPr>
              <a:t>Watch this short clip where Sherry and Marie from EDF explain how they generate nuclear energy in their Power Plant. The diagram in the top left might help you picture what they are explaining</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u="sng">
                <a:latin typeface="Poppins"/>
                <a:ea typeface="Poppins"/>
                <a:cs typeface="Poppins"/>
                <a:sym typeface="Poppins"/>
                <a:hlinkClick r:id="rId2"/>
              </a:rPr>
              <a:t>https://www.youtube.com/watch?v=a8T-F81vh14</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rPr lang="en-GB" sz="1000">
                <a:latin typeface="Poppins"/>
                <a:ea typeface="Poppins"/>
                <a:cs typeface="Poppins"/>
                <a:sym typeface="Poppins"/>
              </a:rPr>
              <a:t>Nuclear reactors are safely encased in 10 metres of specially reinforced concrete and steel. To get close to the reactor, engineers have developed robots to complete tasks such as investigating these areas for maintenance and monitoring. The picture in the bottom right is of two robots used in Fukushima in Japan. In 2011 an earthquake and tsunami caused explosions and damage at the nuclear power plant. For many years afterwards scientists have been working hard to make the area safe again, investigate the damage and make repairs as safely as possible. </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spcBef>
                <a:spcPts val="0"/>
              </a:spcBef>
              <a:spcAft>
                <a:spcPts val="0"/>
              </a:spcAft>
              <a:buClr>
                <a:schemeClr val="dk1"/>
              </a:buClr>
              <a:buSzPts val="1200"/>
              <a:buFont typeface="Arial"/>
              <a:buNone/>
            </a:pPr>
            <a:r>
              <a:rPr lang="en-GB" sz="1000">
                <a:latin typeface="Poppins"/>
                <a:ea typeface="Poppins"/>
                <a:cs typeface="Poppins"/>
                <a:sym typeface="Poppins"/>
              </a:rPr>
              <a:t>The robot picture on the left is of the scorpion robot, this robot is designed to have a look at the damage inside the nuclear reactors. The robot picture on the right is of a robot called Little Sunfish – this robot can swim through water so scientists can investigate areas of the site which are flooded. It would have taken a whole team of researchers, nuclear physicists and robotics engineers years to test the materials and make these robotic designs.</a:t>
            </a:r>
            <a:endParaRPr sz="1000">
              <a:latin typeface="Poppins"/>
              <a:ea typeface="Poppins"/>
              <a:cs typeface="Poppins"/>
              <a:sym typeface="Poppins"/>
            </a:endParaRPr>
          </a:p>
          <a:p>
            <a:pPr indent="0" lvl="0" marL="0" rtl="0" algn="l">
              <a:spcBef>
                <a:spcPts val="600"/>
              </a:spcBef>
              <a:spcAft>
                <a:spcPts val="0"/>
              </a:spcAft>
              <a:buClr>
                <a:schemeClr val="dk1"/>
              </a:buClr>
              <a:buSzPts val="1200"/>
              <a:buFont typeface="Arial"/>
              <a:buNone/>
            </a:pPr>
            <a:r>
              <a:t/>
            </a:r>
            <a:endParaRPr sz="10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p:txBody>
      </p:sp>
      <p:sp>
        <p:nvSpPr>
          <p:cNvPr id="187" name="Google Shape;187;p5: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If working with technology and nuclear energy sounds interesting to you, y</a:t>
            </a:r>
            <a:r>
              <a:rPr lang="en-GB" sz="1000">
                <a:latin typeface="Poppins"/>
                <a:ea typeface="Poppins"/>
                <a:cs typeface="Poppins"/>
                <a:sym typeface="Poppins"/>
              </a:rPr>
              <a:t>ou could be a nuclear physicist. As nuclear physicist, you could be in charge of studying the way different radioactive materials work to try and discover more ways to generate electricity from nuclear materials. You will also be responsible for making sure current nuclear fuels are being used safely.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Or you could be a nuclear power plant operator. As a nuclear power plant operator, you could be in charge of monitoring the nuclear reactor and making sure it is working as it should be.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You could also be a nuclear engineer. As a nuclear engineer, you could be in charge of designing and creating the systems used in radiation and nuclear power.  Nuclear engineers can also work with things like X Ray machines and machines used to treat cancer patients which use radiation. </a:t>
            </a:r>
            <a:endParaRPr sz="800">
              <a:latin typeface="Poppins"/>
              <a:ea typeface="Poppins"/>
              <a:cs typeface="Poppins"/>
              <a:sym typeface="Poppins"/>
            </a:endParaRPr>
          </a:p>
        </p:txBody>
      </p:sp>
      <p:sp>
        <p:nvSpPr>
          <p:cNvPr id="199" name="Google Shape;199;p6: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We are now going to move onto one area of tech for energy which has really developed in the last few years is creating electric vehicles or EVs as they are also known.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EV’s are becoming more and more popular and around 1 in 10 new cars bought in the UK are now powered by an electric motor. One of the most famous electric cars, which you may have heard of already, is the Tesla – as you can see in the picture in the top left. I would love one of those!</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You may have noticed electric car charging points being installed near where you live. BP are one of the companies which create charging stations for Electric Vehicles and they are the UK’s largest providers of EV charging stations. As you can see from the image on the top right, electric cars can be charged in many different places like at home, at work or even in the supermarket car park.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SSE are another energy company working on electric car technology. The picture in the bottom right is a really cool piece of augmented reality tech which SSE are using to decide where to install new charging points.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The picture in the bottom left is of a hybrid car.  You may have seen the word hybrid on the back of cars, if not – have a look for this next time you are on a journey somewhere. Hybrid means that the car has both a petrol engine and an electric motor and the car can use both forms of fuel to power its movement.</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And finally, electric cars were traditionally slower than petrol or diesel cars however that’s not the case now. The picture in the middle at the bottom is a car called The Owl created by a Japanese company called Aspark. It has a top speed of 249mph and costs £2.5 million. </a:t>
            </a:r>
            <a:endParaRPr sz="800">
              <a:latin typeface="Poppins"/>
              <a:ea typeface="Poppins"/>
              <a:cs typeface="Poppins"/>
              <a:sym typeface="Poppins"/>
            </a:endParaRPr>
          </a:p>
        </p:txBody>
      </p:sp>
      <p:sp>
        <p:nvSpPr>
          <p:cNvPr id="216" name="Google Shape;216;p7: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000">
                <a:latin typeface="Poppins"/>
                <a:ea typeface="Poppins"/>
                <a:cs typeface="Poppins"/>
                <a:sym typeface="Poppins"/>
              </a:rPr>
              <a:t>If working with electric vehicles interest you or perhaps you would like a future role working for a company like Tesla then here are a couple of future careers you could consider.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Electric vehicles are actually like giant computers rather than cars. All of the technology in them needs to be programmed to work together. You could have a future job as an electric vehicle software engineer and be responsible for developing ways in which the computers within an electric car communicate with each other and control all of the different parts of the car.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You could also be a chemical engineer. Chemical engineers work with the batteries within electric vehicles. They research and design new ways of creating batteries which are able to store energy more efficiently.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t/>
            </a:r>
            <a:endParaRPr sz="1000">
              <a:latin typeface="Poppins"/>
              <a:ea typeface="Poppins"/>
              <a:cs typeface="Poppins"/>
              <a:sym typeface="Poppins"/>
            </a:endParaRPr>
          </a:p>
          <a:p>
            <a:pPr indent="0" lvl="0" marL="0" rtl="0" algn="l">
              <a:spcBef>
                <a:spcPts val="600"/>
              </a:spcBef>
              <a:spcAft>
                <a:spcPts val="0"/>
              </a:spcAft>
              <a:buClr>
                <a:schemeClr val="dk1"/>
              </a:buClr>
              <a:buSzPts val="1400"/>
              <a:buFont typeface="Arial"/>
              <a:buNone/>
            </a:pPr>
            <a:r>
              <a:rPr lang="en-GB" sz="1000">
                <a:latin typeface="Poppins"/>
                <a:ea typeface="Poppins"/>
                <a:cs typeface="Poppins"/>
                <a:sym typeface="Poppins"/>
              </a:rPr>
              <a:t>Could you find a way in the future of creating an electric vehicle which is as fast as a Formula one car? </a:t>
            </a:r>
            <a:endParaRPr sz="800">
              <a:latin typeface="Poppins"/>
              <a:ea typeface="Poppins"/>
              <a:cs typeface="Poppins"/>
              <a:sym typeface="Poppins"/>
            </a:endParaRPr>
          </a:p>
        </p:txBody>
      </p:sp>
      <p:sp>
        <p:nvSpPr>
          <p:cNvPr id="229" name="Google Shape;229;p8:notes"/>
          <p:cNvSpPr/>
          <p:nvPr>
            <p:ph idx="2" type="sldImg"/>
          </p:nvPr>
        </p:nvSpPr>
        <p:spPr>
          <a:xfrm>
            <a:off x="1246188" y="1143000"/>
            <a:ext cx="43656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en-GB" sz="1000">
                <a:latin typeface="Poppins"/>
                <a:ea typeface="Poppins"/>
                <a:cs typeface="Poppins"/>
                <a:sym typeface="Poppins"/>
              </a:rPr>
              <a:t>We are now going to meet our Tech for Energy role models. We are going to hear from Olivia who works for BP and Dan who works for SSE. Katie had a chat with Olivia and Dan about their jobs and what they think the future of energy and technology will be like – lets see what they said. </a:t>
            </a:r>
            <a:endParaRPr sz="1000">
              <a:solidFill>
                <a:srgbClr val="60A0FA"/>
              </a:solidFill>
              <a:latin typeface="Poppins"/>
              <a:ea typeface="Poppins"/>
              <a:cs typeface="Poppins"/>
              <a:sym typeface="Poppins"/>
            </a:endParaRPr>
          </a:p>
          <a:p>
            <a:pPr indent="0" lvl="0" marL="0" rtl="0" algn="l">
              <a:spcBef>
                <a:spcPts val="600"/>
              </a:spcBef>
              <a:spcAft>
                <a:spcPts val="0"/>
              </a:spcAft>
              <a:buClr>
                <a:schemeClr val="dk1"/>
              </a:buClr>
              <a:buSzPts val="1800"/>
              <a:buFont typeface="Arial"/>
              <a:buNone/>
            </a:pPr>
            <a:r>
              <a:rPr lang="en-GB" sz="1000">
                <a:solidFill>
                  <a:srgbClr val="60A0FA"/>
                </a:solidFill>
                <a:latin typeface="Poppins"/>
                <a:ea typeface="Poppins"/>
                <a:cs typeface="Poppins"/>
                <a:sym typeface="Poppins"/>
              </a:rPr>
              <a:t>Olivia: PLAY VIDEO from 22:40 – 26.26 (image hyperlinked) </a:t>
            </a:r>
            <a:endParaRPr sz="1000">
              <a:solidFill>
                <a:srgbClr val="60A0FA"/>
              </a:solidFill>
              <a:latin typeface="Poppins"/>
              <a:ea typeface="Poppins"/>
              <a:cs typeface="Poppins"/>
              <a:sym typeface="Poppins"/>
            </a:endParaRPr>
          </a:p>
          <a:p>
            <a:pPr indent="0" lvl="0" marL="0" rtl="0" algn="l">
              <a:spcBef>
                <a:spcPts val="600"/>
              </a:spcBef>
              <a:spcAft>
                <a:spcPts val="0"/>
              </a:spcAft>
              <a:buClr>
                <a:schemeClr val="dk1"/>
              </a:buClr>
              <a:buSzPts val="1800"/>
              <a:buFont typeface="Arial"/>
              <a:buNone/>
            </a:pPr>
            <a:r>
              <a:rPr lang="en-GB" sz="1000">
                <a:solidFill>
                  <a:srgbClr val="60A0FA"/>
                </a:solidFill>
                <a:latin typeface="Poppins"/>
                <a:ea typeface="Poppins"/>
                <a:cs typeface="Poppins"/>
                <a:sym typeface="Poppins"/>
              </a:rPr>
              <a:t>Dan: PLAY VIDEO from 26.26 – 31.48 (image hyperlinked)</a:t>
            </a:r>
            <a:endParaRPr sz="1000">
              <a:solidFill>
                <a:srgbClr val="60A0FA"/>
              </a:solidFill>
              <a:latin typeface="Poppins"/>
              <a:ea typeface="Poppins"/>
              <a:cs typeface="Poppins"/>
              <a:sym typeface="Poppins"/>
            </a:endParaRPr>
          </a:p>
          <a:p>
            <a:pPr indent="0" lvl="0" marL="0" rtl="0" algn="l">
              <a:spcBef>
                <a:spcPts val="600"/>
              </a:spcBef>
              <a:spcAft>
                <a:spcPts val="0"/>
              </a:spcAft>
              <a:buClr>
                <a:schemeClr val="dk1"/>
              </a:buClr>
              <a:buSzPts val="1800"/>
              <a:buFont typeface="Arial"/>
              <a:buNone/>
            </a:pPr>
            <a:r>
              <a:rPr lang="en-GB" sz="1000">
                <a:latin typeface="Poppins"/>
                <a:ea typeface="Poppins"/>
                <a:cs typeface="Poppins"/>
                <a:sym typeface="Poppins"/>
              </a:rPr>
              <a:t>I liked when Olivia mentioned …. </a:t>
            </a:r>
            <a:endParaRPr sz="1000">
              <a:latin typeface="Poppins"/>
              <a:ea typeface="Poppins"/>
              <a:cs typeface="Poppins"/>
              <a:sym typeface="Poppins"/>
            </a:endParaRPr>
          </a:p>
          <a:p>
            <a:pPr indent="0" lvl="0" marL="0" rtl="0" algn="l">
              <a:spcBef>
                <a:spcPts val="600"/>
              </a:spcBef>
              <a:spcAft>
                <a:spcPts val="0"/>
              </a:spcAft>
              <a:buClr>
                <a:schemeClr val="dk1"/>
              </a:buClr>
              <a:buSzPts val="1800"/>
              <a:buFont typeface="Arial"/>
              <a:buNone/>
            </a:pPr>
            <a:r>
              <a:rPr lang="en-GB" sz="1000">
                <a:latin typeface="Poppins"/>
                <a:ea typeface="Poppins"/>
                <a:cs typeface="Poppins"/>
                <a:sym typeface="Poppins"/>
              </a:rPr>
              <a:t>It was also really interesting when Dan mentioned …..</a:t>
            </a:r>
            <a:endParaRPr sz="10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p:txBody>
      </p:sp>
      <p:sp>
        <p:nvSpPr>
          <p:cNvPr id="243" name="Google Shape;243;p9:notes"/>
          <p:cNvSpPr/>
          <p:nvPr>
            <p:ph idx="2" type="sldImg"/>
          </p:nvPr>
        </p:nvSpPr>
        <p:spPr>
          <a:xfrm>
            <a:off x="1246188" y="1143000"/>
            <a:ext cx="43656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14" name="Shape 14"/>
        <p:cNvGrpSpPr/>
        <p:nvPr/>
      </p:nvGrpSpPr>
      <p:grpSpPr>
        <a:xfrm>
          <a:off x="0" y="0"/>
          <a:ext cx="0" cy="0"/>
          <a:chOff x="0" y="0"/>
          <a:chExt cx="0" cy="0"/>
        </a:xfrm>
      </p:grpSpPr>
      <p:sp>
        <p:nvSpPr>
          <p:cNvPr id="15" name="Google Shape;15;p15"/>
          <p:cNvSpPr/>
          <p:nvPr>
            <p:ph idx="2" type="pic"/>
          </p:nvPr>
        </p:nvSpPr>
        <p:spPr>
          <a:xfrm>
            <a:off x="1" y="0"/>
            <a:ext cx="10691813" cy="6806241"/>
          </a:xfrm>
          <a:prstGeom prst="rect">
            <a:avLst/>
          </a:prstGeom>
          <a:solidFill>
            <a:srgbClr val="DEDEDE"/>
          </a:solidFill>
          <a:ln>
            <a:noFill/>
          </a:ln>
        </p:spPr>
      </p:sp>
      <p:sp>
        <p:nvSpPr>
          <p:cNvPr id="16" name="Google Shape;16;p15"/>
          <p:cNvSpPr txBox="1"/>
          <p:nvPr>
            <p:ph type="ctrTitle"/>
          </p:nvPr>
        </p:nvSpPr>
        <p:spPr>
          <a:xfrm>
            <a:off x="388416" y="472479"/>
            <a:ext cx="6505577" cy="2077192"/>
          </a:xfrm>
          <a:prstGeom prst="rect">
            <a:avLst/>
          </a:prstGeom>
          <a:noFill/>
          <a:ln>
            <a:noFill/>
          </a:ln>
        </p:spPr>
        <p:txBody>
          <a:bodyPr anchorCtr="0" anchor="b" bIns="0" lIns="0" spcFirstLastPara="1" rIns="0" wrap="square" tIns="0">
            <a:normAutofit/>
          </a:bodyPr>
          <a:lstStyle>
            <a:lvl1pPr lvl="0" algn="l">
              <a:lnSpc>
                <a:spcPct val="85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p:nvPr/>
        </p:nvSpPr>
        <p:spPr>
          <a:xfrm>
            <a:off x="0" y="6806242"/>
            <a:ext cx="10691813" cy="75343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15"/>
          <p:cNvSpPr txBox="1"/>
          <p:nvPr/>
        </p:nvSpPr>
        <p:spPr>
          <a:xfrm>
            <a:off x="388413" y="7133330"/>
            <a:ext cx="2052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GB" sz="1400" u="none" cap="none" strike="noStrike">
                <a:solidFill>
                  <a:schemeClr val="lt1"/>
                </a:solidFill>
                <a:latin typeface="Arial"/>
                <a:ea typeface="Arial"/>
                <a:cs typeface="Arial"/>
                <a:sym typeface="Arial"/>
              </a:rPr>
              <a:t>Tech We Can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bg>
      <p:bgPr>
        <a:solidFill>
          <a:schemeClr val="accent1"/>
        </a:solidFill>
      </p:bgPr>
    </p:bg>
    <p:spTree>
      <p:nvGrpSpPr>
        <p:cNvPr id="56" name="Shape 56"/>
        <p:cNvGrpSpPr/>
        <p:nvPr/>
      </p:nvGrpSpPr>
      <p:grpSpPr>
        <a:xfrm>
          <a:off x="0" y="0"/>
          <a:ext cx="0" cy="0"/>
          <a:chOff x="0" y="0"/>
          <a:chExt cx="0" cy="0"/>
        </a:xfrm>
      </p:grpSpPr>
      <p:sp>
        <p:nvSpPr>
          <p:cNvPr id="57" name="Google Shape;57;p24"/>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4"/>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59" name="Google Shape;59;p24"/>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24"/>
          <p:cNvSpPr txBox="1"/>
          <p:nvPr/>
        </p:nvSpPr>
        <p:spPr>
          <a:xfrm>
            <a:off x="388413" y="7055696"/>
            <a:ext cx="2628000" cy="151194"/>
          </a:xfrm>
          <a:prstGeom prst="rect">
            <a:avLst/>
          </a:prstGeom>
          <a:solidFill>
            <a:schemeClr val="accent1"/>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1" name="Shape 61"/>
        <p:cNvGrpSpPr/>
        <p:nvPr/>
      </p:nvGrpSpPr>
      <p:grpSpPr>
        <a:xfrm>
          <a:off x="0" y="0"/>
          <a:ext cx="0" cy="0"/>
          <a:chOff x="0" y="0"/>
          <a:chExt cx="0" cy="0"/>
        </a:xfrm>
      </p:grpSpPr>
      <p:sp>
        <p:nvSpPr>
          <p:cNvPr id="62" name="Google Shape;62;p25"/>
          <p:cNvSpPr txBox="1"/>
          <p:nvPr>
            <p:ph idx="1" type="body"/>
          </p:nvPr>
        </p:nvSpPr>
        <p:spPr>
          <a:xfrm>
            <a:off x="388415" y="1512606"/>
            <a:ext cx="4800179"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3" name="Google Shape;63;p25"/>
          <p:cNvSpPr txBox="1"/>
          <p:nvPr>
            <p:ph idx="2" type="body"/>
          </p:nvPr>
        </p:nvSpPr>
        <p:spPr>
          <a:xfrm>
            <a:off x="5503222" y="1512605"/>
            <a:ext cx="4800179"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4" name="Google Shape;64;p25"/>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5"/>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66" name="Shape 66"/>
        <p:cNvGrpSpPr/>
        <p:nvPr/>
      </p:nvGrpSpPr>
      <p:grpSpPr>
        <a:xfrm>
          <a:off x="0" y="0"/>
          <a:ext cx="0" cy="0"/>
          <a:chOff x="0" y="0"/>
          <a:chExt cx="0" cy="0"/>
        </a:xfrm>
      </p:grpSpPr>
      <p:sp>
        <p:nvSpPr>
          <p:cNvPr id="67" name="Google Shape;67;p26"/>
          <p:cNvSpPr txBox="1"/>
          <p:nvPr>
            <p:ph idx="1" type="body"/>
          </p:nvPr>
        </p:nvSpPr>
        <p:spPr>
          <a:xfrm>
            <a:off x="388414" y="1512605"/>
            <a:ext cx="3094778"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8" name="Google Shape;68;p26"/>
          <p:cNvSpPr txBox="1"/>
          <p:nvPr>
            <p:ph idx="2" type="body"/>
          </p:nvPr>
        </p:nvSpPr>
        <p:spPr>
          <a:xfrm>
            <a:off x="3799214" y="1512605"/>
            <a:ext cx="3094778"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69" name="Google Shape;69;p26"/>
          <p:cNvSpPr txBox="1"/>
          <p:nvPr>
            <p:ph idx="3" type="body"/>
          </p:nvPr>
        </p:nvSpPr>
        <p:spPr>
          <a:xfrm>
            <a:off x="7208622" y="1512605"/>
            <a:ext cx="3094778"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0" name="Google Shape;70;p26"/>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p:cSld name="Four Content">
    <p:spTree>
      <p:nvGrpSpPr>
        <p:cNvPr id="72" name="Shape 72"/>
        <p:cNvGrpSpPr/>
        <p:nvPr/>
      </p:nvGrpSpPr>
      <p:grpSpPr>
        <a:xfrm>
          <a:off x="0" y="0"/>
          <a:ext cx="0" cy="0"/>
          <a:chOff x="0" y="0"/>
          <a:chExt cx="0" cy="0"/>
        </a:xfrm>
      </p:grpSpPr>
      <p:sp>
        <p:nvSpPr>
          <p:cNvPr id="73" name="Google Shape;73;p27"/>
          <p:cNvSpPr txBox="1"/>
          <p:nvPr>
            <p:ph idx="1" type="body"/>
          </p:nvPr>
        </p:nvSpPr>
        <p:spPr>
          <a:xfrm>
            <a:off x="388414"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4" name="Google Shape;74;p27"/>
          <p:cNvSpPr txBox="1"/>
          <p:nvPr>
            <p:ph idx="2" type="body"/>
          </p:nvPr>
        </p:nvSpPr>
        <p:spPr>
          <a:xfrm>
            <a:off x="2947100"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5" name="Google Shape;75;p27"/>
          <p:cNvSpPr txBox="1"/>
          <p:nvPr>
            <p:ph idx="3" type="body"/>
          </p:nvPr>
        </p:nvSpPr>
        <p:spPr>
          <a:xfrm>
            <a:off x="5503222"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6" name="Google Shape;76;p27"/>
          <p:cNvSpPr txBox="1"/>
          <p:nvPr>
            <p:ph idx="4" type="body"/>
          </p:nvPr>
        </p:nvSpPr>
        <p:spPr>
          <a:xfrm>
            <a:off x="8059343" y="1512605"/>
            <a:ext cx="2241492"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30200" lvl="4" marL="2286000" algn="l">
              <a:lnSpc>
                <a:spcPct val="100000"/>
              </a:lnSpc>
              <a:spcBef>
                <a:spcPts val="526"/>
              </a:spcBef>
              <a:spcAft>
                <a:spcPts val="0"/>
              </a:spcAft>
              <a:buClr>
                <a:schemeClr val="dk1"/>
              </a:buClr>
              <a:buSzPts val="16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77" name="Google Shape;77;p27"/>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28"/>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8"/>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29"/>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g1101a1980b8_2_80"/>
          <p:cNvSpPr/>
          <p:nvPr/>
        </p:nvSpPr>
        <p:spPr>
          <a:xfrm>
            <a:off x="5345900" y="-184"/>
            <a:ext cx="5346000" cy="7559700"/>
          </a:xfrm>
          <a:prstGeom prst="rect">
            <a:avLst/>
          </a:prstGeom>
          <a:solidFill>
            <a:schemeClr val="lt2"/>
          </a:solidFill>
          <a:ln>
            <a:noFill/>
          </a:ln>
        </p:spPr>
        <p:txBody>
          <a:bodyPr anchorCtr="0" anchor="ctr"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0" name="Google Shape;90;g1101a1980b8_2_80"/>
          <p:cNvSpPr txBox="1"/>
          <p:nvPr>
            <p:ph type="title"/>
          </p:nvPr>
        </p:nvSpPr>
        <p:spPr>
          <a:xfrm>
            <a:off x="310441" y="1812463"/>
            <a:ext cx="4729800" cy="21786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91" name="Google Shape;91;g1101a1980b8_2_80"/>
          <p:cNvSpPr txBox="1"/>
          <p:nvPr>
            <p:ph idx="1" type="subTitle"/>
          </p:nvPr>
        </p:nvSpPr>
        <p:spPr>
          <a:xfrm>
            <a:off x="310441" y="4119828"/>
            <a:ext cx="4729800" cy="18153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92" name="Google Shape;92;g1101a1980b8_2_80"/>
          <p:cNvSpPr txBox="1"/>
          <p:nvPr>
            <p:ph idx="2" type="body"/>
          </p:nvPr>
        </p:nvSpPr>
        <p:spPr>
          <a:xfrm>
            <a:off x="5775607" y="1064211"/>
            <a:ext cx="4486500" cy="5430900"/>
          </a:xfrm>
          <a:prstGeom prst="rect">
            <a:avLst/>
          </a:prstGeom>
          <a:noFill/>
          <a:ln>
            <a:noFill/>
          </a:ln>
        </p:spPr>
        <p:txBody>
          <a:bodyPr anchorCtr="0" anchor="ctr" bIns="116050" lIns="116050" spcFirstLastPara="1" rIns="116050" wrap="square" tIns="116050">
            <a:no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2000"/>
              </a:spcBef>
              <a:spcAft>
                <a:spcPts val="0"/>
              </a:spcAft>
              <a:buSzPts val="1800"/>
              <a:buChar char="○"/>
              <a:defRPr/>
            </a:lvl2pPr>
            <a:lvl3pPr indent="-342900" lvl="2" marL="1371600" algn="l">
              <a:lnSpc>
                <a:spcPct val="115000"/>
              </a:lnSpc>
              <a:spcBef>
                <a:spcPts val="2000"/>
              </a:spcBef>
              <a:spcAft>
                <a:spcPts val="0"/>
              </a:spcAft>
              <a:buSzPts val="1800"/>
              <a:buChar char="■"/>
              <a:defRPr/>
            </a:lvl3pPr>
            <a:lvl4pPr indent="-342900" lvl="3" marL="1828800" algn="l">
              <a:lnSpc>
                <a:spcPct val="115000"/>
              </a:lnSpc>
              <a:spcBef>
                <a:spcPts val="2000"/>
              </a:spcBef>
              <a:spcAft>
                <a:spcPts val="0"/>
              </a:spcAft>
              <a:buSzPts val="1800"/>
              <a:buChar char="●"/>
              <a:defRPr/>
            </a:lvl4pPr>
            <a:lvl5pPr indent="-342900" lvl="4" marL="2286000" algn="l">
              <a:lnSpc>
                <a:spcPct val="115000"/>
              </a:lnSpc>
              <a:spcBef>
                <a:spcPts val="2000"/>
              </a:spcBef>
              <a:spcAft>
                <a:spcPts val="0"/>
              </a:spcAft>
              <a:buSzPts val="1800"/>
              <a:buChar char="○"/>
              <a:defRPr/>
            </a:lvl5pPr>
            <a:lvl6pPr indent="-342900" lvl="5" marL="2743200" algn="l">
              <a:lnSpc>
                <a:spcPct val="115000"/>
              </a:lnSpc>
              <a:spcBef>
                <a:spcPts val="2000"/>
              </a:spcBef>
              <a:spcAft>
                <a:spcPts val="0"/>
              </a:spcAft>
              <a:buSzPts val="1800"/>
              <a:buChar char="■"/>
              <a:defRPr/>
            </a:lvl6pPr>
            <a:lvl7pPr indent="-342900" lvl="6" marL="3200400" algn="l">
              <a:lnSpc>
                <a:spcPct val="115000"/>
              </a:lnSpc>
              <a:spcBef>
                <a:spcPts val="2000"/>
              </a:spcBef>
              <a:spcAft>
                <a:spcPts val="0"/>
              </a:spcAft>
              <a:buSzPts val="1800"/>
              <a:buChar char="●"/>
              <a:defRPr/>
            </a:lvl7pPr>
            <a:lvl8pPr indent="-342900" lvl="7" marL="3657600" algn="l">
              <a:lnSpc>
                <a:spcPct val="115000"/>
              </a:lnSpc>
              <a:spcBef>
                <a:spcPts val="2000"/>
              </a:spcBef>
              <a:spcAft>
                <a:spcPts val="0"/>
              </a:spcAft>
              <a:buSzPts val="1800"/>
              <a:buChar char="○"/>
              <a:defRPr/>
            </a:lvl8pPr>
            <a:lvl9pPr indent="-342900" lvl="8" marL="4114800" algn="l">
              <a:lnSpc>
                <a:spcPct val="115000"/>
              </a:lnSpc>
              <a:spcBef>
                <a:spcPts val="2000"/>
              </a:spcBef>
              <a:spcAft>
                <a:spcPts val="2000"/>
              </a:spcAft>
              <a:buSzPts val="1800"/>
              <a:buChar char="■"/>
              <a:defRPr/>
            </a:lvl9pPr>
          </a:lstStyle>
          <a:p/>
        </p:txBody>
      </p:sp>
      <p:sp>
        <p:nvSpPr>
          <p:cNvPr id="93" name="Google Shape;93;g1101a1980b8_2_80"/>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g1101a1980b8_2_78"/>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g1101a1980b8_2_86"/>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98" name="Google Shape;98;g1101a1980b8_2_86"/>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g1101a1980b8_2_89"/>
          <p:cNvSpPr txBox="1"/>
          <p:nvPr>
            <p:ph type="ctrTitle"/>
          </p:nvPr>
        </p:nvSpPr>
        <p:spPr>
          <a:xfrm>
            <a:off x="364471" y="1094341"/>
            <a:ext cx="9963000" cy="30168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6600"/>
              <a:buNone/>
              <a:defRPr sz="6600"/>
            </a:lvl1pPr>
            <a:lvl2pPr lvl="1" algn="ctr">
              <a:lnSpc>
                <a:spcPct val="100000"/>
              </a:lnSpc>
              <a:spcBef>
                <a:spcPts val="0"/>
              </a:spcBef>
              <a:spcAft>
                <a:spcPts val="0"/>
              </a:spcAft>
              <a:buSzPts val="6600"/>
              <a:buNone/>
              <a:defRPr sz="6600"/>
            </a:lvl2pPr>
            <a:lvl3pPr lvl="2" algn="ctr">
              <a:lnSpc>
                <a:spcPct val="100000"/>
              </a:lnSpc>
              <a:spcBef>
                <a:spcPts val="0"/>
              </a:spcBef>
              <a:spcAft>
                <a:spcPts val="0"/>
              </a:spcAft>
              <a:buSzPts val="6600"/>
              <a:buNone/>
              <a:defRPr sz="6600"/>
            </a:lvl3pPr>
            <a:lvl4pPr lvl="3" algn="ctr">
              <a:lnSpc>
                <a:spcPct val="100000"/>
              </a:lnSpc>
              <a:spcBef>
                <a:spcPts val="0"/>
              </a:spcBef>
              <a:spcAft>
                <a:spcPts val="0"/>
              </a:spcAft>
              <a:buSzPts val="6600"/>
              <a:buNone/>
              <a:defRPr sz="6600"/>
            </a:lvl4pPr>
            <a:lvl5pPr lvl="4" algn="ctr">
              <a:lnSpc>
                <a:spcPct val="100000"/>
              </a:lnSpc>
              <a:spcBef>
                <a:spcPts val="0"/>
              </a:spcBef>
              <a:spcAft>
                <a:spcPts val="0"/>
              </a:spcAft>
              <a:buSzPts val="6600"/>
              <a:buNone/>
              <a:defRPr sz="6600"/>
            </a:lvl5pPr>
            <a:lvl6pPr lvl="5" algn="ctr">
              <a:lnSpc>
                <a:spcPct val="100000"/>
              </a:lnSpc>
              <a:spcBef>
                <a:spcPts val="0"/>
              </a:spcBef>
              <a:spcAft>
                <a:spcPts val="0"/>
              </a:spcAft>
              <a:buSzPts val="6600"/>
              <a:buNone/>
              <a:defRPr sz="6600"/>
            </a:lvl6pPr>
            <a:lvl7pPr lvl="6" algn="ctr">
              <a:lnSpc>
                <a:spcPct val="100000"/>
              </a:lnSpc>
              <a:spcBef>
                <a:spcPts val="0"/>
              </a:spcBef>
              <a:spcAft>
                <a:spcPts val="0"/>
              </a:spcAft>
              <a:buSzPts val="6600"/>
              <a:buNone/>
              <a:defRPr sz="6600"/>
            </a:lvl7pPr>
            <a:lvl8pPr lvl="7" algn="ctr">
              <a:lnSpc>
                <a:spcPct val="100000"/>
              </a:lnSpc>
              <a:spcBef>
                <a:spcPts val="0"/>
              </a:spcBef>
              <a:spcAft>
                <a:spcPts val="0"/>
              </a:spcAft>
              <a:buSzPts val="6600"/>
              <a:buNone/>
              <a:defRPr sz="6600"/>
            </a:lvl8pPr>
            <a:lvl9pPr lvl="8" algn="ctr">
              <a:lnSpc>
                <a:spcPct val="100000"/>
              </a:lnSpc>
              <a:spcBef>
                <a:spcPts val="0"/>
              </a:spcBef>
              <a:spcAft>
                <a:spcPts val="0"/>
              </a:spcAft>
              <a:buSzPts val="6600"/>
              <a:buNone/>
              <a:defRPr sz="6600"/>
            </a:lvl9pPr>
          </a:lstStyle>
          <a:p/>
        </p:txBody>
      </p:sp>
      <p:sp>
        <p:nvSpPr>
          <p:cNvPr id="101" name="Google Shape;101;g1101a1980b8_2_89"/>
          <p:cNvSpPr txBox="1"/>
          <p:nvPr>
            <p:ph idx="1" type="subTitle"/>
          </p:nvPr>
        </p:nvSpPr>
        <p:spPr>
          <a:xfrm>
            <a:off x="364461" y="4165464"/>
            <a:ext cx="9963000" cy="1164900"/>
          </a:xfrm>
          <a:prstGeom prst="rect">
            <a:avLst/>
          </a:prstGeom>
          <a:noFill/>
          <a:ln>
            <a:noFill/>
          </a:ln>
        </p:spPr>
        <p:txBody>
          <a:bodyPr anchorCtr="0" anchor="t" bIns="116050" lIns="116050" spcFirstLastPara="1" rIns="116050" wrap="square" tIns="11605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02" name="Google Shape;102;g1101a1980b8_2_89"/>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type="obj">
  <p:cSld name="OBJECT">
    <p:bg>
      <p:bgPr>
        <a:solidFill>
          <a:schemeClr val="accent6"/>
        </a:solidFill>
      </p:bgPr>
    </p:bg>
    <p:spTree>
      <p:nvGrpSpPr>
        <p:cNvPr id="19" name="Shape 19"/>
        <p:cNvGrpSpPr/>
        <p:nvPr/>
      </p:nvGrpSpPr>
      <p:grpSpPr>
        <a:xfrm>
          <a:off x="0" y="0"/>
          <a:ext cx="0" cy="0"/>
          <a:chOff x="0" y="0"/>
          <a:chExt cx="0" cy="0"/>
        </a:xfrm>
      </p:grpSpPr>
      <p:sp>
        <p:nvSpPr>
          <p:cNvPr id="20" name="Google Shape;20;p16"/>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22" name="Google Shape;22;p16"/>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 name="Google Shape;23;p16"/>
          <p:cNvSpPr txBox="1"/>
          <p:nvPr/>
        </p:nvSpPr>
        <p:spPr>
          <a:xfrm>
            <a:off x="388413" y="7055696"/>
            <a:ext cx="2628000" cy="151194"/>
          </a:xfrm>
          <a:prstGeom prst="rect">
            <a:avLst/>
          </a:prstGeom>
          <a:solidFill>
            <a:schemeClr val="accent6"/>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g1101a1980b8_2_93"/>
          <p:cNvSpPr txBox="1"/>
          <p:nvPr>
            <p:ph type="title"/>
          </p:nvPr>
        </p:nvSpPr>
        <p:spPr>
          <a:xfrm>
            <a:off x="364461" y="3161218"/>
            <a:ext cx="9963000" cy="1237200"/>
          </a:xfrm>
          <a:prstGeom prst="rect">
            <a:avLst/>
          </a:prstGeom>
          <a:noFill/>
          <a:ln>
            <a:noFill/>
          </a:ln>
        </p:spPr>
        <p:txBody>
          <a:bodyPr anchorCtr="0" anchor="ctr" bIns="116050" lIns="116050" spcFirstLastPara="1" rIns="116050" wrap="square" tIns="116050">
            <a:noAutofit/>
          </a:bodyPr>
          <a:lstStyle>
            <a:lvl1pPr lvl="0" algn="ctr">
              <a:lnSpc>
                <a:spcPct val="100000"/>
              </a:lnSpc>
              <a:spcBef>
                <a:spcPts val="0"/>
              </a:spcBef>
              <a:spcAft>
                <a:spcPts val="0"/>
              </a:spcAft>
              <a:buSzPts val="4600"/>
              <a:buNone/>
              <a:defRPr sz="4600"/>
            </a:lvl1pPr>
            <a:lvl2pPr lvl="1" algn="ctr">
              <a:lnSpc>
                <a:spcPct val="100000"/>
              </a:lnSpc>
              <a:spcBef>
                <a:spcPts val="0"/>
              </a:spcBef>
              <a:spcAft>
                <a:spcPts val="0"/>
              </a:spcAft>
              <a:buSzPts val="4600"/>
              <a:buNone/>
              <a:defRPr sz="4600"/>
            </a:lvl2pPr>
            <a:lvl3pPr lvl="2" algn="ctr">
              <a:lnSpc>
                <a:spcPct val="100000"/>
              </a:lnSpc>
              <a:spcBef>
                <a:spcPts val="0"/>
              </a:spcBef>
              <a:spcAft>
                <a:spcPts val="0"/>
              </a:spcAft>
              <a:buSzPts val="4600"/>
              <a:buNone/>
              <a:defRPr sz="4600"/>
            </a:lvl3pPr>
            <a:lvl4pPr lvl="3" algn="ctr">
              <a:lnSpc>
                <a:spcPct val="100000"/>
              </a:lnSpc>
              <a:spcBef>
                <a:spcPts val="0"/>
              </a:spcBef>
              <a:spcAft>
                <a:spcPts val="0"/>
              </a:spcAft>
              <a:buSzPts val="4600"/>
              <a:buNone/>
              <a:defRPr sz="4600"/>
            </a:lvl4pPr>
            <a:lvl5pPr lvl="4" algn="ctr">
              <a:lnSpc>
                <a:spcPct val="100000"/>
              </a:lnSpc>
              <a:spcBef>
                <a:spcPts val="0"/>
              </a:spcBef>
              <a:spcAft>
                <a:spcPts val="0"/>
              </a:spcAft>
              <a:buSzPts val="4600"/>
              <a:buNone/>
              <a:defRPr sz="4600"/>
            </a:lvl5pPr>
            <a:lvl6pPr lvl="5" algn="ctr">
              <a:lnSpc>
                <a:spcPct val="100000"/>
              </a:lnSpc>
              <a:spcBef>
                <a:spcPts val="0"/>
              </a:spcBef>
              <a:spcAft>
                <a:spcPts val="0"/>
              </a:spcAft>
              <a:buSzPts val="4600"/>
              <a:buNone/>
              <a:defRPr sz="4600"/>
            </a:lvl6pPr>
            <a:lvl7pPr lvl="6" algn="ctr">
              <a:lnSpc>
                <a:spcPct val="100000"/>
              </a:lnSpc>
              <a:spcBef>
                <a:spcPts val="0"/>
              </a:spcBef>
              <a:spcAft>
                <a:spcPts val="0"/>
              </a:spcAft>
              <a:buSzPts val="4600"/>
              <a:buNone/>
              <a:defRPr sz="4600"/>
            </a:lvl7pPr>
            <a:lvl8pPr lvl="7" algn="ctr">
              <a:lnSpc>
                <a:spcPct val="100000"/>
              </a:lnSpc>
              <a:spcBef>
                <a:spcPts val="0"/>
              </a:spcBef>
              <a:spcAft>
                <a:spcPts val="0"/>
              </a:spcAft>
              <a:buSzPts val="4600"/>
              <a:buNone/>
              <a:defRPr sz="4600"/>
            </a:lvl8pPr>
            <a:lvl9pPr lvl="8" algn="ctr">
              <a:lnSpc>
                <a:spcPct val="100000"/>
              </a:lnSpc>
              <a:spcBef>
                <a:spcPts val="0"/>
              </a:spcBef>
              <a:spcAft>
                <a:spcPts val="0"/>
              </a:spcAft>
              <a:buSzPts val="4600"/>
              <a:buNone/>
              <a:defRPr sz="4600"/>
            </a:lvl9pPr>
          </a:lstStyle>
          <a:p/>
        </p:txBody>
      </p:sp>
      <p:sp>
        <p:nvSpPr>
          <p:cNvPr id="105" name="Google Shape;105;g1101a1980b8_2_93"/>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6" name="Shape 106"/>
        <p:cNvGrpSpPr/>
        <p:nvPr/>
      </p:nvGrpSpPr>
      <p:grpSpPr>
        <a:xfrm>
          <a:off x="0" y="0"/>
          <a:ext cx="0" cy="0"/>
          <a:chOff x="0" y="0"/>
          <a:chExt cx="0" cy="0"/>
        </a:xfrm>
      </p:grpSpPr>
      <p:sp>
        <p:nvSpPr>
          <p:cNvPr id="107" name="Google Shape;107;g1101a1980b8_2_96"/>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08" name="Google Shape;108;g1101a1980b8_2_96"/>
          <p:cNvSpPr txBox="1"/>
          <p:nvPr>
            <p:ph idx="1" type="body"/>
          </p:nvPr>
        </p:nvSpPr>
        <p:spPr>
          <a:xfrm>
            <a:off x="364461" y="1693854"/>
            <a:ext cx="9963000" cy="5021400"/>
          </a:xfrm>
          <a:prstGeom prst="rect">
            <a:avLst/>
          </a:prstGeom>
          <a:noFill/>
          <a:ln>
            <a:noFill/>
          </a:ln>
        </p:spPr>
        <p:txBody>
          <a:bodyPr anchorCtr="0" anchor="t" bIns="116050" lIns="116050" spcFirstLastPara="1" rIns="116050" wrap="square" tIns="116050">
            <a:noAutofit/>
          </a:bodyPr>
          <a:lstStyle>
            <a:lvl1pPr indent="-374650" lvl="0" marL="457200" algn="l">
              <a:lnSpc>
                <a:spcPct val="115000"/>
              </a:lnSpc>
              <a:spcBef>
                <a:spcPts val="0"/>
              </a:spcBef>
              <a:spcAft>
                <a:spcPts val="0"/>
              </a:spcAft>
              <a:buSzPts val="2300"/>
              <a:buChar char="●"/>
              <a:defRPr/>
            </a:lvl1pPr>
            <a:lvl2pPr indent="-342900" lvl="1" marL="914400" algn="l">
              <a:lnSpc>
                <a:spcPct val="115000"/>
              </a:lnSpc>
              <a:spcBef>
                <a:spcPts val="2000"/>
              </a:spcBef>
              <a:spcAft>
                <a:spcPts val="0"/>
              </a:spcAft>
              <a:buSzPts val="1800"/>
              <a:buChar char="○"/>
              <a:defRPr/>
            </a:lvl2pPr>
            <a:lvl3pPr indent="-342900" lvl="2" marL="1371600" algn="l">
              <a:lnSpc>
                <a:spcPct val="115000"/>
              </a:lnSpc>
              <a:spcBef>
                <a:spcPts val="2000"/>
              </a:spcBef>
              <a:spcAft>
                <a:spcPts val="0"/>
              </a:spcAft>
              <a:buSzPts val="1800"/>
              <a:buChar char="■"/>
              <a:defRPr/>
            </a:lvl3pPr>
            <a:lvl4pPr indent="-342900" lvl="3" marL="1828800" algn="l">
              <a:lnSpc>
                <a:spcPct val="115000"/>
              </a:lnSpc>
              <a:spcBef>
                <a:spcPts val="2000"/>
              </a:spcBef>
              <a:spcAft>
                <a:spcPts val="0"/>
              </a:spcAft>
              <a:buSzPts val="1800"/>
              <a:buChar char="●"/>
              <a:defRPr/>
            </a:lvl4pPr>
            <a:lvl5pPr indent="-342900" lvl="4" marL="2286000" algn="l">
              <a:lnSpc>
                <a:spcPct val="115000"/>
              </a:lnSpc>
              <a:spcBef>
                <a:spcPts val="2000"/>
              </a:spcBef>
              <a:spcAft>
                <a:spcPts val="0"/>
              </a:spcAft>
              <a:buSzPts val="1800"/>
              <a:buChar char="○"/>
              <a:defRPr/>
            </a:lvl5pPr>
            <a:lvl6pPr indent="-342900" lvl="5" marL="2743200" algn="l">
              <a:lnSpc>
                <a:spcPct val="115000"/>
              </a:lnSpc>
              <a:spcBef>
                <a:spcPts val="2000"/>
              </a:spcBef>
              <a:spcAft>
                <a:spcPts val="0"/>
              </a:spcAft>
              <a:buSzPts val="1800"/>
              <a:buChar char="■"/>
              <a:defRPr/>
            </a:lvl6pPr>
            <a:lvl7pPr indent="-342900" lvl="6" marL="3200400" algn="l">
              <a:lnSpc>
                <a:spcPct val="115000"/>
              </a:lnSpc>
              <a:spcBef>
                <a:spcPts val="2000"/>
              </a:spcBef>
              <a:spcAft>
                <a:spcPts val="0"/>
              </a:spcAft>
              <a:buSzPts val="1800"/>
              <a:buChar char="●"/>
              <a:defRPr/>
            </a:lvl7pPr>
            <a:lvl8pPr indent="-342900" lvl="7" marL="3657600" algn="l">
              <a:lnSpc>
                <a:spcPct val="115000"/>
              </a:lnSpc>
              <a:spcBef>
                <a:spcPts val="2000"/>
              </a:spcBef>
              <a:spcAft>
                <a:spcPts val="0"/>
              </a:spcAft>
              <a:buSzPts val="1800"/>
              <a:buChar char="○"/>
              <a:defRPr/>
            </a:lvl8pPr>
            <a:lvl9pPr indent="-342900" lvl="8" marL="4114800" algn="l">
              <a:lnSpc>
                <a:spcPct val="115000"/>
              </a:lnSpc>
              <a:spcBef>
                <a:spcPts val="2000"/>
              </a:spcBef>
              <a:spcAft>
                <a:spcPts val="2000"/>
              </a:spcAft>
              <a:buSzPts val="1800"/>
              <a:buChar char="■"/>
              <a:defRPr/>
            </a:lvl9pPr>
          </a:lstStyle>
          <a:p/>
        </p:txBody>
      </p:sp>
      <p:sp>
        <p:nvSpPr>
          <p:cNvPr id="109" name="Google Shape;109;g1101a1980b8_2_96"/>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g1101a1980b8_2_100"/>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12" name="Google Shape;112;g1101a1980b8_2_100"/>
          <p:cNvSpPr txBox="1"/>
          <p:nvPr>
            <p:ph idx="1" type="body"/>
          </p:nvPr>
        </p:nvSpPr>
        <p:spPr>
          <a:xfrm>
            <a:off x="364461" y="1693854"/>
            <a:ext cx="4677000" cy="5021400"/>
          </a:xfrm>
          <a:prstGeom prst="rect">
            <a:avLst/>
          </a:prstGeom>
          <a:noFill/>
          <a:ln>
            <a:noFill/>
          </a:ln>
        </p:spPr>
        <p:txBody>
          <a:bodyPr anchorCtr="0" anchor="t" bIns="116050" lIns="116050" spcFirstLastPara="1" rIns="116050" wrap="square" tIns="116050">
            <a:no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113" name="Google Shape;113;g1101a1980b8_2_100"/>
          <p:cNvSpPr txBox="1"/>
          <p:nvPr>
            <p:ph idx="2" type="body"/>
          </p:nvPr>
        </p:nvSpPr>
        <p:spPr>
          <a:xfrm>
            <a:off x="5650378" y="1693854"/>
            <a:ext cx="4677000" cy="5021400"/>
          </a:xfrm>
          <a:prstGeom prst="rect">
            <a:avLst/>
          </a:prstGeom>
          <a:noFill/>
          <a:ln>
            <a:noFill/>
          </a:ln>
        </p:spPr>
        <p:txBody>
          <a:bodyPr anchorCtr="0" anchor="t" bIns="116050" lIns="116050" spcFirstLastPara="1" rIns="116050" wrap="square" tIns="116050">
            <a:noAutofit/>
          </a:bodyPr>
          <a:lstStyle>
            <a:lvl1pPr indent="-342900" lvl="0" marL="457200" algn="l">
              <a:lnSpc>
                <a:spcPct val="115000"/>
              </a:lnSpc>
              <a:spcBef>
                <a:spcPts val="0"/>
              </a:spcBef>
              <a:spcAft>
                <a:spcPts val="0"/>
              </a:spcAft>
              <a:buSzPts val="1800"/>
              <a:buChar char="●"/>
              <a:defRPr sz="18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114" name="Google Shape;114;g1101a1980b8_2_100"/>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5" name="Shape 115"/>
        <p:cNvGrpSpPr/>
        <p:nvPr/>
      </p:nvGrpSpPr>
      <p:grpSpPr>
        <a:xfrm>
          <a:off x="0" y="0"/>
          <a:ext cx="0" cy="0"/>
          <a:chOff x="0" y="0"/>
          <a:chExt cx="0" cy="0"/>
        </a:xfrm>
      </p:grpSpPr>
      <p:sp>
        <p:nvSpPr>
          <p:cNvPr id="116" name="Google Shape;116;g1101a1980b8_2_105"/>
          <p:cNvSpPr txBox="1"/>
          <p:nvPr>
            <p:ph type="title"/>
          </p:nvPr>
        </p:nvSpPr>
        <p:spPr>
          <a:xfrm>
            <a:off x="364461" y="816595"/>
            <a:ext cx="3283200" cy="1110600"/>
          </a:xfrm>
          <a:prstGeom prst="rect">
            <a:avLst/>
          </a:prstGeom>
          <a:noFill/>
          <a:ln>
            <a:noFill/>
          </a:ln>
        </p:spPr>
        <p:txBody>
          <a:bodyPr anchorCtr="0" anchor="b" bIns="116050" lIns="116050" spcFirstLastPara="1" rIns="116050" wrap="square" tIns="11605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17" name="Google Shape;117;g1101a1980b8_2_105"/>
          <p:cNvSpPr txBox="1"/>
          <p:nvPr>
            <p:ph idx="1" type="body"/>
          </p:nvPr>
        </p:nvSpPr>
        <p:spPr>
          <a:xfrm>
            <a:off x="364461" y="2042369"/>
            <a:ext cx="3283200" cy="4672800"/>
          </a:xfrm>
          <a:prstGeom prst="rect">
            <a:avLst/>
          </a:prstGeom>
          <a:noFill/>
          <a:ln>
            <a:noFill/>
          </a:ln>
        </p:spPr>
        <p:txBody>
          <a:bodyPr anchorCtr="0" anchor="t" bIns="116050" lIns="116050" spcFirstLastPara="1" rIns="116050" wrap="square" tIns="116050">
            <a:noAutofit/>
          </a:bodyPr>
          <a:lstStyle>
            <a:lvl1pPr indent="-323850" lvl="0" marL="457200" algn="l">
              <a:lnSpc>
                <a:spcPct val="115000"/>
              </a:lnSpc>
              <a:spcBef>
                <a:spcPts val="0"/>
              </a:spcBef>
              <a:spcAft>
                <a:spcPts val="0"/>
              </a:spcAft>
              <a:buSzPts val="1500"/>
              <a:buChar char="●"/>
              <a:defRPr sz="1500"/>
            </a:lvl1pPr>
            <a:lvl2pPr indent="-323850" lvl="1" marL="914400" algn="l">
              <a:lnSpc>
                <a:spcPct val="115000"/>
              </a:lnSpc>
              <a:spcBef>
                <a:spcPts val="2000"/>
              </a:spcBef>
              <a:spcAft>
                <a:spcPts val="0"/>
              </a:spcAft>
              <a:buSzPts val="1500"/>
              <a:buChar char="○"/>
              <a:defRPr sz="1500"/>
            </a:lvl2pPr>
            <a:lvl3pPr indent="-323850" lvl="2" marL="1371600" algn="l">
              <a:lnSpc>
                <a:spcPct val="115000"/>
              </a:lnSpc>
              <a:spcBef>
                <a:spcPts val="2000"/>
              </a:spcBef>
              <a:spcAft>
                <a:spcPts val="0"/>
              </a:spcAft>
              <a:buSzPts val="1500"/>
              <a:buChar char="■"/>
              <a:defRPr sz="1500"/>
            </a:lvl3pPr>
            <a:lvl4pPr indent="-323850" lvl="3" marL="1828800" algn="l">
              <a:lnSpc>
                <a:spcPct val="115000"/>
              </a:lnSpc>
              <a:spcBef>
                <a:spcPts val="2000"/>
              </a:spcBef>
              <a:spcAft>
                <a:spcPts val="0"/>
              </a:spcAft>
              <a:buSzPts val="1500"/>
              <a:buChar char="●"/>
              <a:defRPr sz="1500"/>
            </a:lvl4pPr>
            <a:lvl5pPr indent="-323850" lvl="4" marL="2286000" algn="l">
              <a:lnSpc>
                <a:spcPct val="115000"/>
              </a:lnSpc>
              <a:spcBef>
                <a:spcPts val="2000"/>
              </a:spcBef>
              <a:spcAft>
                <a:spcPts val="0"/>
              </a:spcAft>
              <a:buSzPts val="1500"/>
              <a:buChar char="○"/>
              <a:defRPr sz="1500"/>
            </a:lvl5pPr>
            <a:lvl6pPr indent="-323850" lvl="5" marL="2743200" algn="l">
              <a:lnSpc>
                <a:spcPct val="115000"/>
              </a:lnSpc>
              <a:spcBef>
                <a:spcPts val="2000"/>
              </a:spcBef>
              <a:spcAft>
                <a:spcPts val="0"/>
              </a:spcAft>
              <a:buSzPts val="1500"/>
              <a:buChar char="■"/>
              <a:defRPr sz="1500"/>
            </a:lvl6pPr>
            <a:lvl7pPr indent="-323850" lvl="6" marL="3200400" algn="l">
              <a:lnSpc>
                <a:spcPct val="115000"/>
              </a:lnSpc>
              <a:spcBef>
                <a:spcPts val="2000"/>
              </a:spcBef>
              <a:spcAft>
                <a:spcPts val="0"/>
              </a:spcAft>
              <a:buSzPts val="1500"/>
              <a:buChar char="●"/>
              <a:defRPr sz="1500"/>
            </a:lvl7pPr>
            <a:lvl8pPr indent="-323850" lvl="7" marL="3657600" algn="l">
              <a:lnSpc>
                <a:spcPct val="115000"/>
              </a:lnSpc>
              <a:spcBef>
                <a:spcPts val="2000"/>
              </a:spcBef>
              <a:spcAft>
                <a:spcPts val="0"/>
              </a:spcAft>
              <a:buSzPts val="1500"/>
              <a:buChar char="○"/>
              <a:defRPr sz="1500"/>
            </a:lvl8pPr>
            <a:lvl9pPr indent="-323850" lvl="8" marL="4114800" algn="l">
              <a:lnSpc>
                <a:spcPct val="115000"/>
              </a:lnSpc>
              <a:spcBef>
                <a:spcPts val="2000"/>
              </a:spcBef>
              <a:spcAft>
                <a:spcPts val="2000"/>
              </a:spcAft>
              <a:buSzPts val="1500"/>
              <a:buChar char="■"/>
              <a:defRPr sz="1500"/>
            </a:lvl9pPr>
          </a:lstStyle>
          <a:p/>
        </p:txBody>
      </p:sp>
      <p:sp>
        <p:nvSpPr>
          <p:cNvPr id="118" name="Google Shape;118;g1101a1980b8_2_105"/>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9" name="Shape 119"/>
        <p:cNvGrpSpPr/>
        <p:nvPr/>
      </p:nvGrpSpPr>
      <p:grpSpPr>
        <a:xfrm>
          <a:off x="0" y="0"/>
          <a:ext cx="0" cy="0"/>
          <a:chOff x="0" y="0"/>
          <a:chExt cx="0" cy="0"/>
        </a:xfrm>
      </p:grpSpPr>
      <p:sp>
        <p:nvSpPr>
          <p:cNvPr id="120" name="Google Shape;120;g1101a1980b8_2_109"/>
          <p:cNvSpPr txBox="1"/>
          <p:nvPr>
            <p:ph type="title"/>
          </p:nvPr>
        </p:nvSpPr>
        <p:spPr>
          <a:xfrm>
            <a:off x="573234" y="661609"/>
            <a:ext cx="7445700" cy="6012600"/>
          </a:xfrm>
          <a:prstGeom prst="rect">
            <a:avLst/>
          </a:prstGeom>
          <a:noFill/>
          <a:ln>
            <a:noFill/>
          </a:ln>
        </p:spPr>
        <p:txBody>
          <a:bodyPr anchorCtr="0" anchor="ctr" bIns="116050" lIns="116050" spcFirstLastPara="1" rIns="116050" wrap="square" tIns="116050">
            <a:noAutofit/>
          </a:bodyPr>
          <a:lstStyle>
            <a:lvl1pPr lvl="0" algn="l">
              <a:lnSpc>
                <a:spcPct val="100000"/>
              </a:lnSpc>
              <a:spcBef>
                <a:spcPts val="0"/>
              </a:spcBef>
              <a:spcAft>
                <a:spcPts val="0"/>
              </a:spcAft>
              <a:buSzPts val="6100"/>
              <a:buNone/>
              <a:defRPr sz="6100"/>
            </a:lvl1pPr>
            <a:lvl2pPr lvl="1" algn="l">
              <a:lnSpc>
                <a:spcPct val="100000"/>
              </a:lnSpc>
              <a:spcBef>
                <a:spcPts val="0"/>
              </a:spcBef>
              <a:spcAft>
                <a:spcPts val="0"/>
              </a:spcAft>
              <a:buSzPts val="6100"/>
              <a:buNone/>
              <a:defRPr sz="6100"/>
            </a:lvl2pPr>
            <a:lvl3pPr lvl="2" algn="l">
              <a:lnSpc>
                <a:spcPct val="100000"/>
              </a:lnSpc>
              <a:spcBef>
                <a:spcPts val="0"/>
              </a:spcBef>
              <a:spcAft>
                <a:spcPts val="0"/>
              </a:spcAft>
              <a:buSzPts val="6100"/>
              <a:buNone/>
              <a:defRPr sz="6100"/>
            </a:lvl3pPr>
            <a:lvl4pPr lvl="3" algn="l">
              <a:lnSpc>
                <a:spcPct val="100000"/>
              </a:lnSpc>
              <a:spcBef>
                <a:spcPts val="0"/>
              </a:spcBef>
              <a:spcAft>
                <a:spcPts val="0"/>
              </a:spcAft>
              <a:buSzPts val="6100"/>
              <a:buNone/>
              <a:defRPr sz="6100"/>
            </a:lvl4pPr>
            <a:lvl5pPr lvl="4" algn="l">
              <a:lnSpc>
                <a:spcPct val="100000"/>
              </a:lnSpc>
              <a:spcBef>
                <a:spcPts val="0"/>
              </a:spcBef>
              <a:spcAft>
                <a:spcPts val="0"/>
              </a:spcAft>
              <a:buSzPts val="6100"/>
              <a:buNone/>
              <a:defRPr sz="6100"/>
            </a:lvl5pPr>
            <a:lvl6pPr lvl="5" algn="l">
              <a:lnSpc>
                <a:spcPct val="100000"/>
              </a:lnSpc>
              <a:spcBef>
                <a:spcPts val="0"/>
              </a:spcBef>
              <a:spcAft>
                <a:spcPts val="0"/>
              </a:spcAft>
              <a:buSzPts val="6100"/>
              <a:buNone/>
              <a:defRPr sz="6100"/>
            </a:lvl6pPr>
            <a:lvl7pPr lvl="6" algn="l">
              <a:lnSpc>
                <a:spcPct val="100000"/>
              </a:lnSpc>
              <a:spcBef>
                <a:spcPts val="0"/>
              </a:spcBef>
              <a:spcAft>
                <a:spcPts val="0"/>
              </a:spcAft>
              <a:buSzPts val="6100"/>
              <a:buNone/>
              <a:defRPr sz="6100"/>
            </a:lvl7pPr>
            <a:lvl8pPr lvl="7" algn="l">
              <a:lnSpc>
                <a:spcPct val="100000"/>
              </a:lnSpc>
              <a:spcBef>
                <a:spcPts val="0"/>
              </a:spcBef>
              <a:spcAft>
                <a:spcPts val="0"/>
              </a:spcAft>
              <a:buSzPts val="6100"/>
              <a:buNone/>
              <a:defRPr sz="6100"/>
            </a:lvl8pPr>
            <a:lvl9pPr lvl="8" algn="l">
              <a:lnSpc>
                <a:spcPct val="100000"/>
              </a:lnSpc>
              <a:spcBef>
                <a:spcPts val="0"/>
              </a:spcBef>
              <a:spcAft>
                <a:spcPts val="0"/>
              </a:spcAft>
              <a:buSzPts val="6100"/>
              <a:buNone/>
              <a:defRPr sz="6100"/>
            </a:lvl9pPr>
          </a:lstStyle>
          <a:p/>
        </p:txBody>
      </p:sp>
      <p:sp>
        <p:nvSpPr>
          <p:cNvPr id="121" name="Google Shape;121;g1101a1980b8_2_109"/>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2" name="Shape 122"/>
        <p:cNvGrpSpPr/>
        <p:nvPr/>
      </p:nvGrpSpPr>
      <p:grpSpPr>
        <a:xfrm>
          <a:off x="0" y="0"/>
          <a:ext cx="0" cy="0"/>
          <a:chOff x="0" y="0"/>
          <a:chExt cx="0" cy="0"/>
        </a:xfrm>
      </p:grpSpPr>
      <p:sp>
        <p:nvSpPr>
          <p:cNvPr id="123" name="Google Shape;123;g1101a1980b8_2_112"/>
          <p:cNvSpPr txBox="1"/>
          <p:nvPr>
            <p:ph idx="1" type="body"/>
          </p:nvPr>
        </p:nvSpPr>
        <p:spPr>
          <a:xfrm>
            <a:off x="364461" y="6217901"/>
            <a:ext cx="7014300" cy="889200"/>
          </a:xfrm>
          <a:prstGeom prst="rect">
            <a:avLst/>
          </a:prstGeom>
          <a:noFill/>
          <a:ln>
            <a:noFill/>
          </a:ln>
        </p:spPr>
        <p:txBody>
          <a:bodyPr anchorCtr="0" anchor="ctr" bIns="116050" lIns="116050" spcFirstLastPara="1" rIns="116050" wrap="square" tIns="116050">
            <a:noAutofit/>
          </a:bodyPr>
          <a:lstStyle>
            <a:lvl1pPr indent="-228600" lvl="0" marL="457200" algn="l">
              <a:lnSpc>
                <a:spcPct val="100000"/>
              </a:lnSpc>
              <a:spcBef>
                <a:spcPts val="0"/>
              </a:spcBef>
              <a:spcAft>
                <a:spcPts val="0"/>
              </a:spcAft>
              <a:buSzPts val="2300"/>
              <a:buNone/>
              <a:defRPr/>
            </a:lvl1pPr>
          </a:lstStyle>
          <a:p/>
        </p:txBody>
      </p:sp>
      <p:sp>
        <p:nvSpPr>
          <p:cNvPr id="124" name="Google Shape;124;g1101a1980b8_2_112"/>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 name="Shape 125"/>
        <p:cNvGrpSpPr/>
        <p:nvPr/>
      </p:nvGrpSpPr>
      <p:grpSpPr>
        <a:xfrm>
          <a:off x="0" y="0"/>
          <a:ext cx="0" cy="0"/>
          <a:chOff x="0" y="0"/>
          <a:chExt cx="0" cy="0"/>
        </a:xfrm>
      </p:grpSpPr>
      <p:sp>
        <p:nvSpPr>
          <p:cNvPr id="126" name="Google Shape;126;g1101a1980b8_2_115"/>
          <p:cNvSpPr txBox="1"/>
          <p:nvPr>
            <p:ph hasCustomPrompt="1" type="title"/>
          </p:nvPr>
        </p:nvSpPr>
        <p:spPr>
          <a:xfrm>
            <a:off x="364461" y="1625731"/>
            <a:ext cx="9963000" cy="2886000"/>
          </a:xfrm>
          <a:prstGeom prst="rect">
            <a:avLst/>
          </a:prstGeom>
          <a:noFill/>
          <a:ln>
            <a:noFill/>
          </a:ln>
        </p:spPr>
        <p:txBody>
          <a:bodyPr anchorCtr="0" anchor="b" bIns="116050" lIns="116050" spcFirstLastPara="1" rIns="116050" wrap="square" tIns="116050">
            <a:noAutofit/>
          </a:bodyPr>
          <a:lstStyle>
            <a:lvl1pPr lvl="0" algn="ctr">
              <a:lnSpc>
                <a:spcPct val="100000"/>
              </a:lnSpc>
              <a:spcBef>
                <a:spcPts val="0"/>
              </a:spcBef>
              <a:spcAft>
                <a:spcPts val="0"/>
              </a:spcAft>
              <a:buSzPts val="15200"/>
              <a:buNone/>
              <a:defRPr sz="15200"/>
            </a:lvl1pPr>
            <a:lvl2pPr lvl="1" algn="ctr">
              <a:lnSpc>
                <a:spcPct val="100000"/>
              </a:lnSpc>
              <a:spcBef>
                <a:spcPts val="0"/>
              </a:spcBef>
              <a:spcAft>
                <a:spcPts val="0"/>
              </a:spcAft>
              <a:buSzPts val="15200"/>
              <a:buNone/>
              <a:defRPr sz="15200"/>
            </a:lvl2pPr>
            <a:lvl3pPr lvl="2" algn="ctr">
              <a:lnSpc>
                <a:spcPct val="100000"/>
              </a:lnSpc>
              <a:spcBef>
                <a:spcPts val="0"/>
              </a:spcBef>
              <a:spcAft>
                <a:spcPts val="0"/>
              </a:spcAft>
              <a:buSzPts val="15200"/>
              <a:buNone/>
              <a:defRPr sz="15200"/>
            </a:lvl3pPr>
            <a:lvl4pPr lvl="3" algn="ctr">
              <a:lnSpc>
                <a:spcPct val="100000"/>
              </a:lnSpc>
              <a:spcBef>
                <a:spcPts val="0"/>
              </a:spcBef>
              <a:spcAft>
                <a:spcPts val="0"/>
              </a:spcAft>
              <a:buSzPts val="15200"/>
              <a:buNone/>
              <a:defRPr sz="15200"/>
            </a:lvl4pPr>
            <a:lvl5pPr lvl="4" algn="ctr">
              <a:lnSpc>
                <a:spcPct val="100000"/>
              </a:lnSpc>
              <a:spcBef>
                <a:spcPts val="0"/>
              </a:spcBef>
              <a:spcAft>
                <a:spcPts val="0"/>
              </a:spcAft>
              <a:buSzPts val="15200"/>
              <a:buNone/>
              <a:defRPr sz="15200"/>
            </a:lvl5pPr>
            <a:lvl6pPr lvl="5" algn="ctr">
              <a:lnSpc>
                <a:spcPct val="100000"/>
              </a:lnSpc>
              <a:spcBef>
                <a:spcPts val="0"/>
              </a:spcBef>
              <a:spcAft>
                <a:spcPts val="0"/>
              </a:spcAft>
              <a:buSzPts val="15200"/>
              <a:buNone/>
              <a:defRPr sz="15200"/>
            </a:lvl6pPr>
            <a:lvl7pPr lvl="6" algn="ctr">
              <a:lnSpc>
                <a:spcPct val="100000"/>
              </a:lnSpc>
              <a:spcBef>
                <a:spcPts val="0"/>
              </a:spcBef>
              <a:spcAft>
                <a:spcPts val="0"/>
              </a:spcAft>
              <a:buSzPts val="15200"/>
              <a:buNone/>
              <a:defRPr sz="15200"/>
            </a:lvl7pPr>
            <a:lvl8pPr lvl="7" algn="ctr">
              <a:lnSpc>
                <a:spcPct val="100000"/>
              </a:lnSpc>
              <a:spcBef>
                <a:spcPts val="0"/>
              </a:spcBef>
              <a:spcAft>
                <a:spcPts val="0"/>
              </a:spcAft>
              <a:buSzPts val="15200"/>
              <a:buNone/>
              <a:defRPr sz="15200"/>
            </a:lvl8pPr>
            <a:lvl9pPr lvl="8" algn="ctr">
              <a:lnSpc>
                <a:spcPct val="100000"/>
              </a:lnSpc>
              <a:spcBef>
                <a:spcPts val="0"/>
              </a:spcBef>
              <a:spcAft>
                <a:spcPts val="0"/>
              </a:spcAft>
              <a:buSzPts val="15200"/>
              <a:buNone/>
              <a:defRPr sz="15200"/>
            </a:lvl9pPr>
          </a:lstStyle>
          <a:p>
            <a:r>
              <a:t>xx%</a:t>
            </a:r>
          </a:p>
        </p:txBody>
      </p:sp>
      <p:sp>
        <p:nvSpPr>
          <p:cNvPr id="127" name="Google Shape;127;g1101a1980b8_2_115"/>
          <p:cNvSpPr txBox="1"/>
          <p:nvPr>
            <p:ph idx="1" type="body"/>
          </p:nvPr>
        </p:nvSpPr>
        <p:spPr>
          <a:xfrm>
            <a:off x="364461" y="4632992"/>
            <a:ext cx="9963000" cy="1911900"/>
          </a:xfrm>
          <a:prstGeom prst="rect">
            <a:avLst/>
          </a:prstGeom>
          <a:noFill/>
          <a:ln>
            <a:noFill/>
          </a:ln>
        </p:spPr>
        <p:txBody>
          <a:bodyPr anchorCtr="0" anchor="t" bIns="116050" lIns="116050" spcFirstLastPara="1" rIns="116050" wrap="square" tIns="116050">
            <a:noAutofit/>
          </a:bodyPr>
          <a:lstStyle>
            <a:lvl1pPr indent="-374650" lvl="0" marL="457200" algn="ctr">
              <a:lnSpc>
                <a:spcPct val="115000"/>
              </a:lnSpc>
              <a:spcBef>
                <a:spcPts val="0"/>
              </a:spcBef>
              <a:spcAft>
                <a:spcPts val="0"/>
              </a:spcAft>
              <a:buSzPts val="2300"/>
              <a:buChar char="●"/>
              <a:defRPr/>
            </a:lvl1pPr>
            <a:lvl2pPr indent="-342900" lvl="1" marL="914400" algn="ctr">
              <a:lnSpc>
                <a:spcPct val="115000"/>
              </a:lnSpc>
              <a:spcBef>
                <a:spcPts val="2000"/>
              </a:spcBef>
              <a:spcAft>
                <a:spcPts val="0"/>
              </a:spcAft>
              <a:buSzPts val="1800"/>
              <a:buChar char="○"/>
              <a:defRPr/>
            </a:lvl2pPr>
            <a:lvl3pPr indent="-342900" lvl="2" marL="1371600" algn="ctr">
              <a:lnSpc>
                <a:spcPct val="115000"/>
              </a:lnSpc>
              <a:spcBef>
                <a:spcPts val="2000"/>
              </a:spcBef>
              <a:spcAft>
                <a:spcPts val="0"/>
              </a:spcAft>
              <a:buSzPts val="1800"/>
              <a:buChar char="■"/>
              <a:defRPr/>
            </a:lvl3pPr>
            <a:lvl4pPr indent="-342900" lvl="3" marL="1828800" algn="ctr">
              <a:lnSpc>
                <a:spcPct val="115000"/>
              </a:lnSpc>
              <a:spcBef>
                <a:spcPts val="2000"/>
              </a:spcBef>
              <a:spcAft>
                <a:spcPts val="0"/>
              </a:spcAft>
              <a:buSzPts val="1800"/>
              <a:buChar char="●"/>
              <a:defRPr/>
            </a:lvl4pPr>
            <a:lvl5pPr indent="-342900" lvl="4" marL="2286000" algn="ctr">
              <a:lnSpc>
                <a:spcPct val="115000"/>
              </a:lnSpc>
              <a:spcBef>
                <a:spcPts val="2000"/>
              </a:spcBef>
              <a:spcAft>
                <a:spcPts val="0"/>
              </a:spcAft>
              <a:buSzPts val="1800"/>
              <a:buChar char="○"/>
              <a:defRPr/>
            </a:lvl5pPr>
            <a:lvl6pPr indent="-342900" lvl="5" marL="2743200" algn="ctr">
              <a:lnSpc>
                <a:spcPct val="115000"/>
              </a:lnSpc>
              <a:spcBef>
                <a:spcPts val="2000"/>
              </a:spcBef>
              <a:spcAft>
                <a:spcPts val="0"/>
              </a:spcAft>
              <a:buSzPts val="1800"/>
              <a:buChar char="■"/>
              <a:defRPr/>
            </a:lvl6pPr>
            <a:lvl7pPr indent="-342900" lvl="6" marL="3200400" algn="ctr">
              <a:lnSpc>
                <a:spcPct val="115000"/>
              </a:lnSpc>
              <a:spcBef>
                <a:spcPts val="2000"/>
              </a:spcBef>
              <a:spcAft>
                <a:spcPts val="0"/>
              </a:spcAft>
              <a:buSzPts val="1800"/>
              <a:buChar char="●"/>
              <a:defRPr/>
            </a:lvl7pPr>
            <a:lvl8pPr indent="-342900" lvl="7" marL="3657600" algn="ctr">
              <a:lnSpc>
                <a:spcPct val="115000"/>
              </a:lnSpc>
              <a:spcBef>
                <a:spcPts val="2000"/>
              </a:spcBef>
              <a:spcAft>
                <a:spcPts val="0"/>
              </a:spcAft>
              <a:buSzPts val="1800"/>
              <a:buChar char="○"/>
              <a:defRPr/>
            </a:lvl8pPr>
            <a:lvl9pPr indent="-342900" lvl="8" marL="4114800" algn="ctr">
              <a:lnSpc>
                <a:spcPct val="115000"/>
              </a:lnSpc>
              <a:spcBef>
                <a:spcPts val="2000"/>
              </a:spcBef>
              <a:spcAft>
                <a:spcPts val="2000"/>
              </a:spcAft>
              <a:buSzPts val="1800"/>
              <a:buChar char="■"/>
              <a:defRPr/>
            </a:lvl9pPr>
          </a:lstStyle>
          <a:p/>
        </p:txBody>
      </p:sp>
      <p:sp>
        <p:nvSpPr>
          <p:cNvPr id="128" name="Google Shape;128;g1101a1980b8_2_115"/>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ines" showMasterSp="0">
  <p:cSld name="Title Slide Lines">
    <p:bg>
      <p:bgPr>
        <a:solidFill>
          <a:srgbClr val="DEDEDE"/>
        </a:solidFill>
      </p:bgPr>
    </p:bg>
    <p:spTree>
      <p:nvGrpSpPr>
        <p:cNvPr id="129" name="Shape 129"/>
        <p:cNvGrpSpPr/>
        <p:nvPr/>
      </p:nvGrpSpPr>
      <p:grpSpPr>
        <a:xfrm>
          <a:off x="0" y="0"/>
          <a:ext cx="0" cy="0"/>
          <a:chOff x="0" y="0"/>
          <a:chExt cx="0" cy="0"/>
        </a:xfrm>
      </p:grpSpPr>
      <p:sp>
        <p:nvSpPr>
          <p:cNvPr id="130" name="Google Shape;130;g1101a1980b8_2_119"/>
          <p:cNvSpPr/>
          <p:nvPr>
            <p:ph idx="2" type="pic"/>
          </p:nvPr>
        </p:nvSpPr>
        <p:spPr>
          <a:xfrm>
            <a:off x="1" y="0"/>
            <a:ext cx="10691700" cy="6806100"/>
          </a:xfrm>
          <a:prstGeom prst="rect">
            <a:avLst/>
          </a:prstGeom>
          <a:solidFill>
            <a:srgbClr val="DEDEDE"/>
          </a:solidFill>
          <a:ln>
            <a:noFill/>
          </a:ln>
        </p:spPr>
      </p:sp>
      <p:sp>
        <p:nvSpPr>
          <p:cNvPr id="131" name="Google Shape;131;g1101a1980b8_2_119"/>
          <p:cNvSpPr txBox="1"/>
          <p:nvPr>
            <p:ph type="ctrTitle"/>
          </p:nvPr>
        </p:nvSpPr>
        <p:spPr>
          <a:xfrm>
            <a:off x="388416" y="472479"/>
            <a:ext cx="6505500" cy="207720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32" name="Google Shape;132;g1101a1980b8_2_119"/>
          <p:cNvSpPr/>
          <p:nvPr/>
        </p:nvSpPr>
        <p:spPr>
          <a:xfrm>
            <a:off x="0" y="6806242"/>
            <a:ext cx="10691700" cy="753000"/>
          </a:xfrm>
          <a:prstGeom prst="rect">
            <a:avLst/>
          </a:prstGeom>
          <a:solidFill>
            <a:schemeClr val="accent5"/>
          </a:solidFill>
          <a:ln>
            <a:noFill/>
          </a:ln>
        </p:spPr>
        <p:txBody>
          <a:bodyPr anchorCtr="0" anchor="ctr" bIns="46250" lIns="92475" spcFirstLastPara="1" rIns="92475" wrap="square" tIns="46250">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Arial"/>
              <a:ea typeface="Arial"/>
              <a:cs typeface="Arial"/>
              <a:sym typeface="Arial"/>
            </a:endParaRPr>
          </a:p>
        </p:txBody>
      </p:sp>
      <p:sp>
        <p:nvSpPr>
          <p:cNvPr id="133" name="Google Shape;133;g1101a1980b8_2_119"/>
          <p:cNvSpPr txBox="1"/>
          <p:nvPr/>
        </p:nvSpPr>
        <p:spPr>
          <a:xfrm>
            <a:off x="388413" y="7133330"/>
            <a:ext cx="2052000" cy="151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1400"/>
              <a:buFont typeface="Arial"/>
              <a:buNone/>
            </a:pPr>
            <a:r>
              <a:rPr b="0" i="0" lang="en-GB" sz="1400" u="none" cap="none" strike="noStrike">
                <a:solidFill>
                  <a:schemeClr val="lt1"/>
                </a:solidFill>
                <a:latin typeface="Arial"/>
                <a:ea typeface="Arial"/>
                <a:cs typeface="Arial"/>
                <a:sym typeface="Arial"/>
              </a:rPr>
              <a:t>Tech We Can</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accent3"/>
        </a:solidFill>
      </p:bgPr>
    </p:bg>
    <p:spTree>
      <p:nvGrpSpPr>
        <p:cNvPr id="24" name="Shape 24"/>
        <p:cNvGrpSpPr/>
        <p:nvPr/>
      </p:nvGrpSpPr>
      <p:grpSpPr>
        <a:xfrm>
          <a:off x="0" y="0"/>
          <a:ext cx="0" cy="0"/>
          <a:chOff x="0" y="0"/>
          <a:chExt cx="0" cy="0"/>
        </a:xfrm>
      </p:grpSpPr>
      <p:sp>
        <p:nvSpPr>
          <p:cNvPr id="25" name="Google Shape;25;p17"/>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7"/>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27" name="Google Shape;27;p17"/>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8" name="Google Shape;28;p17"/>
          <p:cNvSpPr txBox="1"/>
          <p:nvPr/>
        </p:nvSpPr>
        <p:spPr>
          <a:xfrm>
            <a:off x="388413" y="7055696"/>
            <a:ext cx="2628000" cy="151194"/>
          </a:xfrm>
          <a:prstGeom prst="rect">
            <a:avLst/>
          </a:prstGeom>
          <a:solidFill>
            <a:schemeClr val="accent3"/>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18"/>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32" name="Google Shape;32;p18"/>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accent2"/>
        </a:solidFill>
      </p:bgPr>
    </p:bg>
    <p:spTree>
      <p:nvGrpSpPr>
        <p:cNvPr id="33" name="Shape 33"/>
        <p:cNvGrpSpPr/>
        <p:nvPr/>
      </p:nvGrpSpPr>
      <p:grpSpPr>
        <a:xfrm>
          <a:off x="0" y="0"/>
          <a:ext cx="0" cy="0"/>
          <a:chOff x="0" y="0"/>
          <a:chExt cx="0" cy="0"/>
        </a:xfrm>
      </p:grpSpPr>
      <p:sp>
        <p:nvSpPr>
          <p:cNvPr id="34" name="Google Shape;34;p19"/>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36" name="Google Shape;36;p19"/>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19"/>
          <p:cNvSpPr txBox="1"/>
          <p:nvPr/>
        </p:nvSpPr>
        <p:spPr>
          <a:xfrm>
            <a:off x="388413" y="7055696"/>
            <a:ext cx="2628000" cy="151194"/>
          </a:xfrm>
          <a:prstGeom prst="rect">
            <a:avLst/>
          </a:prstGeom>
          <a:solidFill>
            <a:schemeClr val="accent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solidFill>
          <a:schemeClr val="lt2"/>
        </a:solidFill>
      </p:bgPr>
    </p:bg>
    <p:spTree>
      <p:nvGrpSpPr>
        <p:cNvPr id="38" name="Shape 38"/>
        <p:cNvGrpSpPr/>
        <p:nvPr/>
      </p:nvGrpSpPr>
      <p:grpSpPr>
        <a:xfrm>
          <a:off x="0" y="0"/>
          <a:ext cx="0" cy="0"/>
          <a:chOff x="0" y="0"/>
          <a:chExt cx="0" cy="0"/>
        </a:xfrm>
      </p:grpSpPr>
      <p:sp>
        <p:nvSpPr>
          <p:cNvPr id="39" name="Google Shape;39;p20"/>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0"/>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41" name="Google Shape;41;p20"/>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solidFill>
          <a:schemeClr val="accent4"/>
        </a:solidFill>
      </p:bgPr>
    </p:bg>
    <p:spTree>
      <p:nvGrpSpPr>
        <p:cNvPr id="42" name="Shape 42"/>
        <p:cNvGrpSpPr/>
        <p:nvPr/>
      </p:nvGrpSpPr>
      <p:grpSpPr>
        <a:xfrm>
          <a:off x="0" y="0"/>
          <a:ext cx="0" cy="0"/>
          <a:chOff x="0" y="0"/>
          <a:chExt cx="0" cy="0"/>
        </a:xfrm>
      </p:grpSpPr>
      <p:sp>
        <p:nvSpPr>
          <p:cNvPr id="43" name="Google Shape;43;p21"/>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1"/>
              </a:buClr>
              <a:buSzPts val="2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600"/>
              <a:buNone/>
              <a:defRPr/>
            </a:lvl1pPr>
            <a:lvl2pPr indent="-228600" lvl="1" marL="914400" algn="l">
              <a:lnSpc>
                <a:spcPct val="100000"/>
              </a:lnSpc>
              <a:spcBef>
                <a:spcPts val="900"/>
              </a:spcBef>
              <a:spcAft>
                <a:spcPts val="0"/>
              </a:spcAft>
              <a:buClr>
                <a:schemeClr val="dk1"/>
              </a:buClr>
              <a:buSzPts val="1800"/>
              <a:buNone/>
              <a:defRPr/>
            </a:lvl2pPr>
            <a:lvl3pPr indent="-342900" lvl="2" marL="1371600" algn="l">
              <a:lnSpc>
                <a:spcPct val="100000"/>
              </a:lnSpc>
              <a:spcBef>
                <a:spcPts val="526"/>
              </a:spcBef>
              <a:spcAft>
                <a:spcPts val="0"/>
              </a:spcAft>
              <a:buClr>
                <a:schemeClr val="dk1"/>
              </a:buClr>
              <a:buSzPts val="1800"/>
              <a:buChar char="•"/>
              <a:defRPr/>
            </a:lvl3pPr>
            <a:lvl4pPr indent="-342900" lvl="3" marL="1828800" algn="l">
              <a:lnSpc>
                <a:spcPct val="100000"/>
              </a:lnSpc>
              <a:spcBef>
                <a:spcPts val="526"/>
              </a:spcBef>
              <a:spcAft>
                <a:spcPts val="0"/>
              </a:spcAft>
              <a:buClr>
                <a:schemeClr val="dk1"/>
              </a:buClr>
              <a:buSzPts val="1800"/>
              <a:buChar char="–"/>
              <a:defRPr/>
            </a:lvl4pPr>
            <a:lvl5pPr indent="-342900" lvl="4" marL="2286000" algn="l">
              <a:lnSpc>
                <a:spcPct val="100000"/>
              </a:lnSpc>
              <a:spcBef>
                <a:spcPts val="526"/>
              </a:spcBef>
              <a:spcAft>
                <a:spcPts val="0"/>
              </a:spcAft>
              <a:buClr>
                <a:schemeClr val="dk1"/>
              </a:buClr>
              <a:buSzPts val="1800"/>
              <a:buChar char="•"/>
              <a:defRPr/>
            </a:lvl5pPr>
            <a:lvl6pPr indent="-342900" lvl="5" marL="2743200" algn="l">
              <a:lnSpc>
                <a:spcPct val="100000"/>
              </a:lnSpc>
              <a:spcBef>
                <a:spcPts val="526"/>
              </a:spcBef>
              <a:spcAft>
                <a:spcPts val="0"/>
              </a:spcAft>
              <a:buClr>
                <a:schemeClr val="dk1"/>
              </a:buClr>
              <a:buSzPts val="1800"/>
              <a:buChar char="–"/>
              <a:defRPr/>
            </a:lvl6pPr>
            <a:lvl7pPr indent="-342900" lvl="6" marL="3200400" algn="l">
              <a:lnSpc>
                <a:spcPct val="100000"/>
              </a:lnSpc>
              <a:spcBef>
                <a:spcPts val="526"/>
              </a:spcBef>
              <a:spcAft>
                <a:spcPts val="0"/>
              </a:spcAft>
              <a:buClr>
                <a:schemeClr val="dk1"/>
              </a:buClr>
              <a:buSzPts val="1800"/>
              <a:buChar char="•"/>
              <a:defRPr/>
            </a:lvl7pPr>
            <a:lvl8pPr indent="-342900" lvl="7" marL="3657600" algn="l">
              <a:lnSpc>
                <a:spcPct val="100000"/>
              </a:lnSpc>
              <a:spcBef>
                <a:spcPts val="526"/>
              </a:spcBef>
              <a:spcAft>
                <a:spcPts val="0"/>
              </a:spcAft>
              <a:buClr>
                <a:schemeClr val="dk1"/>
              </a:buClr>
              <a:buSzPts val="1800"/>
              <a:buChar char="–"/>
              <a:defRPr/>
            </a:lvl8pPr>
            <a:lvl9pPr indent="-342900" lvl="8" marL="4114800" algn="l">
              <a:lnSpc>
                <a:spcPct val="100000"/>
              </a:lnSpc>
              <a:spcBef>
                <a:spcPts val="526"/>
              </a:spcBef>
              <a:spcAft>
                <a:spcPts val="526"/>
              </a:spcAft>
              <a:buClr>
                <a:schemeClr val="dk1"/>
              </a:buClr>
              <a:buSzPts val="1800"/>
              <a:buChar char="•"/>
              <a:defRPr/>
            </a:lvl9pPr>
          </a:lstStyle>
          <a:p/>
        </p:txBody>
      </p:sp>
      <p:sp>
        <p:nvSpPr>
          <p:cNvPr id="45" name="Google Shape;45;p21"/>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accent5"/>
        </a:solidFill>
      </p:bgPr>
    </p:bg>
    <p:spTree>
      <p:nvGrpSpPr>
        <p:cNvPr id="46" name="Shape 46"/>
        <p:cNvGrpSpPr/>
        <p:nvPr/>
      </p:nvGrpSpPr>
      <p:grpSpPr>
        <a:xfrm>
          <a:off x="0" y="0"/>
          <a:ext cx="0" cy="0"/>
          <a:chOff x="0" y="0"/>
          <a:chExt cx="0" cy="0"/>
        </a:xfrm>
      </p:grpSpPr>
      <p:sp>
        <p:nvSpPr>
          <p:cNvPr id="47" name="Google Shape;47;p22"/>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49" name="Google Shape;49;p22"/>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0" name="Google Shape;50;p22"/>
          <p:cNvSpPr txBox="1"/>
          <p:nvPr/>
        </p:nvSpPr>
        <p:spPr>
          <a:xfrm>
            <a:off x="388413" y="7055696"/>
            <a:ext cx="2628000" cy="151194"/>
          </a:xfrm>
          <a:prstGeom prst="rect">
            <a:avLst/>
          </a:prstGeom>
          <a:solidFill>
            <a:schemeClr val="accent5"/>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chemeClr val="dk2"/>
        </a:solidFill>
      </p:bgPr>
    </p:bg>
    <p:spTree>
      <p:nvGrpSpPr>
        <p:cNvPr id="51" name="Shape 51"/>
        <p:cNvGrpSpPr/>
        <p:nvPr/>
      </p:nvGrpSpPr>
      <p:grpSpPr>
        <a:xfrm>
          <a:off x="0" y="0"/>
          <a:ext cx="0" cy="0"/>
          <a:chOff x="0" y="0"/>
          <a:chExt cx="0" cy="0"/>
        </a:xfrm>
      </p:grpSpPr>
      <p:sp>
        <p:nvSpPr>
          <p:cNvPr id="52" name="Google Shape;52;p23"/>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28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 type="body"/>
          </p:nvPr>
        </p:nvSpPr>
        <p:spPr>
          <a:xfrm>
            <a:off x="388413" y="1512604"/>
            <a:ext cx="9914987" cy="54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900"/>
              </a:spcBef>
              <a:spcAft>
                <a:spcPts val="0"/>
              </a:spcAft>
              <a:buClr>
                <a:schemeClr val="lt1"/>
              </a:buClr>
              <a:buSzPts val="1600"/>
              <a:buNone/>
              <a:defRPr>
                <a:solidFill>
                  <a:schemeClr val="lt1"/>
                </a:solidFill>
              </a:defRPr>
            </a:lvl2pPr>
            <a:lvl3pPr indent="-330200" lvl="2" marL="1371600" algn="l">
              <a:lnSpc>
                <a:spcPct val="100000"/>
              </a:lnSpc>
              <a:spcBef>
                <a:spcPts val="526"/>
              </a:spcBef>
              <a:spcAft>
                <a:spcPts val="0"/>
              </a:spcAft>
              <a:buClr>
                <a:schemeClr val="lt1"/>
              </a:buClr>
              <a:buSzPts val="1600"/>
              <a:buChar char="•"/>
              <a:defRPr>
                <a:solidFill>
                  <a:schemeClr val="lt1"/>
                </a:solidFill>
              </a:defRPr>
            </a:lvl3pPr>
            <a:lvl4pPr indent="-330200" lvl="3" marL="1828800" algn="l">
              <a:lnSpc>
                <a:spcPct val="100000"/>
              </a:lnSpc>
              <a:spcBef>
                <a:spcPts val="526"/>
              </a:spcBef>
              <a:spcAft>
                <a:spcPts val="0"/>
              </a:spcAft>
              <a:buClr>
                <a:schemeClr val="lt1"/>
              </a:buClr>
              <a:buSzPts val="1600"/>
              <a:buChar char="–"/>
              <a:defRPr>
                <a:solidFill>
                  <a:schemeClr val="lt1"/>
                </a:solidFill>
              </a:defRPr>
            </a:lvl4pPr>
            <a:lvl5pPr indent="-330200" lvl="4" marL="2286000" algn="l">
              <a:lnSpc>
                <a:spcPct val="100000"/>
              </a:lnSpc>
              <a:spcBef>
                <a:spcPts val="526"/>
              </a:spcBef>
              <a:spcAft>
                <a:spcPts val="0"/>
              </a:spcAft>
              <a:buClr>
                <a:schemeClr val="lt1"/>
              </a:buClr>
              <a:buSzPts val="1600"/>
              <a:buChar char="•"/>
              <a:defRPr>
                <a:solidFill>
                  <a:schemeClr val="lt1"/>
                </a:solidFill>
              </a:defRPr>
            </a:lvl5pPr>
            <a:lvl6pPr indent="-317690" lvl="5" marL="2743200" algn="l">
              <a:lnSpc>
                <a:spcPct val="100000"/>
              </a:lnSpc>
              <a:spcBef>
                <a:spcPts val="526"/>
              </a:spcBef>
              <a:spcAft>
                <a:spcPts val="0"/>
              </a:spcAft>
              <a:buClr>
                <a:schemeClr val="lt1"/>
              </a:buClr>
              <a:buSzPts val="1403"/>
              <a:buChar char="–"/>
              <a:defRPr>
                <a:solidFill>
                  <a:schemeClr val="lt1"/>
                </a:solidFill>
              </a:defRPr>
            </a:lvl6pPr>
            <a:lvl7pPr indent="-317690" lvl="6" marL="3200400" algn="l">
              <a:lnSpc>
                <a:spcPct val="100000"/>
              </a:lnSpc>
              <a:spcBef>
                <a:spcPts val="526"/>
              </a:spcBef>
              <a:spcAft>
                <a:spcPts val="0"/>
              </a:spcAft>
              <a:buClr>
                <a:schemeClr val="lt1"/>
              </a:buClr>
              <a:buSzPts val="1403"/>
              <a:buChar char="•"/>
              <a:defRPr>
                <a:solidFill>
                  <a:schemeClr val="lt1"/>
                </a:solidFill>
              </a:defRPr>
            </a:lvl7pPr>
            <a:lvl8pPr indent="-317690" lvl="7" marL="3657600" algn="l">
              <a:lnSpc>
                <a:spcPct val="100000"/>
              </a:lnSpc>
              <a:spcBef>
                <a:spcPts val="526"/>
              </a:spcBef>
              <a:spcAft>
                <a:spcPts val="0"/>
              </a:spcAft>
              <a:buClr>
                <a:schemeClr val="lt1"/>
              </a:buClr>
              <a:buSzPts val="1403"/>
              <a:buChar char="–"/>
              <a:defRPr>
                <a:solidFill>
                  <a:schemeClr val="lt1"/>
                </a:solidFill>
              </a:defRPr>
            </a:lvl8pPr>
            <a:lvl9pPr indent="-317690" lvl="8" marL="4114800" algn="l">
              <a:lnSpc>
                <a:spcPct val="100000"/>
              </a:lnSpc>
              <a:spcBef>
                <a:spcPts val="526"/>
              </a:spcBef>
              <a:spcAft>
                <a:spcPts val="526"/>
              </a:spcAft>
              <a:buClr>
                <a:schemeClr val="lt1"/>
              </a:buClr>
              <a:buSzPts val="1403"/>
              <a:buChar char="•"/>
              <a:defRPr>
                <a:solidFill>
                  <a:schemeClr val="lt1"/>
                </a:solidFill>
              </a:defRPr>
            </a:lvl9pPr>
          </a:lstStyle>
          <a:p/>
        </p:txBody>
      </p:sp>
      <p:sp>
        <p:nvSpPr>
          <p:cNvPr id="54" name="Google Shape;54;p23"/>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23"/>
          <p:cNvSpPr txBox="1"/>
          <p:nvPr/>
        </p:nvSpPr>
        <p:spPr>
          <a:xfrm>
            <a:off x="388413" y="7055696"/>
            <a:ext cx="2628000" cy="151194"/>
          </a:xfrm>
          <a:prstGeom prst="rect">
            <a:avLst/>
          </a:prstGeom>
          <a:solidFill>
            <a:schemeClr val="dk2"/>
          </a:solid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 We Can  </a:t>
            </a:r>
            <a:r>
              <a:rPr b="0" i="0" lang="en-GB" sz="800" u="none" cap="none" strike="noStrike">
                <a:solidFill>
                  <a:schemeClr val="lt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theme" Target="../theme/theme1.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388414" y="1512606"/>
            <a:ext cx="9914986" cy="54000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1" i="0" sz="1600" u="none" cap="none" strike="noStrike">
                <a:solidFill>
                  <a:schemeClr val="dk2"/>
                </a:solidFill>
                <a:latin typeface="Arial"/>
                <a:ea typeface="Arial"/>
                <a:cs typeface="Arial"/>
                <a:sym typeface="Arial"/>
              </a:defRPr>
            </a:lvl1pPr>
            <a:lvl2pPr indent="-228600" lvl="1" marL="914400" marR="0" rtl="0" algn="l">
              <a:lnSpc>
                <a:spcPct val="100000"/>
              </a:lnSpc>
              <a:spcBef>
                <a:spcPts val="9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330200" lvl="2" marL="1371600" marR="0" rtl="0" algn="l">
              <a:lnSpc>
                <a:spcPct val="100000"/>
              </a:lnSpc>
              <a:spcBef>
                <a:spcPts val="52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00000"/>
              </a:lnSpc>
              <a:spcBef>
                <a:spcPts val="52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526"/>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17690" lvl="5" marL="2743200" marR="0" rtl="0" algn="l">
              <a:lnSpc>
                <a:spcPct val="100000"/>
              </a:lnSpc>
              <a:spcBef>
                <a:spcPts val="526"/>
              </a:spcBef>
              <a:spcAft>
                <a:spcPts val="0"/>
              </a:spcAft>
              <a:buClr>
                <a:schemeClr val="dk1"/>
              </a:buClr>
              <a:buSzPts val="1403"/>
              <a:buFont typeface="Arial"/>
              <a:buChar char="–"/>
              <a:defRPr b="0" i="0" sz="1403" u="none" cap="none" strike="noStrike">
                <a:solidFill>
                  <a:schemeClr val="dk1"/>
                </a:solidFill>
                <a:latin typeface="Arial"/>
                <a:ea typeface="Arial"/>
                <a:cs typeface="Arial"/>
                <a:sym typeface="Arial"/>
              </a:defRPr>
            </a:lvl6pPr>
            <a:lvl7pPr indent="-317690" lvl="6" marL="3200400" marR="0" rtl="0" algn="l">
              <a:lnSpc>
                <a:spcPct val="100000"/>
              </a:lnSpc>
              <a:spcBef>
                <a:spcPts val="526"/>
              </a:spcBef>
              <a:spcAft>
                <a:spcPts val="0"/>
              </a:spcAft>
              <a:buClr>
                <a:schemeClr val="dk1"/>
              </a:buClr>
              <a:buSzPts val="1403"/>
              <a:buFont typeface="Arial"/>
              <a:buChar char="•"/>
              <a:defRPr b="0" i="0" sz="1403" u="none" cap="none" strike="noStrike">
                <a:solidFill>
                  <a:schemeClr val="dk1"/>
                </a:solidFill>
                <a:latin typeface="Arial"/>
                <a:ea typeface="Arial"/>
                <a:cs typeface="Arial"/>
                <a:sym typeface="Arial"/>
              </a:defRPr>
            </a:lvl7pPr>
            <a:lvl8pPr indent="-317690" lvl="7" marL="3657600" marR="0" rtl="0" algn="l">
              <a:lnSpc>
                <a:spcPct val="100000"/>
              </a:lnSpc>
              <a:spcBef>
                <a:spcPts val="526"/>
              </a:spcBef>
              <a:spcAft>
                <a:spcPts val="0"/>
              </a:spcAft>
              <a:buClr>
                <a:schemeClr val="dk1"/>
              </a:buClr>
              <a:buSzPts val="1403"/>
              <a:buFont typeface="Arial"/>
              <a:buChar char="–"/>
              <a:defRPr b="0" i="0" sz="1403" u="none" cap="none" strike="noStrike">
                <a:solidFill>
                  <a:schemeClr val="dk1"/>
                </a:solidFill>
                <a:latin typeface="Arial"/>
                <a:ea typeface="Arial"/>
                <a:cs typeface="Arial"/>
                <a:sym typeface="Arial"/>
              </a:defRPr>
            </a:lvl8pPr>
            <a:lvl9pPr indent="-317690" lvl="8" marL="4114800" marR="0" rtl="0" algn="l">
              <a:lnSpc>
                <a:spcPct val="100000"/>
              </a:lnSpc>
              <a:spcBef>
                <a:spcPts val="526"/>
              </a:spcBef>
              <a:spcAft>
                <a:spcPts val="526"/>
              </a:spcAft>
              <a:buClr>
                <a:schemeClr val="dk1"/>
              </a:buClr>
              <a:buSzPts val="1403"/>
              <a:buFont typeface="Arial"/>
              <a:buChar char="•"/>
              <a:defRPr b="0" i="0" sz="1403" u="none" cap="none" strike="noStrike">
                <a:solidFill>
                  <a:schemeClr val="dk1"/>
                </a:solidFill>
                <a:latin typeface="Arial"/>
                <a:ea typeface="Arial"/>
                <a:cs typeface="Arial"/>
                <a:sym typeface="Arial"/>
              </a:defRPr>
            </a:lvl9pPr>
          </a:lstStyle>
          <a:p/>
        </p:txBody>
      </p:sp>
      <p:sp>
        <p:nvSpPr>
          <p:cNvPr id="12" name="Google Shape;12;p14"/>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3" name="Google Shape;13;p14"/>
          <p:cNvSpPr txBox="1"/>
          <p:nvPr/>
        </p:nvSpPr>
        <p:spPr>
          <a:xfrm>
            <a:off x="388413" y="7055696"/>
            <a:ext cx="2700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rPr b="1" i="0" lang="en-GB" sz="800" u="none" cap="none" strike="noStrike">
                <a:solidFill>
                  <a:schemeClr val="dk1"/>
                </a:solidFill>
                <a:latin typeface="Arial"/>
                <a:ea typeface="Arial"/>
                <a:cs typeface="Arial"/>
                <a:sym typeface="Arial"/>
              </a:rPr>
              <a:t>Tech We Can  </a:t>
            </a:r>
            <a:r>
              <a:rPr b="0" i="0" lang="en-GB" sz="800" u="none" cap="none" strike="noStrike">
                <a:solidFill>
                  <a:schemeClr val="dk1"/>
                </a:solidFill>
                <a:latin typeface="Arial"/>
                <a:ea typeface="Arial"/>
                <a:cs typeface="Arial"/>
                <a:sym typeface="Arial"/>
              </a:rPr>
              <a:t>|  Tech for Entertainment and Art</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368">
          <p15:clr>
            <a:srgbClr val="F26B43"/>
          </p15:clr>
        </p15:guide>
        <p15:guide id="2" pos="245">
          <p15:clr>
            <a:srgbClr val="F26B43"/>
          </p15:clr>
        </p15:guide>
        <p15:guide id="3" pos="6490">
          <p15:clr>
            <a:srgbClr val="F26B43"/>
          </p15:clr>
        </p15:guide>
        <p15:guide id="4" pos="3467">
          <p15:clr>
            <a:srgbClr val="F26B43"/>
          </p15:clr>
        </p15:guide>
        <p15:guide id="5" pos="3268">
          <p15:clr>
            <a:srgbClr val="F26B43"/>
          </p15:clr>
        </p15:guide>
        <p15:guide id="6" orient="horz" pos="4286">
          <p15:clr>
            <a:srgbClr val="F26B43"/>
          </p15:clr>
        </p15:guide>
        <p15:guide id="7" pos="2391">
          <p15:clr>
            <a:srgbClr val="F26B43"/>
          </p15:clr>
        </p15:guide>
        <p15:guide id="8" pos="2194">
          <p15:clr>
            <a:srgbClr val="F26B43"/>
          </p15:clr>
        </p15:guide>
        <p15:guide id="9" pos="4343">
          <p15:clr>
            <a:srgbClr val="F26B43"/>
          </p15:clr>
        </p15:guide>
        <p15:guide id="10" pos="4540">
          <p15:clr>
            <a:srgbClr val="F26B43"/>
          </p15:clr>
        </p15:guide>
        <p15:guide id="11" orient="horz" pos="2381">
          <p15:clr>
            <a:srgbClr val="F26B43"/>
          </p15:clr>
        </p15:guide>
        <p15:guide id="12" orient="horz" pos="1461">
          <p15:clr>
            <a:srgbClr val="F26B43"/>
          </p15:clr>
        </p15:guide>
        <p15:guide id="13" orient="horz" pos="1263">
          <p15:clr>
            <a:srgbClr val="F26B43"/>
          </p15:clr>
        </p15:guide>
        <p15:guide id="14" orient="horz" pos="29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g1101a1980b8_2_74"/>
          <p:cNvSpPr txBox="1"/>
          <p:nvPr>
            <p:ph type="title"/>
          </p:nvPr>
        </p:nvSpPr>
        <p:spPr>
          <a:xfrm>
            <a:off x="364461" y="654077"/>
            <a:ext cx="9963000" cy="841800"/>
          </a:xfrm>
          <a:prstGeom prst="rect">
            <a:avLst/>
          </a:prstGeom>
          <a:noFill/>
          <a:ln>
            <a:noFill/>
          </a:ln>
        </p:spPr>
        <p:txBody>
          <a:bodyPr anchorCtr="0" anchor="t" bIns="116050" lIns="116050" spcFirstLastPara="1" rIns="116050" wrap="square" tIns="116050">
            <a:noAutofit/>
          </a:bodyPr>
          <a:lstStyle>
            <a:lvl1pPr lvl="0"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86" name="Google Shape;86;g1101a1980b8_2_74"/>
          <p:cNvSpPr txBox="1"/>
          <p:nvPr>
            <p:ph idx="1" type="body"/>
          </p:nvPr>
        </p:nvSpPr>
        <p:spPr>
          <a:xfrm>
            <a:off x="364461" y="1693854"/>
            <a:ext cx="9963000" cy="5021400"/>
          </a:xfrm>
          <a:prstGeom prst="rect">
            <a:avLst/>
          </a:prstGeom>
          <a:noFill/>
          <a:ln>
            <a:noFill/>
          </a:ln>
        </p:spPr>
        <p:txBody>
          <a:bodyPr anchorCtr="0" anchor="t" bIns="116050" lIns="116050" spcFirstLastPara="1" rIns="116050" wrap="square" tIns="116050">
            <a:noAutofit/>
          </a:bodyPr>
          <a:lstStyle>
            <a:lvl1pPr indent="-374650" lvl="0" marL="457200" marR="0" rtl="0" algn="l">
              <a:lnSpc>
                <a:spcPct val="115000"/>
              </a:lnSpc>
              <a:spcBef>
                <a:spcPts val="0"/>
              </a:spcBef>
              <a:spcAft>
                <a:spcPts val="0"/>
              </a:spcAft>
              <a:buClr>
                <a:schemeClr val="dk2"/>
              </a:buClr>
              <a:buSzPts val="2300"/>
              <a:buFont typeface="Arial"/>
              <a:buChar char="●"/>
              <a:defRPr b="0" i="0" sz="2300" u="none" cap="none" strike="noStrike">
                <a:solidFill>
                  <a:schemeClr val="dk2"/>
                </a:solidFill>
                <a:latin typeface="Arial"/>
                <a:ea typeface="Arial"/>
                <a:cs typeface="Arial"/>
                <a:sym typeface="Arial"/>
              </a:defRPr>
            </a:lvl1pPr>
            <a:lvl2pPr indent="-342900" lvl="1" marL="9144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2pPr>
            <a:lvl3pPr indent="-342900" lvl="2" marL="13716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3pPr>
            <a:lvl4pPr indent="-342900" lvl="3" marL="18288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6pPr>
            <a:lvl7pPr indent="-342900" lvl="6" marL="32004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7pPr>
            <a:lvl8pPr indent="-342900" lvl="7" marL="3657600" marR="0" rtl="0" algn="l">
              <a:lnSpc>
                <a:spcPct val="115000"/>
              </a:lnSpc>
              <a:spcBef>
                <a:spcPts val="2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8pPr>
            <a:lvl9pPr indent="-342900" lvl="8" marL="4114800" marR="0" rtl="0" algn="l">
              <a:lnSpc>
                <a:spcPct val="115000"/>
              </a:lnSpc>
              <a:spcBef>
                <a:spcPts val="2000"/>
              </a:spcBef>
              <a:spcAft>
                <a:spcPts val="2000"/>
              </a:spcAft>
              <a:buClr>
                <a:schemeClr val="dk2"/>
              </a:buClr>
              <a:buSzPts val="1800"/>
              <a:buFont typeface="Arial"/>
              <a:buChar char="■"/>
              <a:defRPr b="0" i="0" sz="1800" u="none" cap="none" strike="noStrike">
                <a:solidFill>
                  <a:schemeClr val="dk2"/>
                </a:solidFill>
                <a:latin typeface="Arial"/>
                <a:ea typeface="Arial"/>
                <a:cs typeface="Arial"/>
                <a:sym typeface="Arial"/>
              </a:defRPr>
            </a:lvl9pPr>
          </a:lstStyle>
          <a:p/>
        </p:txBody>
      </p:sp>
      <p:sp>
        <p:nvSpPr>
          <p:cNvPr id="87" name="Google Shape;87;g1101a1980b8_2_74"/>
          <p:cNvSpPr txBox="1"/>
          <p:nvPr>
            <p:ph idx="12" type="sldNum"/>
          </p:nvPr>
        </p:nvSpPr>
        <p:spPr>
          <a:xfrm>
            <a:off x="9906586" y="6853778"/>
            <a:ext cx="641700" cy="578400"/>
          </a:xfrm>
          <a:prstGeom prst="rect">
            <a:avLst/>
          </a:prstGeom>
          <a:noFill/>
          <a:ln>
            <a:noFill/>
          </a:ln>
        </p:spPr>
        <p:txBody>
          <a:bodyPr anchorCtr="0" anchor="ctr" bIns="116050" lIns="116050" spcFirstLastPara="1" rIns="116050" wrap="square" tIns="11605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1.jpg"/><Relationship Id="rId6"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6.jpg"/><Relationship Id="rId4" Type="http://schemas.openxmlformats.org/officeDocument/2006/relationships/image" Target="../media/image34.jpg"/><Relationship Id="rId5" Type="http://schemas.openxmlformats.org/officeDocument/2006/relationships/image" Target="../media/image3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7.jpg"/><Relationship Id="rId4" Type="http://schemas.openxmlformats.org/officeDocument/2006/relationships/image" Target="../media/image3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44.png"/><Relationship Id="rId4" Type="http://schemas.openxmlformats.org/officeDocument/2006/relationships/hyperlink" Target="https://www.techshecan.org/" TargetMode="External"/><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17.jpg"/><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7.jpg"/><Relationship Id="rId6"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gif"/><Relationship Id="rId4" Type="http://schemas.openxmlformats.org/officeDocument/2006/relationships/hyperlink" Target="http://www.nrc.gov/reding-rm/basic-ref/students/animated-pwr.html" TargetMode="External"/><Relationship Id="rId5" Type="http://schemas.openxmlformats.org/officeDocument/2006/relationships/image" Target="../media/image5.jpg"/><Relationship Id="rId6" Type="http://schemas.openxmlformats.org/officeDocument/2006/relationships/image" Target="../media/image11.jpg"/><Relationship Id="rId7"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24.png"/><Relationship Id="rId5"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6.jpg"/><Relationship Id="rId7" Type="http://schemas.openxmlformats.org/officeDocument/2006/relationships/image" Target="../media/image3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1.jp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techshecan.org/on-demand-lessons/energy" TargetMode="External"/><Relationship Id="rId4" Type="http://schemas.openxmlformats.org/officeDocument/2006/relationships/image" Target="../media/image27.jpg"/><Relationship Id="rId5" Type="http://schemas.openxmlformats.org/officeDocument/2006/relationships/image" Target="../media/image29.jpg"/><Relationship Id="rId6" Type="http://schemas.openxmlformats.org/officeDocument/2006/relationships/hyperlink" Target="https://www.techshecan.org/on-demand-lessons/energy" TargetMode="External"/><Relationship Id="rId7" Type="http://schemas.openxmlformats.org/officeDocument/2006/relationships/image" Target="../media/image30.jpg"/><Relationship Id="rId8"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Global energy in 2050 – can renewables supply it all? – Physics World" id="138" name="Google Shape;138;p1"/>
          <p:cNvPicPr preferRelativeResize="0"/>
          <p:nvPr/>
        </p:nvPicPr>
        <p:blipFill rotWithShape="1">
          <a:blip r:embed="rId3">
            <a:alphaModFix/>
          </a:blip>
          <a:srcRect b="0" l="0" r="0" t="0"/>
          <a:stretch/>
        </p:blipFill>
        <p:spPr>
          <a:xfrm>
            <a:off x="0" y="0"/>
            <a:ext cx="10691813" cy="6818749"/>
          </a:xfrm>
          <a:prstGeom prst="rect">
            <a:avLst/>
          </a:prstGeom>
          <a:noFill/>
          <a:ln>
            <a:noFill/>
          </a:ln>
        </p:spPr>
      </p:pic>
      <p:sp>
        <p:nvSpPr>
          <p:cNvPr id="139" name="Google Shape;139;p1"/>
          <p:cNvSpPr/>
          <p:nvPr/>
        </p:nvSpPr>
        <p:spPr>
          <a:xfrm>
            <a:off x="0" y="4428781"/>
            <a:ext cx="10691813" cy="2389968"/>
          </a:xfrm>
          <a:prstGeom prst="rect">
            <a:avLst/>
          </a:prstGeom>
          <a:solidFill>
            <a:schemeClr val="dk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0" name="Google Shape;140;p1"/>
          <p:cNvSpPr txBox="1"/>
          <p:nvPr>
            <p:ph type="ctrTitle"/>
          </p:nvPr>
        </p:nvSpPr>
        <p:spPr>
          <a:xfrm>
            <a:off x="388416" y="5124262"/>
            <a:ext cx="8677946" cy="663845"/>
          </a:xfrm>
          <a:prstGeom prst="rect">
            <a:avLst/>
          </a:prstGeom>
          <a:noFill/>
          <a:ln>
            <a:noFill/>
          </a:ln>
        </p:spPr>
        <p:txBody>
          <a:bodyPr anchorCtr="0" anchor="b" bIns="0" lIns="0" spcFirstLastPara="1" rIns="0" wrap="square" tIns="0">
            <a:normAutofit/>
          </a:bodyPr>
          <a:lstStyle/>
          <a:p>
            <a:pPr indent="0" lvl="0" marL="0" rtl="0" algn="l">
              <a:lnSpc>
                <a:spcPct val="85000"/>
              </a:lnSpc>
              <a:spcBef>
                <a:spcPts val="0"/>
              </a:spcBef>
              <a:spcAft>
                <a:spcPts val="0"/>
              </a:spcAft>
              <a:buClr>
                <a:schemeClr val="lt1"/>
              </a:buClr>
              <a:buSzPts val="4400"/>
              <a:buFont typeface="Arial"/>
              <a:buNone/>
            </a:pPr>
            <a:r>
              <a:rPr lang="en-GB"/>
              <a:t>Energy </a:t>
            </a:r>
            <a:endParaRPr/>
          </a:p>
        </p:txBody>
      </p:sp>
      <p:sp>
        <p:nvSpPr>
          <p:cNvPr id="141" name="Google Shape;141;p1"/>
          <p:cNvSpPr/>
          <p:nvPr/>
        </p:nvSpPr>
        <p:spPr>
          <a:xfrm>
            <a:off x="388413" y="6087850"/>
            <a:ext cx="7332229"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To understand how technology is used in the energy industry and broaden my knowledge of careers available in this field</a:t>
            </a:r>
            <a:endParaRPr b="0" i="0" sz="2000" u="none" cap="none" strike="noStrike">
              <a:solidFill>
                <a:schemeClr val="lt1"/>
              </a:solidFill>
              <a:latin typeface="Arial"/>
              <a:ea typeface="Arial"/>
              <a:cs typeface="Arial"/>
              <a:sym typeface="Arial"/>
            </a:endParaRPr>
          </a:p>
        </p:txBody>
      </p:sp>
      <p:sp>
        <p:nvSpPr>
          <p:cNvPr id="142" name="Google Shape;142;p1"/>
          <p:cNvSpPr/>
          <p:nvPr/>
        </p:nvSpPr>
        <p:spPr>
          <a:xfrm>
            <a:off x="388414" y="4851184"/>
            <a:ext cx="1360874"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TECH FOR</a:t>
            </a:r>
            <a:endParaRPr b="0" i="0" sz="1400" u="none" cap="none" strike="noStrike">
              <a:solidFill>
                <a:srgbClr val="000000"/>
              </a:solidFill>
              <a:latin typeface="Arial"/>
              <a:ea typeface="Arial"/>
              <a:cs typeface="Arial"/>
              <a:sym typeface="Arial"/>
            </a:endParaRPr>
          </a:p>
        </p:txBody>
      </p:sp>
      <p:pic>
        <p:nvPicPr>
          <p:cNvPr descr="BP Logo | The most famous brands and company logos in the world" id="143" name="Google Shape;143;p1"/>
          <p:cNvPicPr preferRelativeResize="0"/>
          <p:nvPr/>
        </p:nvPicPr>
        <p:blipFill rotWithShape="1">
          <a:blip r:embed="rId4">
            <a:alphaModFix/>
          </a:blip>
          <a:srcRect b="0" l="0" r="0" t="0"/>
          <a:stretch/>
        </p:blipFill>
        <p:spPr>
          <a:xfrm>
            <a:off x="7464104" y="4597552"/>
            <a:ext cx="2141730" cy="1204584"/>
          </a:xfrm>
          <a:prstGeom prst="rect">
            <a:avLst/>
          </a:prstGeom>
          <a:noFill/>
          <a:ln>
            <a:noFill/>
          </a:ln>
        </p:spPr>
      </p:pic>
      <p:pic>
        <p:nvPicPr>
          <p:cNvPr id="144" name="Google Shape;144;p1"/>
          <p:cNvPicPr preferRelativeResize="0"/>
          <p:nvPr/>
        </p:nvPicPr>
        <p:blipFill rotWithShape="1">
          <a:blip r:embed="rId5">
            <a:alphaModFix/>
          </a:blip>
          <a:srcRect b="0" l="0" r="0" t="0"/>
          <a:stretch/>
        </p:blipFill>
        <p:spPr>
          <a:xfrm>
            <a:off x="9269997" y="4924852"/>
            <a:ext cx="1262063" cy="792447"/>
          </a:xfrm>
          <a:prstGeom prst="rect">
            <a:avLst/>
          </a:prstGeom>
          <a:noFill/>
          <a:ln>
            <a:noFill/>
          </a:ln>
        </p:spPr>
      </p:pic>
      <p:pic>
        <p:nvPicPr>
          <p:cNvPr descr="SSE to Stop Supplying Household Energy Next Year" id="145" name="Google Shape;145;p1"/>
          <p:cNvPicPr preferRelativeResize="0"/>
          <p:nvPr/>
        </p:nvPicPr>
        <p:blipFill rotWithShape="1">
          <a:blip r:embed="rId6">
            <a:alphaModFix/>
          </a:blip>
          <a:srcRect b="0" l="0" r="0" t="0"/>
          <a:stretch/>
        </p:blipFill>
        <p:spPr>
          <a:xfrm>
            <a:off x="8258157" y="5878374"/>
            <a:ext cx="1842442" cy="7924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8" name="Shape 258"/>
        <p:cNvGrpSpPr/>
        <p:nvPr/>
      </p:nvGrpSpPr>
      <p:grpSpPr>
        <a:xfrm>
          <a:off x="0" y="0"/>
          <a:ext cx="0" cy="0"/>
          <a:chOff x="0" y="0"/>
          <a:chExt cx="0" cy="0"/>
        </a:xfrm>
      </p:grpSpPr>
      <p:sp>
        <p:nvSpPr>
          <p:cNvPr id="259" name="Google Shape;259;p10"/>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Clr>
                <a:schemeClr val="lt1"/>
              </a:buClr>
              <a:buSzPct val="100000"/>
              <a:buFont typeface="Arial"/>
              <a:buNone/>
            </a:pPr>
            <a:r>
              <a:rPr lang="en-GB"/>
              <a:t>Tech used in homes to save energy  </a:t>
            </a:r>
            <a:br>
              <a:rPr lang="en-GB"/>
            </a:br>
            <a:br>
              <a:rPr b="0" lang="en-GB"/>
            </a:br>
            <a:br>
              <a:rPr b="0" lang="en-GB"/>
            </a:br>
            <a:endParaRPr/>
          </a:p>
        </p:txBody>
      </p:sp>
      <p:sp>
        <p:nvSpPr>
          <p:cNvPr id="260" name="Google Shape;260;p10"/>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61" name="Google Shape;261;p10"/>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Energy </a:t>
            </a:r>
            <a:endParaRPr b="0" i="0" sz="1400" u="none" cap="none" strike="noStrike">
              <a:solidFill>
                <a:srgbClr val="000000"/>
              </a:solidFill>
              <a:latin typeface="Arial"/>
              <a:ea typeface="Arial"/>
              <a:cs typeface="Arial"/>
              <a:sym typeface="Arial"/>
            </a:endParaRPr>
          </a:p>
        </p:txBody>
      </p:sp>
      <p:pic>
        <p:nvPicPr>
          <p:cNvPr descr="Electronics on charge" id="262" name="Google Shape;262;p10"/>
          <p:cNvPicPr preferRelativeResize="0"/>
          <p:nvPr/>
        </p:nvPicPr>
        <p:blipFill rotWithShape="1">
          <a:blip r:embed="rId3">
            <a:alphaModFix/>
          </a:blip>
          <a:srcRect b="0" l="0" r="0" t="0"/>
          <a:stretch/>
        </p:blipFill>
        <p:spPr>
          <a:xfrm>
            <a:off x="893990" y="4265675"/>
            <a:ext cx="4872123" cy="2265410"/>
          </a:xfrm>
          <a:prstGeom prst="rect">
            <a:avLst/>
          </a:prstGeom>
          <a:noFill/>
          <a:ln>
            <a:noFill/>
          </a:ln>
        </p:spPr>
      </p:pic>
      <p:pic>
        <p:nvPicPr>
          <p:cNvPr descr="Smart thermostat" id="263" name="Google Shape;263;p10"/>
          <p:cNvPicPr preferRelativeResize="0"/>
          <p:nvPr/>
        </p:nvPicPr>
        <p:blipFill rotWithShape="1">
          <a:blip r:embed="rId4">
            <a:alphaModFix/>
          </a:blip>
          <a:srcRect b="0" l="0" r="0" t="0"/>
          <a:stretch/>
        </p:blipFill>
        <p:spPr>
          <a:xfrm>
            <a:off x="893990" y="1265104"/>
            <a:ext cx="4872123" cy="2265410"/>
          </a:xfrm>
          <a:prstGeom prst="rect">
            <a:avLst/>
          </a:prstGeom>
          <a:noFill/>
          <a:ln>
            <a:noFill/>
          </a:ln>
        </p:spPr>
      </p:pic>
      <p:pic>
        <p:nvPicPr>
          <p:cNvPr descr="Highly Insulating Residential Windows Using Smart Automated Shading |  Department of Energy" id="264" name="Google Shape;264;p10"/>
          <p:cNvPicPr preferRelativeResize="0"/>
          <p:nvPr/>
        </p:nvPicPr>
        <p:blipFill rotWithShape="1">
          <a:blip r:embed="rId5">
            <a:alphaModFix/>
          </a:blip>
          <a:srcRect b="0" l="0" r="0" t="0"/>
          <a:stretch/>
        </p:blipFill>
        <p:spPr>
          <a:xfrm>
            <a:off x="6447261" y="1265104"/>
            <a:ext cx="3664201" cy="52659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8" name="Shape 268"/>
        <p:cNvGrpSpPr/>
        <p:nvPr/>
      </p:nvGrpSpPr>
      <p:grpSpPr>
        <a:xfrm>
          <a:off x="0" y="0"/>
          <a:ext cx="0" cy="0"/>
          <a:chOff x="0" y="0"/>
          <a:chExt cx="0" cy="0"/>
        </a:xfrm>
      </p:grpSpPr>
      <p:sp>
        <p:nvSpPr>
          <p:cNvPr id="269" name="Google Shape;269;p11"/>
          <p:cNvSpPr/>
          <p:nvPr/>
        </p:nvSpPr>
        <p:spPr>
          <a:xfrm>
            <a:off x="0" y="-6974"/>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70" name="Google Shape;270;p11"/>
          <p:cNvSpPr txBox="1"/>
          <p:nvPr>
            <p:ph type="title"/>
          </p:nvPr>
        </p:nvSpPr>
        <p:spPr>
          <a:xfrm>
            <a:off x="388413" y="333046"/>
            <a:ext cx="10816075"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800"/>
              <a:buFont typeface="Arial"/>
              <a:buNone/>
            </a:pPr>
            <a:r>
              <a:rPr lang="en-GB">
                <a:solidFill>
                  <a:schemeClr val="dk1"/>
                </a:solidFill>
              </a:rPr>
              <a:t>Careers in tech to save energy </a:t>
            </a:r>
            <a:endParaRPr>
              <a:solidFill>
                <a:schemeClr val="dk1"/>
              </a:solidFill>
            </a:endParaRPr>
          </a:p>
        </p:txBody>
      </p:sp>
      <p:sp>
        <p:nvSpPr>
          <p:cNvPr id="271" name="Google Shape;271;p11"/>
          <p:cNvSpPr txBox="1"/>
          <p:nvPr>
            <p:ph idx="1" type="body"/>
          </p:nvPr>
        </p:nvSpPr>
        <p:spPr>
          <a:xfrm>
            <a:off x="3881585" y="1031316"/>
            <a:ext cx="3081899" cy="120817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accent3"/>
              </a:buClr>
              <a:buSzPts val="2000"/>
              <a:buNone/>
            </a:pPr>
            <a:r>
              <a:rPr b="0" lang="en-GB" sz="2000">
                <a:solidFill>
                  <a:schemeClr val="accent3"/>
                </a:solidFill>
              </a:rPr>
              <a:t>Electronic Product Designer </a:t>
            </a:r>
            <a:endParaRPr/>
          </a:p>
        </p:txBody>
      </p:sp>
      <p:sp>
        <p:nvSpPr>
          <p:cNvPr id="272" name="Google Shape;272;p11"/>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73" name="Google Shape;273;p11"/>
          <p:cNvSpPr txBox="1"/>
          <p:nvPr/>
        </p:nvSpPr>
        <p:spPr>
          <a:xfrm>
            <a:off x="6206894" y="4179856"/>
            <a:ext cx="3842063" cy="14938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4" name="Google Shape;274;p11"/>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Energy</a:t>
            </a:r>
            <a:endParaRPr b="0" i="0" sz="1400" u="none" cap="none" strike="noStrike">
              <a:solidFill>
                <a:srgbClr val="000000"/>
              </a:solidFill>
              <a:latin typeface="Arial"/>
              <a:ea typeface="Arial"/>
              <a:cs typeface="Arial"/>
              <a:sym typeface="Arial"/>
            </a:endParaRPr>
          </a:p>
        </p:txBody>
      </p:sp>
      <p:sp>
        <p:nvSpPr>
          <p:cNvPr id="275" name="Google Shape;275;p11"/>
          <p:cNvSpPr txBox="1"/>
          <p:nvPr/>
        </p:nvSpPr>
        <p:spPr>
          <a:xfrm>
            <a:off x="349559" y="5083174"/>
            <a:ext cx="10145949" cy="14938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Arial"/>
              <a:buNone/>
            </a:pPr>
            <a:r>
              <a:rPr b="0" i="0" lang="en-GB" sz="1600" u="none" cap="none" strike="noStrike">
                <a:solidFill>
                  <a:schemeClr val="lt1"/>
                </a:solidFill>
                <a:latin typeface="Arial"/>
                <a:ea typeface="Arial"/>
                <a:cs typeface="Arial"/>
                <a:sym typeface="Arial"/>
              </a:rPr>
              <a:t>As an electronic product designer, you could work closely with engineers, model makers, sales and marketing staff and other skilled people to design and create the electronic products of the future. This  would include using drawings, 3-D models and computer designs to express your ideas. You could create the new smart home technology of the future. </a:t>
            </a:r>
            <a:endParaRPr b="0" i="0" sz="1800" u="none" cap="none" strike="noStrike">
              <a:solidFill>
                <a:schemeClr val="lt1"/>
              </a:solidFill>
              <a:latin typeface="Arial"/>
              <a:ea typeface="Arial"/>
              <a:cs typeface="Arial"/>
              <a:sym typeface="Arial"/>
            </a:endParaRPr>
          </a:p>
        </p:txBody>
      </p:sp>
      <p:pic>
        <p:nvPicPr>
          <p:cNvPr descr="Smart Gadgets, Smart Homes, And Smart Interior Design" id="276" name="Google Shape;276;p11"/>
          <p:cNvPicPr preferRelativeResize="0"/>
          <p:nvPr/>
        </p:nvPicPr>
        <p:blipFill rotWithShape="1">
          <a:blip r:embed="rId3">
            <a:alphaModFix/>
          </a:blip>
          <a:srcRect b="0" l="0" r="0" t="0"/>
          <a:stretch/>
        </p:blipFill>
        <p:spPr>
          <a:xfrm>
            <a:off x="388412" y="1729585"/>
            <a:ext cx="4074919" cy="2054348"/>
          </a:xfrm>
          <a:prstGeom prst="rect">
            <a:avLst/>
          </a:prstGeom>
          <a:noFill/>
          <a:ln>
            <a:noFill/>
          </a:ln>
        </p:spPr>
      </p:pic>
      <p:pic>
        <p:nvPicPr>
          <p:cNvPr descr="The Best Smart Home Tech For Your Dorm – Review Geek" id="277" name="Google Shape;277;p11"/>
          <p:cNvPicPr preferRelativeResize="0"/>
          <p:nvPr/>
        </p:nvPicPr>
        <p:blipFill rotWithShape="1">
          <a:blip r:embed="rId4">
            <a:alphaModFix/>
          </a:blip>
          <a:srcRect b="0" l="0" r="0" t="0"/>
          <a:stretch/>
        </p:blipFill>
        <p:spPr>
          <a:xfrm>
            <a:off x="6178800" y="1712936"/>
            <a:ext cx="4124601" cy="20616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1" name="Shape 281"/>
        <p:cNvGrpSpPr/>
        <p:nvPr/>
      </p:nvGrpSpPr>
      <p:grpSpPr>
        <a:xfrm>
          <a:off x="0" y="0"/>
          <a:ext cx="0" cy="0"/>
          <a:chOff x="0" y="0"/>
          <a:chExt cx="0" cy="0"/>
        </a:xfrm>
      </p:grpSpPr>
      <p:sp>
        <p:nvSpPr>
          <p:cNvPr id="282" name="Google Shape;282;p12"/>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800"/>
              <a:buFont typeface="Arial"/>
              <a:buNone/>
            </a:pPr>
            <a:r>
              <a:rPr lang="en-GB"/>
              <a:t>What does net zero mean? </a:t>
            </a:r>
            <a:endParaRPr/>
          </a:p>
        </p:txBody>
      </p:sp>
      <p:sp>
        <p:nvSpPr>
          <p:cNvPr id="283" name="Google Shape;283;p12"/>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84" name="Google Shape;284;p12"/>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rPr b="1" i="0" lang="en-GB" sz="800" u="none" cap="none" strike="noStrike">
                <a:solidFill>
                  <a:schemeClr val="dk1"/>
                </a:solidFill>
                <a:latin typeface="Arial"/>
                <a:ea typeface="Arial"/>
                <a:cs typeface="Arial"/>
                <a:sym typeface="Arial"/>
              </a:rPr>
              <a:t>#TechWeCan  </a:t>
            </a:r>
            <a:r>
              <a:rPr b="0" i="0" lang="en-GB" sz="800" u="none" cap="none" strike="noStrike">
                <a:solidFill>
                  <a:schemeClr val="dk1"/>
                </a:solidFill>
                <a:latin typeface="Arial"/>
                <a:ea typeface="Arial"/>
                <a:cs typeface="Arial"/>
                <a:sym typeface="Arial"/>
              </a:rPr>
              <a:t>|  Tech for Energy </a:t>
            </a:r>
            <a:endParaRPr b="0" i="0" sz="1400" u="none" cap="none" strike="noStrike">
              <a:solidFill>
                <a:srgbClr val="000000"/>
              </a:solidFill>
              <a:latin typeface="Arial"/>
              <a:ea typeface="Arial"/>
              <a:cs typeface="Arial"/>
              <a:sym typeface="Arial"/>
            </a:endParaRPr>
          </a:p>
        </p:txBody>
      </p:sp>
      <p:pic>
        <p:nvPicPr>
          <p:cNvPr descr="Misconceptions About Climate Policy – Third Way" id="285" name="Google Shape;285;p12"/>
          <p:cNvPicPr preferRelativeResize="0"/>
          <p:nvPr/>
        </p:nvPicPr>
        <p:blipFill rotWithShape="1">
          <a:blip r:embed="rId3">
            <a:alphaModFix/>
          </a:blip>
          <a:srcRect b="0" l="0" r="0" t="0"/>
          <a:stretch/>
        </p:blipFill>
        <p:spPr>
          <a:xfrm>
            <a:off x="856033" y="887938"/>
            <a:ext cx="8979745" cy="59904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9" name="Shape 289"/>
        <p:cNvGrpSpPr/>
        <p:nvPr/>
      </p:nvGrpSpPr>
      <p:grpSpPr>
        <a:xfrm>
          <a:off x="0" y="0"/>
          <a:ext cx="0" cy="0"/>
          <a:chOff x="0" y="0"/>
          <a:chExt cx="0" cy="0"/>
        </a:xfrm>
      </p:grpSpPr>
      <p:sp>
        <p:nvSpPr>
          <p:cNvPr id="290" name="Google Shape;290;p13"/>
          <p:cNvSpPr/>
          <p:nvPr/>
        </p:nvSpPr>
        <p:spPr>
          <a:xfrm>
            <a:off x="0" y="1540825"/>
            <a:ext cx="10691812" cy="5128501"/>
          </a:xfrm>
          <a:prstGeom prst="rect">
            <a:avLst/>
          </a:prstGeom>
          <a:solidFill>
            <a:schemeClr val="lt1"/>
          </a:solidFill>
          <a:ln>
            <a:noFill/>
          </a:ln>
        </p:spPr>
        <p:txBody>
          <a:bodyPr anchorCtr="0" anchor="t" bIns="94700" lIns="216000" spcFirstLastPara="1" rIns="72000" wrap="square" tIns="288000">
            <a:noAutofit/>
          </a:bodyPr>
          <a:lstStyle/>
          <a:p>
            <a:pPr indent="0" lvl="0" marL="180975"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1" name="Google Shape;291;p13"/>
          <p:cNvSpPr txBox="1"/>
          <p:nvPr>
            <p:ph type="title"/>
          </p:nvPr>
        </p:nvSpPr>
        <p:spPr>
          <a:xfrm>
            <a:off x="388414" y="278389"/>
            <a:ext cx="9914986" cy="900000"/>
          </a:xfrm>
          <a:prstGeom prst="rect">
            <a:avLst/>
          </a:prstGeom>
          <a:noFill/>
          <a:ln>
            <a:noFill/>
          </a:ln>
        </p:spPr>
        <p:txBody>
          <a:bodyPr anchorCtr="0" anchor="t" bIns="0" lIns="0" spcFirstLastPara="1" rIns="0" wrap="square" tIns="0">
            <a:normAutofit fontScale="90000"/>
          </a:bodyPr>
          <a:lstStyle/>
          <a:p>
            <a:pPr indent="0" lvl="0" marL="0" rtl="0" algn="l">
              <a:lnSpc>
                <a:spcPct val="100000"/>
              </a:lnSpc>
              <a:spcBef>
                <a:spcPts val="0"/>
              </a:spcBef>
              <a:spcAft>
                <a:spcPts val="0"/>
              </a:spcAft>
              <a:buClr>
                <a:schemeClr val="lt1"/>
              </a:buClr>
              <a:buSzPct val="100000"/>
              <a:buFont typeface="Arial"/>
              <a:buNone/>
            </a:pPr>
            <a:r>
              <a:rPr lang="en-GB"/>
              <a:t>Your challenge: Design a smart home device of the future. Draw a diagram to explain how your device works and how it would help the home owner save energy. </a:t>
            </a:r>
            <a:endParaRPr/>
          </a:p>
        </p:txBody>
      </p:sp>
      <p:sp>
        <p:nvSpPr>
          <p:cNvPr id="292" name="Google Shape;292;p13"/>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93" name="Google Shape;293;p13"/>
          <p:cNvSpPr/>
          <p:nvPr/>
        </p:nvSpPr>
        <p:spPr>
          <a:xfrm>
            <a:off x="2923673" y="6669326"/>
            <a:ext cx="7768139" cy="900000"/>
          </a:xfrm>
          <a:prstGeom prst="rect">
            <a:avLst/>
          </a:prstGeom>
          <a:solidFill>
            <a:schemeClr val="accent3"/>
          </a:solidFill>
          <a:ln>
            <a:noFill/>
          </a:ln>
        </p:spPr>
        <p:txBody>
          <a:bodyPr anchorCtr="0" anchor="ctr" bIns="45700" lIns="91425" spcFirstLastPara="1" rIns="91425" wrap="square" tIns="45700">
            <a:spAutoFit/>
          </a:bodyPr>
          <a:lstStyle/>
          <a:p>
            <a:pPr indent="0" lvl="0" marL="76200" marR="105410" rtl="0" algn="l">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Please ask your parents to share your work on social media using #TechWeCan or email us at info@techshecan.org</a:t>
            </a:r>
            <a:endParaRPr b="0" i="0" sz="2000" u="none" cap="none" strike="noStrike">
              <a:solidFill>
                <a:schemeClr val="lt1"/>
              </a:solidFill>
              <a:latin typeface="Arial"/>
              <a:ea typeface="Arial"/>
              <a:cs typeface="Arial"/>
              <a:sym typeface="Arial"/>
            </a:endParaRPr>
          </a:p>
        </p:txBody>
      </p:sp>
      <p:sp>
        <p:nvSpPr>
          <p:cNvPr id="294" name="Google Shape;294;p13"/>
          <p:cNvSpPr txBox="1"/>
          <p:nvPr/>
        </p:nvSpPr>
        <p:spPr>
          <a:xfrm>
            <a:off x="388414" y="700170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Energy </a:t>
            </a:r>
            <a:endParaRPr b="0" i="0" sz="1400" u="none" cap="none" strike="noStrike">
              <a:solidFill>
                <a:srgbClr val="000000"/>
              </a:solidFill>
              <a:latin typeface="Arial"/>
              <a:ea typeface="Arial"/>
              <a:cs typeface="Arial"/>
              <a:sym typeface="Arial"/>
            </a:endParaRPr>
          </a:p>
        </p:txBody>
      </p:sp>
      <p:pic>
        <p:nvPicPr>
          <p:cNvPr descr="Are Smart Home Devices Safe? Indoor Mapping Data Collection Poses Privacy  Risk" id="295" name="Google Shape;295;p13"/>
          <p:cNvPicPr preferRelativeResize="0"/>
          <p:nvPr/>
        </p:nvPicPr>
        <p:blipFill rotWithShape="1">
          <a:blip r:embed="rId3">
            <a:alphaModFix/>
          </a:blip>
          <a:srcRect b="0" l="0" r="0" t="0"/>
          <a:stretch/>
        </p:blipFill>
        <p:spPr>
          <a:xfrm>
            <a:off x="1932238" y="1752557"/>
            <a:ext cx="6827336" cy="45543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0A0FA"/>
        </a:solidFill>
      </p:bgPr>
    </p:bg>
    <p:spTree>
      <p:nvGrpSpPr>
        <p:cNvPr id="299" name="Shape 299"/>
        <p:cNvGrpSpPr/>
        <p:nvPr/>
      </p:nvGrpSpPr>
      <p:grpSpPr>
        <a:xfrm>
          <a:off x="0" y="0"/>
          <a:ext cx="0" cy="0"/>
          <a:chOff x="0" y="0"/>
          <a:chExt cx="0" cy="0"/>
        </a:xfrm>
      </p:grpSpPr>
      <p:sp>
        <p:nvSpPr>
          <p:cNvPr id="300" name="Google Shape;300;g1101a1980b8_2_65"/>
          <p:cNvSpPr txBox="1"/>
          <p:nvPr>
            <p:ph type="title"/>
          </p:nvPr>
        </p:nvSpPr>
        <p:spPr>
          <a:xfrm>
            <a:off x="352009" y="1355590"/>
            <a:ext cx="4729800" cy="2178600"/>
          </a:xfrm>
          <a:prstGeom prst="rect">
            <a:avLst/>
          </a:prstGeom>
          <a:noFill/>
          <a:ln>
            <a:noFill/>
          </a:ln>
        </p:spPr>
        <p:txBody>
          <a:bodyPr anchorCtr="0" anchor="b" bIns="116050" lIns="116050" spcFirstLastPara="1" rIns="116050" wrap="square" tIns="116050">
            <a:noAutofit/>
          </a:bodyPr>
          <a:lstStyle/>
          <a:p>
            <a:pPr indent="0" lvl="0" marL="0" rtl="0" algn="l">
              <a:lnSpc>
                <a:spcPct val="100000"/>
              </a:lnSpc>
              <a:spcBef>
                <a:spcPts val="0"/>
              </a:spcBef>
              <a:spcAft>
                <a:spcPts val="0"/>
              </a:spcAft>
              <a:buSzPts val="5300"/>
              <a:buNone/>
            </a:pPr>
            <a:r>
              <a:rPr lang="en-GB" sz="1800">
                <a:solidFill>
                  <a:schemeClr val="lt1"/>
                </a:solidFill>
              </a:rPr>
              <a:t>“Our Tech We Can lesson plans are part of our commitment to upskill the communities we’re part of - without urgent attention, many risk getting left behind as technology changes how we live and work. The current crisis we face has provided a stark reminder of the critical value of skills in science and technology.”</a:t>
            </a:r>
            <a:endParaRPr sz="1800">
              <a:solidFill>
                <a:schemeClr val="lt1"/>
              </a:solidFill>
            </a:endParaRPr>
          </a:p>
          <a:p>
            <a:pPr indent="0" lvl="0" marL="0" rtl="0" algn="l">
              <a:spcBef>
                <a:spcPts val="1300"/>
              </a:spcBef>
              <a:spcAft>
                <a:spcPts val="1300"/>
              </a:spcAft>
              <a:buClr>
                <a:schemeClr val="dk1"/>
              </a:buClr>
              <a:buSzPts val="5300"/>
              <a:buFont typeface="Arial"/>
              <a:buNone/>
            </a:pPr>
            <a:r>
              <a:rPr b="1" lang="en-GB" sz="1300">
                <a:solidFill>
                  <a:schemeClr val="lt1"/>
                </a:solidFill>
              </a:rPr>
              <a:t>Sheridan Ash, Co-CEO Tech She Can </a:t>
            </a:r>
            <a:endParaRPr b="1" sz="1300">
              <a:solidFill>
                <a:schemeClr val="lt1"/>
              </a:solidFill>
            </a:endParaRPr>
          </a:p>
        </p:txBody>
      </p:sp>
      <p:pic>
        <p:nvPicPr>
          <p:cNvPr id="301" name="Google Shape;301;g1101a1980b8_2_65"/>
          <p:cNvPicPr preferRelativeResize="0"/>
          <p:nvPr/>
        </p:nvPicPr>
        <p:blipFill rotWithShape="1">
          <a:blip r:embed="rId3">
            <a:alphaModFix/>
          </a:blip>
          <a:srcRect b="0" l="0" r="0" t="0"/>
          <a:stretch/>
        </p:blipFill>
        <p:spPr>
          <a:xfrm>
            <a:off x="0" y="4199761"/>
            <a:ext cx="5344509" cy="2672301"/>
          </a:xfrm>
          <a:prstGeom prst="rect">
            <a:avLst/>
          </a:prstGeom>
          <a:noFill/>
          <a:ln>
            <a:noFill/>
          </a:ln>
        </p:spPr>
      </p:pic>
      <p:sp>
        <p:nvSpPr>
          <p:cNvPr id="302" name="Google Shape;302;g1101a1980b8_2_65"/>
          <p:cNvSpPr txBox="1"/>
          <p:nvPr/>
        </p:nvSpPr>
        <p:spPr>
          <a:xfrm>
            <a:off x="5610623" y="312139"/>
            <a:ext cx="4818900" cy="3468000"/>
          </a:xfrm>
          <a:prstGeom prst="rect">
            <a:avLst/>
          </a:prstGeom>
          <a:noFill/>
          <a:ln>
            <a:noFill/>
          </a:ln>
        </p:spPr>
        <p:txBody>
          <a:bodyPr anchorCtr="0" anchor="t" bIns="116050" lIns="116050" spcFirstLastPara="1" rIns="116050" wrap="square" tIns="116050">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Arial"/>
                <a:ea typeface="Arial"/>
                <a:cs typeface="Arial"/>
                <a:sym typeface="Arial"/>
              </a:rPr>
              <a:t>For more information about Tech She Can and free access to all of the Tech We Can resources we have spoke about today, please visit: </a:t>
            </a:r>
            <a:r>
              <a:rPr b="0" i="0" lang="en-GB" sz="1800" u="sng" cap="none" strike="noStrike">
                <a:solidFill>
                  <a:schemeClr val="hlink"/>
                </a:solidFill>
                <a:latin typeface="Arial"/>
                <a:ea typeface="Arial"/>
                <a:cs typeface="Arial"/>
                <a:sym typeface="Arial"/>
                <a:hlinkClick r:id="rId4"/>
              </a:rPr>
              <a:t>https://www.techshecan.org/</a:t>
            </a:r>
            <a:endParaRPr b="0" i="0" sz="1800" u="none" cap="none" strike="noStrike">
              <a:solidFill>
                <a:srgbClr val="1155CC"/>
              </a:solidFill>
              <a:latin typeface="Arial"/>
              <a:ea typeface="Arial"/>
              <a:cs typeface="Arial"/>
              <a:sym typeface="Arial"/>
            </a:endParaRPr>
          </a:p>
          <a:p>
            <a:pPr indent="0" lvl="0" marL="0" marR="0" rtl="0" algn="l">
              <a:lnSpc>
                <a:spcPct val="100000"/>
              </a:lnSpc>
              <a:spcBef>
                <a:spcPts val="130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1300"/>
              </a:spcBef>
              <a:spcAft>
                <a:spcPts val="1300"/>
              </a:spcAft>
              <a:buClr>
                <a:srgbClr val="000000"/>
              </a:buClr>
              <a:buSzPts val="1800"/>
              <a:buFont typeface="Arial"/>
              <a:buNone/>
            </a:pPr>
            <a:r>
              <a:rPr b="0" i="0" lang="en-GB" sz="1800" u="none" cap="none" strike="noStrike">
                <a:solidFill>
                  <a:srgbClr val="000000"/>
                </a:solidFill>
                <a:latin typeface="Arial"/>
                <a:ea typeface="Arial"/>
                <a:cs typeface="Arial"/>
                <a:sym typeface="Arial"/>
              </a:rPr>
              <a:t>Follow the hashtags #TechSheCan and #TechWeCan to stay up to date with us on social media. </a:t>
            </a:r>
            <a:endParaRPr b="0" i="0" sz="1800" u="none" cap="none" strike="noStrike">
              <a:solidFill>
                <a:srgbClr val="000000"/>
              </a:solidFill>
              <a:latin typeface="Arial"/>
              <a:ea typeface="Arial"/>
              <a:cs typeface="Arial"/>
              <a:sym typeface="Arial"/>
            </a:endParaRPr>
          </a:p>
        </p:txBody>
      </p:sp>
      <p:pic>
        <p:nvPicPr>
          <p:cNvPr id="303" name="Google Shape;303;g1101a1980b8_2_65"/>
          <p:cNvPicPr preferRelativeResize="0"/>
          <p:nvPr/>
        </p:nvPicPr>
        <p:blipFill rotWithShape="1">
          <a:blip r:embed="rId5">
            <a:alphaModFix/>
          </a:blip>
          <a:srcRect b="0" l="0" r="0" t="0"/>
          <a:stretch/>
        </p:blipFill>
        <p:spPr>
          <a:xfrm>
            <a:off x="5685690" y="5060580"/>
            <a:ext cx="2187845" cy="1849244"/>
          </a:xfrm>
          <a:prstGeom prst="rect">
            <a:avLst/>
          </a:prstGeom>
          <a:noFill/>
          <a:ln>
            <a:noFill/>
          </a:ln>
        </p:spPr>
      </p:pic>
      <p:pic>
        <p:nvPicPr>
          <p:cNvPr id="304" name="Google Shape;304;g1101a1980b8_2_65"/>
          <p:cNvPicPr preferRelativeResize="0"/>
          <p:nvPr/>
        </p:nvPicPr>
        <p:blipFill rotWithShape="1">
          <a:blip r:embed="rId6">
            <a:alphaModFix/>
          </a:blip>
          <a:srcRect b="0" l="0" r="0" t="0"/>
          <a:stretch/>
        </p:blipFill>
        <p:spPr>
          <a:xfrm>
            <a:off x="8170592" y="5060580"/>
            <a:ext cx="2362399" cy="1849245"/>
          </a:xfrm>
          <a:prstGeom prst="rect">
            <a:avLst/>
          </a:prstGeom>
          <a:noFill/>
          <a:ln>
            <a:noFill/>
          </a:ln>
        </p:spPr>
      </p:pic>
      <p:pic>
        <p:nvPicPr>
          <p:cNvPr id="305" name="Google Shape;305;g1101a1980b8_2_65"/>
          <p:cNvPicPr preferRelativeResize="0"/>
          <p:nvPr/>
        </p:nvPicPr>
        <p:blipFill rotWithShape="1">
          <a:blip r:embed="rId7">
            <a:alphaModFix/>
          </a:blip>
          <a:srcRect b="0" l="0" r="0" t="0"/>
          <a:stretch/>
        </p:blipFill>
        <p:spPr>
          <a:xfrm>
            <a:off x="4123663" y="3458035"/>
            <a:ext cx="1220834" cy="12208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9" name="Shape 149"/>
        <p:cNvGrpSpPr/>
        <p:nvPr/>
      </p:nvGrpSpPr>
      <p:grpSpPr>
        <a:xfrm>
          <a:off x="0" y="0"/>
          <a:ext cx="0" cy="0"/>
          <a:chOff x="0" y="0"/>
          <a:chExt cx="0" cy="0"/>
        </a:xfrm>
      </p:grpSpPr>
      <p:pic>
        <p:nvPicPr>
          <p:cNvPr id="150" name="Google Shape;150;p2"/>
          <p:cNvPicPr preferRelativeResize="0"/>
          <p:nvPr/>
        </p:nvPicPr>
        <p:blipFill rotWithShape="1">
          <a:blip r:embed="rId3">
            <a:alphaModFix/>
          </a:blip>
          <a:srcRect b="0" l="0" r="0" t="0"/>
          <a:stretch/>
        </p:blipFill>
        <p:spPr>
          <a:xfrm>
            <a:off x="5919100" y="4051638"/>
            <a:ext cx="4271374" cy="2431847"/>
          </a:xfrm>
          <a:prstGeom prst="rect">
            <a:avLst/>
          </a:prstGeom>
          <a:noFill/>
          <a:ln>
            <a:noFill/>
          </a:ln>
        </p:spPr>
      </p:pic>
      <p:sp>
        <p:nvSpPr>
          <p:cNvPr id="151" name="Google Shape;151;p2"/>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t>Technology used for renewable energy </a:t>
            </a:r>
            <a:endParaRPr/>
          </a:p>
        </p:txBody>
      </p:sp>
      <p:sp>
        <p:nvSpPr>
          <p:cNvPr id="152" name="Google Shape;152;p2"/>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53" name="Google Shape;153;p2"/>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Energy  </a:t>
            </a:r>
            <a:endParaRPr b="0" i="0" sz="1400" u="none" cap="none" strike="noStrike">
              <a:solidFill>
                <a:srgbClr val="000000"/>
              </a:solidFill>
              <a:latin typeface="Arial"/>
              <a:ea typeface="Arial"/>
              <a:cs typeface="Arial"/>
              <a:sym typeface="Arial"/>
            </a:endParaRPr>
          </a:p>
        </p:txBody>
      </p:sp>
      <p:pic>
        <p:nvPicPr>
          <p:cNvPr descr="Favourable Renewable-Energy Economics Are Now Too Attractive to Ignore" id="154" name="Google Shape;154;p2"/>
          <p:cNvPicPr preferRelativeResize="0"/>
          <p:nvPr/>
        </p:nvPicPr>
        <p:blipFill rotWithShape="1">
          <a:blip r:embed="rId4">
            <a:alphaModFix/>
          </a:blip>
          <a:srcRect b="0" l="0" r="0" t="0"/>
          <a:stretch/>
        </p:blipFill>
        <p:spPr>
          <a:xfrm>
            <a:off x="501339" y="1055705"/>
            <a:ext cx="4271374" cy="2431847"/>
          </a:xfrm>
          <a:prstGeom prst="rect">
            <a:avLst/>
          </a:prstGeom>
          <a:noFill/>
          <a:ln>
            <a:noFill/>
          </a:ln>
        </p:spPr>
      </p:pic>
      <p:pic>
        <p:nvPicPr>
          <p:cNvPr descr="mechanical claw grabbing waste" id="155" name="Google Shape;155;p2"/>
          <p:cNvPicPr preferRelativeResize="0"/>
          <p:nvPr/>
        </p:nvPicPr>
        <p:blipFill rotWithShape="1">
          <a:blip r:embed="rId5">
            <a:alphaModFix/>
          </a:blip>
          <a:srcRect b="0" l="0" r="0" t="0"/>
          <a:stretch/>
        </p:blipFill>
        <p:spPr>
          <a:xfrm>
            <a:off x="5919100" y="1055704"/>
            <a:ext cx="4271374" cy="2431847"/>
          </a:xfrm>
          <a:prstGeom prst="rect">
            <a:avLst/>
          </a:prstGeom>
          <a:noFill/>
          <a:ln>
            <a:noFill/>
          </a:ln>
        </p:spPr>
      </p:pic>
      <p:pic>
        <p:nvPicPr>
          <p:cNvPr descr="Add cow manure to your list of renewable energy sources - Environment - The  Jakarta Post" id="156" name="Google Shape;156;p2"/>
          <p:cNvPicPr preferRelativeResize="0"/>
          <p:nvPr/>
        </p:nvPicPr>
        <p:blipFill rotWithShape="1">
          <a:blip r:embed="rId6">
            <a:alphaModFix/>
          </a:blip>
          <a:srcRect b="0" l="0" r="0" t="0"/>
          <a:stretch/>
        </p:blipFill>
        <p:spPr>
          <a:xfrm>
            <a:off x="501339" y="4051638"/>
            <a:ext cx="4271374" cy="24399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0" name="Shape 160"/>
        <p:cNvGrpSpPr/>
        <p:nvPr/>
      </p:nvGrpSpPr>
      <p:grpSpPr>
        <a:xfrm>
          <a:off x="0" y="0"/>
          <a:ext cx="0" cy="0"/>
          <a:chOff x="0" y="0"/>
          <a:chExt cx="0" cy="0"/>
        </a:xfrm>
      </p:grpSpPr>
      <p:sp>
        <p:nvSpPr>
          <p:cNvPr id="161" name="Google Shape;161;p3"/>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t>Technology used for renewable energy </a:t>
            </a:r>
            <a:endParaRPr/>
          </a:p>
        </p:txBody>
      </p:sp>
      <p:sp>
        <p:nvSpPr>
          <p:cNvPr id="162" name="Google Shape;162;p3"/>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63" name="Google Shape;163;p3"/>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Energy </a:t>
            </a:r>
            <a:endParaRPr b="0" i="0" sz="1400" u="none" cap="none" strike="noStrike">
              <a:solidFill>
                <a:srgbClr val="000000"/>
              </a:solidFill>
              <a:latin typeface="Arial"/>
              <a:ea typeface="Arial"/>
              <a:cs typeface="Arial"/>
              <a:sym typeface="Arial"/>
            </a:endParaRPr>
          </a:p>
        </p:txBody>
      </p:sp>
      <p:pic>
        <p:nvPicPr>
          <p:cNvPr descr="Installation of solar panels on Elmore Estate" id="164" name="Google Shape;164;p3"/>
          <p:cNvPicPr preferRelativeResize="0"/>
          <p:nvPr/>
        </p:nvPicPr>
        <p:blipFill rotWithShape="1">
          <a:blip r:embed="rId3">
            <a:alphaModFix/>
          </a:blip>
          <a:srcRect b="0" l="0" r="0" t="0"/>
          <a:stretch/>
        </p:blipFill>
        <p:spPr>
          <a:xfrm>
            <a:off x="485499" y="1265104"/>
            <a:ext cx="4595271" cy="3362428"/>
          </a:xfrm>
          <a:prstGeom prst="rect">
            <a:avLst/>
          </a:prstGeom>
          <a:noFill/>
          <a:ln>
            <a:noFill/>
          </a:ln>
        </p:spPr>
      </p:pic>
      <p:pic>
        <p:nvPicPr>
          <p:cNvPr descr="EDF, UKPN to trial residential flexibility in local energy market project |  Current News" id="165" name="Google Shape;165;p3"/>
          <p:cNvPicPr preferRelativeResize="0"/>
          <p:nvPr/>
        </p:nvPicPr>
        <p:blipFill rotWithShape="1">
          <a:blip r:embed="rId4">
            <a:alphaModFix/>
          </a:blip>
          <a:srcRect b="0" l="0" r="0" t="0"/>
          <a:stretch/>
        </p:blipFill>
        <p:spPr>
          <a:xfrm>
            <a:off x="5582953" y="3457293"/>
            <a:ext cx="4542418" cy="3409356"/>
          </a:xfrm>
          <a:prstGeom prst="rect">
            <a:avLst/>
          </a:prstGeom>
          <a:noFill/>
          <a:ln>
            <a:noFill/>
          </a:ln>
        </p:spPr>
      </p:pic>
      <p:pic>
        <p:nvPicPr>
          <p:cNvPr descr="Job alert: Fuel Poverty Programme Coordinator wanted! – Community Energy  London" id="166" name="Google Shape;166;p3"/>
          <p:cNvPicPr preferRelativeResize="0"/>
          <p:nvPr/>
        </p:nvPicPr>
        <p:blipFill rotWithShape="1">
          <a:blip r:embed="rId5">
            <a:alphaModFix/>
          </a:blip>
          <a:srcRect b="0" l="0" r="0" t="0"/>
          <a:stretch/>
        </p:blipFill>
        <p:spPr>
          <a:xfrm>
            <a:off x="1697398" y="4853615"/>
            <a:ext cx="2074756" cy="1975998"/>
          </a:xfrm>
          <a:prstGeom prst="rect">
            <a:avLst/>
          </a:prstGeom>
          <a:noFill/>
          <a:ln>
            <a:noFill/>
          </a:ln>
        </p:spPr>
      </p:pic>
      <p:pic>
        <p:nvPicPr>
          <p:cNvPr id="167" name="Google Shape;167;p3"/>
          <p:cNvPicPr preferRelativeResize="0"/>
          <p:nvPr/>
        </p:nvPicPr>
        <p:blipFill rotWithShape="1">
          <a:blip r:embed="rId6">
            <a:alphaModFix/>
          </a:blip>
          <a:srcRect b="0" l="0" r="0" t="0"/>
          <a:stretch/>
        </p:blipFill>
        <p:spPr>
          <a:xfrm>
            <a:off x="6782941" y="1265104"/>
            <a:ext cx="2504881" cy="15728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1" name="Shape 171"/>
        <p:cNvGrpSpPr/>
        <p:nvPr/>
      </p:nvGrpSpPr>
      <p:grpSpPr>
        <a:xfrm>
          <a:off x="0" y="0"/>
          <a:ext cx="0" cy="0"/>
          <a:chOff x="0" y="0"/>
          <a:chExt cx="0" cy="0"/>
        </a:xfrm>
      </p:grpSpPr>
      <p:sp>
        <p:nvSpPr>
          <p:cNvPr id="172" name="Google Shape;172;p4"/>
          <p:cNvSpPr/>
          <p:nvPr/>
        </p:nvSpPr>
        <p:spPr>
          <a:xfrm>
            <a:off x="0" y="-6974"/>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3" name="Google Shape;173;p4"/>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800"/>
              <a:buFont typeface="Arial"/>
              <a:buNone/>
            </a:pPr>
            <a:r>
              <a:rPr lang="en-GB">
                <a:solidFill>
                  <a:schemeClr val="dk1"/>
                </a:solidFill>
              </a:rPr>
              <a:t>Careers in Tech for Renewable Energy</a:t>
            </a:r>
            <a:endParaRPr>
              <a:solidFill>
                <a:schemeClr val="dk1"/>
              </a:solidFill>
            </a:endParaRPr>
          </a:p>
        </p:txBody>
      </p:sp>
      <p:sp>
        <p:nvSpPr>
          <p:cNvPr id="174" name="Google Shape;174;p4"/>
          <p:cNvSpPr txBox="1"/>
          <p:nvPr>
            <p:ph idx="1" type="body"/>
          </p:nvPr>
        </p:nvSpPr>
        <p:spPr>
          <a:xfrm>
            <a:off x="269777" y="898037"/>
            <a:ext cx="3019461" cy="120817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accent3"/>
              </a:buClr>
              <a:buSzPts val="2000"/>
              <a:buNone/>
            </a:pPr>
            <a:r>
              <a:rPr b="0" lang="en-GB" sz="2000">
                <a:solidFill>
                  <a:schemeClr val="accent3"/>
                </a:solidFill>
              </a:rPr>
              <a:t>Renewable Energy Engineer </a:t>
            </a:r>
            <a:endParaRPr/>
          </a:p>
        </p:txBody>
      </p:sp>
      <p:sp>
        <p:nvSpPr>
          <p:cNvPr id="175" name="Google Shape;175;p4"/>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76" name="Google Shape;176;p4"/>
          <p:cNvSpPr txBox="1"/>
          <p:nvPr/>
        </p:nvSpPr>
        <p:spPr>
          <a:xfrm>
            <a:off x="3848037" y="4172005"/>
            <a:ext cx="3112322" cy="14938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Arial"/>
              <a:buNone/>
            </a:pPr>
            <a:r>
              <a:rPr b="0" i="0" lang="en-GB" sz="1600" u="none" cap="none" strike="noStrike">
                <a:solidFill>
                  <a:schemeClr val="lt1"/>
                </a:solidFill>
                <a:latin typeface="Arial"/>
                <a:ea typeface="Arial"/>
                <a:cs typeface="Arial"/>
                <a:sym typeface="Arial"/>
              </a:rPr>
              <a:t>As an ecologist, you could be responsible for helping research and further our understanding of how natural and human changes to the environment can influence ecosystems.</a:t>
            </a:r>
            <a:endParaRPr b="0" i="0" sz="1800" u="none" cap="none" strike="noStrike">
              <a:solidFill>
                <a:schemeClr val="lt1"/>
              </a:solidFill>
              <a:latin typeface="Arial"/>
              <a:ea typeface="Arial"/>
              <a:cs typeface="Arial"/>
              <a:sym typeface="Arial"/>
            </a:endParaRPr>
          </a:p>
        </p:txBody>
      </p:sp>
      <p:sp>
        <p:nvSpPr>
          <p:cNvPr id="177" name="Google Shape;177;p4"/>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Energy </a:t>
            </a:r>
            <a:endParaRPr b="0" i="0" sz="1400" u="none" cap="none" strike="noStrike">
              <a:solidFill>
                <a:srgbClr val="000000"/>
              </a:solidFill>
              <a:latin typeface="Arial"/>
              <a:ea typeface="Arial"/>
              <a:cs typeface="Arial"/>
              <a:sym typeface="Arial"/>
            </a:endParaRPr>
          </a:p>
        </p:txBody>
      </p:sp>
      <p:sp>
        <p:nvSpPr>
          <p:cNvPr id="178" name="Google Shape;178;p4"/>
          <p:cNvSpPr txBox="1"/>
          <p:nvPr/>
        </p:nvSpPr>
        <p:spPr>
          <a:xfrm>
            <a:off x="4835582" y="898037"/>
            <a:ext cx="3081899" cy="120817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Ecologist </a:t>
            </a:r>
            <a:endParaRPr b="0" i="0" sz="1400" u="none" cap="none" strike="noStrike">
              <a:solidFill>
                <a:srgbClr val="000000"/>
              </a:solidFill>
              <a:latin typeface="Arial"/>
              <a:ea typeface="Arial"/>
              <a:cs typeface="Arial"/>
              <a:sym typeface="Arial"/>
            </a:endParaRPr>
          </a:p>
        </p:txBody>
      </p:sp>
      <p:sp>
        <p:nvSpPr>
          <p:cNvPr id="179" name="Google Shape;179;p4"/>
          <p:cNvSpPr txBox="1"/>
          <p:nvPr/>
        </p:nvSpPr>
        <p:spPr>
          <a:xfrm>
            <a:off x="388413" y="4154318"/>
            <a:ext cx="3112322" cy="14938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Arial"/>
              <a:buNone/>
            </a:pPr>
            <a:r>
              <a:rPr b="0" i="0" lang="en-GB" sz="1600" u="none" cap="none" strike="noStrike">
                <a:solidFill>
                  <a:schemeClr val="lt1"/>
                </a:solidFill>
                <a:latin typeface="Arial"/>
                <a:ea typeface="Arial"/>
                <a:cs typeface="Arial"/>
                <a:sym typeface="Arial"/>
              </a:rPr>
              <a:t>As a renewable energy engineer, you will research and develop new machinery and equipment to create renewable energy and minimise environmental impact.  This could include working with wind, solar, hydro or marine power. </a:t>
            </a:r>
            <a:endParaRPr b="0" i="0" sz="1800" u="none" cap="none" strike="noStrike">
              <a:solidFill>
                <a:schemeClr val="lt1"/>
              </a:solidFill>
              <a:latin typeface="Arial"/>
              <a:ea typeface="Arial"/>
              <a:cs typeface="Arial"/>
              <a:sym typeface="Arial"/>
            </a:endParaRPr>
          </a:p>
        </p:txBody>
      </p:sp>
      <p:sp>
        <p:nvSpPr>
          <p:cNvPr id="180" name="Google Shape;180;p4"/>
          <p:cNvSpPr txBox="1"/>
          <p:nvPr/>
        </p:nvSpPr>
        <p:spPr>
          <a:xfrm>
            <a:off x="7584273" y="874623"/>
            <a:ext cx="2464400" cy="120817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lang="en-GB" sz="2000">
                <a:solidFill>
                  <a:schemeClr val="accent3"/>
                </a:solidFill>
              </a:rPr>
              <a:t>Wind Turbine Technician</a:t>
            </a:r>
            <a:r>
              <a:rPr b="0" i="0" lang="en-GB" sz="2000" u="none" cap="none" strike="noStrike">
                <a:solidFill>
                  <a:schemeClr val="accent3"/>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1" name="Google Shape;181;p4"/>
          <p:cNvSpPr txBox="1"/>
          <p:nvPr/>
        </p:nvSpPr>
        <p:spPr>
          <a:xfrm>
            <a:off x="7390054" y="4180153"/>
            <a:ext cx="3002234" cy="14938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Arial"/>
              <a:buNone/>
            </a:pPr>
            <a:r>
              <a:rPr b="0" i="0" lang="en-GB" sz="1600" u="none" cap="none" strike="noStrike">
                <a:solidFill>
                  <a:schemeClr val="lt1"/>
                </a:solidFill>
                <a:latin typeface="Arial"/>
                <a:ea typeface="Arial"/>
                <a:cs typeface="Arial"/>
                <a:sym typeface="Arial"/>
              </a:rPr>
              <a:t>As a wind turbine technician, you could be responsible for keeping wind turbine equipment running smoothly. Your work would involve maintaining, testing and repairing the turbines. Wind turbine technicians work in a variety of different environments both in the sea and on land.</a:t>
            </a:r>
            <a:endParaRPr b="0" i="0" sz="1800" u="none" cap="none" strike="noStrike">
              <a:solidFill>
                <a:schemeClr val="lt1"/>
              </a:solidFill>
              <a:latin typeface="Arial"/>
              <a:ea typeface="Arial"/>
              <a:cs typeface="Arial"/>
              <a:sym typeface="Arial"/>
            </a:endParaRPr>
          </a:p>
        </p:txBody>
      </p:sp>
      <p:pic>
        <p:nvPicPr>
          <p:cNvPr descr="Best Jobs in the Outdoors: Wind Turbine Technician - Backpacker" id="182" name="Google Shape;182;p4"/>
          <p:cNvPicPr preferRelativeResize="0"/>
          <p:nvPr/>
        </p:nvPicPr>
        <p:blipFill rotWithShape="1">
          <a:blip r:embed="rId3">
            <a:alphaModFix/>
          </a:blip>
          <a:srcRect b="0" l="0" r="0" t="0"/>
          <a:stretch/>
        </p:blipFill>
        <p:spPr>
          <a:xfrm>
            <a:off x="7357692" y="1581058"/>
            <a:ext cx="3016906" cy="1978112"/>
          </a:xfrm>
          <a:prstGeom prst="rect">
            <a:avLst/>
          </a:prstGeom>
          <a:noFill/>
          <a:ln>
            <a:noFill/>
          </a:ln>
        </p:spPr>
      </p:pic>
      <p:pic>
        <p:nvPicPr>
          <p:cNvPr descr="What jobs can ecology graduates do? | Conservation Careers" id="183" name="Google Shape;183;p4"/>
          <p:cNvPicPr preferRelativeResize="0"/>
          <p:nvPr/>
        </p:nvPicPr>
        <p:blipFill rotWithShape="1">
          <a:blip r:embed="rId4">
            <a:alphaModFix/>
          </a:blip>
          <a:srcRect b="0" l="0" r="0" t="0"/>
          <a:stretch/>
        </p:blipFill>
        <p:spPr>
          <a:xfrm>
            <a:off x="3874805" y="1581058"/>
            <a:ext cx="2997350" cy="1996984"/>
          </a:xfrm>
          <a:prstGeom prst="rect">
            <a:avLst/>
          </a:prstGeom>
          <a:noFill/>
          <a:ln>
            <a:noFill/>
          </a:ln>
        </p:spPr>
      </p:pic>
      <p:pic>
        <p:nvPicPr>
          <p:cNvPr descr="Women in power: why the energy industry needs more female engineers | | The  Guardian" id="184" name="Google Shape;184;p4"/>
          <p:cNvPicPr preferRelativeResize="0"/>
          <p:nvPr/>
        </p:nvPicPr>
        <p:blipFill rotWithShape="1">
          <a:blip r:embed="rId5">
            <a:alphaModFix/>
          </a:blip>
          <a:srcRect b="0" l="0" r="0" t="0"/>
          <a:stretch/>
        </p:blipFill>
        <p:spPr>
          <a:xfrm>
            <a:off x="386662" y="1583070"/>
            <a:ext cx="3019461" cy="19969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8" name="Shape 188"/>
        <p:cNvGrpSpPr/>
        <p:nvPr/>
      </p:nvGrpSpPr>
      <p:grpSpPr>
        <a:xfrm>
          <a:off x="0" y="0"/>
          <a:ext cx="0" cy="0"/>
          <a:chOff x="0" y="0"/>
          <a:chExt cx="0" cy="0"/>
        </a:xfrm>
      </p:grpSpPr>
      <p:sp>
        <p:nvSpPr>
          <p:cNvPr id="189" name="Google Shape;189;p5"/>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GB"/>
              <a:t>Technology used in nuclear energy </a:t>
            </a:r>
            <a:endParaRPr/>
          </a:p>
        </p:txBody>
      </p:sp>
      <p:sp>
        <p:nvSpPr>
          <p:cNvPr id="190" name="Google Shape;190;p5"/>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191" name="Google Shape;191;p5"/>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Energy </a:t>
            </a:r>
            <a:endParaRPr b="0" i="0" sz="1400" u="none" cap="none" strike="noStrike">
              <a:solidFill>
                <a:srgbClr val="000000"/>
              </a:solidFill>
              <a:latin typeface="Arial"/>
              <a:ea typeface="Arial"/>
              <a:cs typeface="Arial"/>
              <a:sym typeface="Arial"/>
            </a:endParaRPr>
          </a:p>
        </p:txBody>
      </p:sp>
      <p:pic>
        <p:nvPicPr>
          <p:cNvPr descr="PressurizedWaterReactor" id="192" name="Google Shape;192;p5"/>
          <p:cNvPicPr preferRelativeResize="0"/>
          <p:nvPr/>
        </p:nvPicPr>
        <p:blipFill rotWithShape="1">
          <a:blip r:embed="rId3">
            <a:alphaModFix/>
          </a:blip>
          <a:srcRect b="0" l="0" r="0" t="0"/>
          <a:stretch/>
        </p:blipFill>
        <p:spPr>
          <a:xfrm>
            <a:off x="228464" y="1171507"/>
            <a:ext cx="5953125" cy="3076575"/>
          </a:xfrm>
          <a:prstGeom prst="rect">
            <a:avLst/>
          </a:prstGeom>
          <a:noFill/>
          <a:ln>
            <a:noFill/>
          </a:ln>
        </p:spPr>
      </p:pic>
      <p:sp>
        <p:nvSpPr>
          <p:cNvPr id="193" name="Google Shape;193;p5"/>
          <p:cNvSpPr/>
          <p:nvPr/>
        </p:nvSpPr>
        <p:spPr>
          <a:xfrm>
            <a:off x="464069" y="4297494"/>
            <a:ext cx="5343525"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222222"/>
                </a:solidFill>
                <a:latin typeface="Helvetica Neue"/>
                <a:ea typeface="Helvetica Neue"/>
                <a:cs typeface="Helvetica Neue"/>
                <a:sym typeface="Helvetica Neue"/>
              </a:rPr>
              <a:t>Credit:</a:t>
            </a:r>
            <a:r>
              <a:rPr b="0" i="0" lang="en-GB" sz="1000" u="none" cap="none" strike="noStrike">
                <a:solidFill>
                  <a:srgbClr val="222222"/>
                </a:solidFill>
                <a:latin typeface="Helvetica Neue"/>
                <a:ea typeface="Helvetica Neue"/>
                <a:cs typeface="Helvetica Neue"/>
                <a:sym typeface="Helvetica Neue"/>
              </a:rPr>
              <a:t> </a:t>
            </a:r>
            <a:r>
              <a:rPr b="0" i="0" lang="en-GB" sz="1000" u="sng" cap="none" strike="noStrike">
                <a:solidFill>
                  <a:srgbClr val="5A3696"/>
                </a:solidFill>
                <a:latin typeface="Helvetica Neue"/>
                <a:ea typeface="Helvetica Neue"/>
                <a:cs typeface="Helvetica Neue"/>
                <a:sym typeface="Helvetica Neue"/>
                <a:hlinkClick r:id="rId4">
                  <a:extLst>
                    <a:ext uri="{A12FA001-AC4F-418D-AE19-62706E023703}">
                      <ahyp:hlinkClr val="tx"/>
                    </a:ext>
                  </a:extLst>
                </a:hlinkClick>
              </a:rPr>
              <a:t>http://www.nrc.gov/reding-rm/basic-ref/students/animated-pwr.html</a:t>
            </a:r>
            <a:endParaRPr b="0" i="0" sz="1000" u="none" cap="none" strike="noStrike">
              <a:solidFill>
                <a:schemeClr val="dk1"/>
              </a:solidFill>
              <a:latin typeface="Arial"/>
              <a:ea typeface="Arial"/>
              <a:cs typeface="Arial"/>
              <a:sym typeface="Arial"/>
            </a:endParaRPr>
          </a:p>
        </p:txBody>
      </p:sp>
      <p:pic>
        <p:nvPicPr>
          <p:cNvPr descr="Nuclear Energy" id="194" name="Google Shape;194;p5"/>
          <p:cNvPicPr preferRelativeResize="0"/>
          <p:nvPr/>
        </p:nvPicPr>
        <p:blipFill rotWithShape="1">
          <a:blip r:embed="rId5">
            <a:alphaModFix/>
          </a:blip>
          <a:srcRect b="0" l="0" r="0" t="0"/>
          <a:stretch/>
        </p:blipFill>
        <p:spPr>
          <a:xfrm>
            <a:off x="7608756" y="1171507"/>
            <a:ext cx="1704975" cy="1714500"/>
          </a:xfrm>
          <a:prstGeom prst="rect">
            <a:avLst/>
          </a:prstGeom>
          <a:noFill/>
          <a:ln>
            <a:noFill/>
          </a:ln>
        </p:spPr>
      </p:pic>
      <p:pic>
        <p:nvPicPr>
          <p:cNvPr descr="Interesting Nuclear Facts &amp; Information for Kids" id="195" name="Google Shape;195;p5"/>
          <p:cNvPicPr preferRelativeResize="0"/>
          <p:nvPr/>
        </p:nvPicPr>
        <p:blipFill rotWithShape="1">
          <a:blip r:embed="rId6">
            <a:alphaModFix/>
          </a:blip>
          <a:srcRect b="0" l="0" r="0" t="0"/>
          <a:stretch/>
        </p:blipFill>
        <p:spPr>
          <a:xfrm>
            <a:off x="1901568" y="4751955"/>
            <a:ext cx="2095500" cy="2095500"/>
          </a:xfrm>
          <a:prstGeom prst="rect">
            <a:avLst/>
          </a:prstGeom>
          <a:noFill/>
          <a:ln>
            <a:noFill/>
          </a:ln>
        </p:spPr>
      </p:pic>
      <p:pic>
        <p:nvPicPr>
          <p:cNvPr descr="The Sunfish had to be able to swim  fit into the small opening of the containment vessel  and withstand challenges that..." id="196" name="Google Shape;196;p5"/>
          <p:cNvPicPr preferRelativeResize="0"/>
          <p:nvPr/>
        </p:nvPicPr>
        <p:blipFill rotWithShape="1">
          <a:blip r:embed="rId7">
            <a:alphaModFix/>
          </a:blip>
          <a:srcRect b="0" l="0" r="0" t="0"/>
          <a:stretch/>
        </p:blipFill>
        <p:spPr>
          <a:xfrm>
            <a:off x="6555513" y="3608102"/>
            <a:ext cx="3752249" cy="34661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0" name="Shape 200"/>
        <p:cNvGrpSpPr/>
        <p:nvPr/>
      </p:nvGrpSpPr>
      <p:grpSpPr>
        <a:xfrm>
          <a:off x="0" y="0"/>
          <a:ext cx="0" cy="0"/>
          <a:chOff x="0" y="0"/>
          <a:chExt cx="0" cy="0"/>
        </a:xfrm>
      </p:grpSpPr>
      <p:sp>
        <p:nvSpPr>
          <p:cNvPr id="201" name="Google Shape;201;p6"/>
          <p:cNvSpPr/>
          <p:nvPr/>
        </p:nvSpPr>
        <p:spPr>
          <a:xfrm>
            <a:off x="0" y="-6974"/>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02" name="Google Shape;202;p6"/>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800"/>
              <a:buFont typeface="Arial"/>
              <a:buNone/>
            </a:pPr>
            <a:r>
              <a:rPr lang="en-GB">
                <a:solidFill>
                  <a:schemeClr val="dk1"/>
                </a:solidFill>
              </a:rPr>
              <a:t>Careers in Tech for Nuclear Energy</a:t>
            </a:r>
            <a:endParaRPr>
              <a:solidFill>
                <a:schemeClr val="dk1"/>
              </a:solidFill>
            </a:endParaRPr>
          </a:p>
        </p:txBody>
      </p:sp>
      <p:sp>
        <p:nvSpPr>
          <p:cNvPr id="203" name="Google Shape;203;p6"/>
          <p:cNvSpPr txBox="1"/>
          <p:nvPr>
            <p:ph idx="1" type="body"/>
          </p:nvPr>
        </p:nvSpPr>
        <p:spPr>
          <a:xfrm>
            <a:off x="388412" y="999620"/>
            <a:ext cx="3019461" cy="120817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accent3"/>
              </a:buClr>
              <a:buSzPts val="2000"/>
              <a:buNone/>
            </a:pPr>
            <a:r>
              <a:rPr b="0" lang="en-GB" sz="2000">
                <a:solidFill>
                  <a:schemeClr val="accent3"/>
                </a:solidFill>
              </a:rPr>
              <a:t>Nuclear Physicist </a:t>
            </a:r>
            <a:endParaRPr/>
          </a:p>
        </p:txBody>
      </p:sp>
      <p:sp>
        <p:nvSpPr>
          <p:cNvPr id="204" name="Google Shape;204;p6"/>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05" name="Google Shape;205;p6"/>
          <p:cNvSpPr txBox="1"/>
          <p:nvPr/>
        </p:nvSpPr>
        <p:spPr>
          <a:xfrm>
            <a:off x="3848037" y="4172005"/>
            <a:ext cx="3112322" cy="14938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Arial"/>
              <a:buNone/>
            </a:pPr>
            <a:r>
              <a:rPr b="0" i="0" lang="en-GB" sz="1600" u="none" cap="none" strike="noStrike">
                <a:solidFill>
                  <a:schemeClr val="lt1"/>
                </a:solidFill>
                <a:latin typeface="Arial"/>
                <a:ea typeface="Arial"/>
                <a:cs typeface="Arial"/>
                <a:sym typeface="Arial"/>
              </a:rPr>
              <a:t>As a nuclear power plant operator, you could be in charge of monitoring the nuclear reactor and making sure it is working as it should be. </a:t>
            </a:r>
            <a:endParaRPr b="0" i="0" sz="1800" u="none" cap="none" strike="noStrike">
              <a:solidFill>
                <a:schemeClr val="lt1"/>
              </a:solidFill>
              <a:latin typeface="Arial"/>
              <a:ea typeface="Arial"/>
              <a:cs typeface="Arial"/>
              <a:sym typeface="Arial"/>
            </a:endParaRPr>
          </a:p>
        </p:txBody>
      </p:sp>
      <p:sp>
        <p:nvSpPr>
          <p:cNvPr id="206" name="Google Shape;206;p6"/>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Energy </a:t>
            </a:r>
            <a:endParaRPr b="0" i="0" sz="1400" u="none" cap="none" strike="noStrike">
              <a:solidFill>
                <a:srgbClr val="000000"/>
              </a:solidFill>
              <a:latin typeface="Arial"/>
              <a:ea typeface="Arial"/>
              <a:cs typeface="Arial"/>
              <a:sym typeface="Arial"/>
            </a:endParaRPr>
          </a:p>
        </p:txBody>
      </p:sp>
      <p:sp>
        <p:nvSpPr>
          <p:cNvPr id="207" name="Google Shape;207;p6"/>
          <p:cNvSpPr txBox="1"/>
          <p:nvPr/>
        </p:nvSpPr>
        <p:spPr>
          <a:xfrm>
            <a:off x="7962368" y="957637"/>
            <a:ext cx="3081899" cy="120817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Nuclear Engineer  </a:t>
            </a:r>
            <a:endParaRPr b="0" i="0" sz="1400" u="none" cap="none" strike="noStrike">
              <a:solidFill>
                <a:srgbClr val="000000"/>
              </a:solidFill>
              <a:latin typeface="Arial"/>
              <a:ea typeface="Arial"/>
              <a:cs typeface="Arial"/>
              <a:sym typeface="Arial"/>
            </a:endParaRPr>
          </a:p>
        </p:txBody>
      </p:sp>
      <p:sp>
        <p:nvSpPr>
          <p:cNvPr id="208" name="Google Shape;208;p6"/>
          <p:cNvSpPr txBox="1"/>
          <p:nvPr/>
        </p:nvSpPr>
        <p:spPr>
          <a:xfrm>
            <a:off x="388413" y="4154318"/>
            <a:ext cx="3112322" cy="14938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Arial"/>
              <a:buNone/>
            </a:pPr>
            <a:r>
              <a:rPr b="0" i="0" lang="en-GB" sz="1600" u="none" cap="none" strike="noStrike">
                <a:solidFill>
                  <a:schemeClr val="lt1"/>
                </a:solidFill>
                <a:latin typeface="Arial"/>
                <a:ea typeface="Arial"/>
                <a:cs typeface="Arial"/>
                <a:sym typeface="Arial"/>
              </a:rPr>
              <a:t>As nuclear physicist, you could be in charge of studying the way different radioactive materials work to try and discover more ways to generate electricity from nuclear materials. You will also be responsible for making sure current nuclear fuels are being used safely.  </a:t>
            </a:r>
            <a:endParaRPr b="0" i="0" sz="1800" u="none" cap="none" strike="noStrike">
              <a:solidFill>
                <a:schemeClr val="lt1"/>
              </a:solidFill>
              <a:latin typeface="Arial"/>
              <a:ea typeface="Arial"/>
              <a:cs typeface="Arial"/>
              <a:sym typeface="Arial"/>
            </a:endParaRPr>
          </a:p>
        </p:txBody>
      </p:sp>
      <p:sp>
        <p:nvSpPr>
          <p:cNvPr id="209" name="Google Shape;209;p6"/>
          <p:cNvSpPr txBox="1"/>
          <p:nvPr/>
        </p:nvSpPr>
        <p:spPr>
          <a:xfrm>
            <a:off x="4113706" y="957637"/>
            <a:ext cx="2464400" cy="120817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Nuclear Power Plant Operator </a:t>
            </a:r>
            <a:endParaRPr b="0" i="0" sz="1400" u="none" cap="none" strike="noStrike">
              <a:solidFill>
                <a:srgbClr val="000000"/>
              </a:solidFill>
              <a:latin typeface="Arial"/>
              <a:ea typeface="Arial"/>
              <a:cs typeface="Arial"/>
              <a:sym typeface="Arial"/>
            </a:endParaRPr>
          </a:p>
        </p:txBody>
      </p:sp>
      <p:sp>
        <p:nvSpPr>
          <p:cNvPr id="210" name="Google Shape;210;p6"/>
          <p:cNvSpPr txBox="1"/>
          <p:nvPr/>
        </p:nvSpPr>
        <p:spPr>
          <a:xfrm>
            <a:off x="7390054" y="4180153"/>
            <a:ext cx="3002234" cy="14938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600"/>
              <a:buFont typeface="Arial"/>
              <a:buNone/>
            </a:pPr>
            <a:r>
              <a:rPr b="0" i="0" lang="en-GB" sz="1600" u="none" cap="none" strike="noStrike">
                <a:solidFill>
                  <a:schemeClr val="lt1"/>
                </a:solidFill>
                <a:latin typeface="Arial"/>
                <a:ea typeface="Arial"/>
                <a:cs typeface="Arial"/>
                <a:sym typeface="Arial"/>
              </a:rPr>
              <a:t>As a nuclear engineer, you could be in charge of designing and creating the systems used in radiation and nuclear power.  </a:t>
            </a:r>
            <a:endParaRPr b="0" i="0" sz="1800" u="none" cap="none" strike="noStrike">
              <a:solidFill>
                <a:schemeClr val="lt1"/>
              </a:solidFill>
              <a:latin typeface="Arial"/>
              <a:ea typeface="Arial"/>
              <a:cs typeface="Arial"/>
              <a:sym typeface="Arial"/>
            </a:endParaRPr>
          </a:p>
        </p:txBody>
      </p:sp>
      <p:pic>
        <p:nvPicPr>
          <p:cNvPr descr="Nuclear physicist aims for the stars - Women in Science" id="211" name="Google Shape;211;p6"/>
          <p:cNvPicPr preferRelativeResize="0"/>
          <p:nvPr/>
        </p:nvPicPr>
        <p:blipFill rotWithShape="1">
          <a:blip r:embed="rId3">
            <a:alphaModFix/>
          </a:blip>
          <a:srcRect b="0" l="0" r="0" t="0"/>
          <a:stretch/>
        </p:blipFill>
        <p:spPr>
          <a:xfrm>
            <a:off x="418383" y="1666754"/>
            <a:ext cx="2997350" cy="1993532"/>
          </a:xfrm>
          <a:prstGeom prst="rect">
            <a:avLst/>
          </a:prstGeom>
          <a:noFill/>
          <a:ln>
            <a:noFill/>
          </a:ln>
        </p:spPr>
      </p:pic>
      <p:pic>
        <p:nvPicPr>
          <p:cNvPr id="212" name="Google Shape;212;p6"/>
          <p:cNvPicPr preferRelativeResize="0"/>
          <p:nvPr/>
        </p:nvPicPr>
        <p:blipFill rotWithShape="1">
          <a:blip r:embed="rId4">
            <a:alphaModFix/>
          </a:blip>
          <a:srcRect b="0" l="0" r="0" t="0"/>
          <a:stretch/>
        </p:blipFill>
        <p:spPr>
          <a:xfrm>
            <a:off x="7338046" y="1641207"/>
            <a:ext cx="2965355" cy="1960615"/>
          </a:xfrm>
          <a:prstGeom prst="rect">
            <a:avLst/>
          </a:prstGeom>
          <a:noFill/>
          <a:ln>
            <a:noFill/>
          </a:ln>
        </p:spPr>
      </p:pic>
      <p:pic>
        <p:nvPicPr>
          <p:cNvPr descr="What does a Power Plant Operator Do - How to Become a Plant Operator" id="213" name="Google Shape;213;p6"/>
          <p:cNvPicPr preferRelativeResize="0"/>
          <p:nvPr/>
        </p:nvPicPr>
        <p:blipFill rotWithShape="1">
          <a:blip r:embed="rId5">
            <a:alphaModFix/>
          </a:blip>
          <a:srcRect b="0" l="0" r="0" t="0"/>
          <a:stretch/>
        </p:blipFill>
        <p:spPr>
          <a:xfrm>
            <a:off x="3855355" y="1637182"/>
            <a:ext cx="2994838" cy="19975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7"/>
          <p:cNvPicPr preferRelativeResize="0"/>
          <p:nvPr/>
        </p:nvPicPr>
        <p:blipFill rotWithShape="1">
          <a:blip r:embed="rId3">
            <a:alphaModFix/>
          </a:blip>
          <a:srcRect b="0" l="0" r="0" t="0"/>
          <a:stretch/>
        </p:blipFill>
        <p:spPr>
          <a:xfrm>
            <a:off x="5027846" y="892056"/>
            <a:ext cx="5112500" cy="2930021"/>
          </a:xfrm>
          <a:prstGeom prst="rect">
            <a:avLst/>
          </a:prstGeom>
          <a:noFill/>
          <a:ln>
            <a:noFill/>
          </a:ln>
        </p:spPr>
      </p:pic>
      <p:sp>
        <p:nvSpPr>
          <p:cNvPr id="219" name="Google Shape;219;p7"/>
          <p:cNvSpPr/>
          <p:nvPr/>
        </p:nvSpPr>
        <p:spPr>
          <a:xfrm>
            <a:off x="0" y="3494475"/>
            <a:ext cx="10691813" cy="4120284"/>
          </a:xfrm>
          <a:prstGeom prst="flowChartManualInpu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20" name="Google Shape;220;p7"/>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800"/>
              <a:buFont typeface="Arial"/>
              <a:buNone/>
            </a:pPr>
            <a:r>
              <a:rPr lang="en-GB"/>
              <a:t>Technology used in electric vehicles </a:t>
            </a:r>
            <a:endParaRPr/>
          </a:p>
        </p:txBody>
      </p:sp>
      <p:sp>
        <p:nvSpPr>
          <p:cNvPr id="221" name="Google Shape;221;p7"/>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solidFill>
                  <a:schemeClr val="lt1"/>
                </a:solidFill>
              </a:rPr>
              <a:t>‹#›</a:t>
            </a:fld>
            <a:endParaRPr>
              <a:solidFill>
                <a:schemeClr val="lt1"/>
              </a:solidFill>
            </a:endParaRPr>
          </a:p>
        </p:txBody>
      </p:sp>
      <p:sp>
        <p:nvSpPr>
          <p:cNvPr id="222" name="Google Shape;222;p7"/>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Energy </a:t>
            </a:r>
            <a:endParaRPr b="0" i="0" sz="1400" u="none" cap="none" strike="noStrike">
              <a:solidFill>
                <a:srgbClr val="000000"/>
              </a:solidFill>
              <a:latin typeface="Arial"/>
              <a:ea typeface="Arial"/>
              <a:cs typeface="Arial"/>
              <a:sym typeface="Arial"/>
            </a:endParaRPr>
          </a:p>
        </p:txBody>
      </p:sp>
      <p:pic>
        <p:nvPicPr>
          <p:cNvPr descr="Tesla's Brand Believers" id="223" name="Google Shape;223;p7"/>
          <p:cNvPicPr preferRelativeResize="0"/>
          <p:nvPr/>
        </p:nvPicPr>
        <p:blipFill rotWithShape="1">
          <a:blip r:embed="rId4">
            <a:alphaModFix/>
          </a:blip>
          <a:srcRect b="0" l="0" r="0" t="0"/>
          <a:stretch/>
        </p:blipFill>
        <p:spPr>
          <a:xfrm>
            <a:off x="388414" y="934297"/>
            <a:ext cx="4115947" cy="2845540"/>
          </a:xfrm>
          <a:prstGeom prst="rect">
            <a:avLst/>
          </a:prstGeom>
          <a:noFill/>
          <a:ln>
            <a:noFill/>
          </a:ln>
        </p:spPr>
      </p:pic>
      <p:pic>
        <p:nvPicPr>
          <p:cNvPr descr="Hybrid cars are more economical, but should you buy one?" id="224" name="Google Shape;224;p7"/>
          <p:cNvPicPr preferRelativeResize="0"/>
          <p:nvPr/>
        </p:nvPicPr>
        <p:blipFill rotWithShape="1">
          <a:blip r:embed="rId5">
            <a:alphaModFix/>
          </a:blip>
          <a:srcRect b="0" l="0" r="0" t="0"/>
          <a:stretch/>
        </p:blipFill>
        <p:spPr>
          <a:xfrm>
            <a:off x="654178" y="4696500"/>
            <a:ext cx="3279615" cy="1881583"/>
          </a:xfrm>
          <a:prstGeom prst="rect">
            <a:avLst/>
          </a:prstGeom>
          <a:noFill/>
          <a:ln>
            <a:noFill/>
          </a:ln>
        </p:spPr>
      </p:pic>
      <p:pic>
        <p:nvPicPr>
          <p:cNvPr descr="World's fastest electric cars: we have the Aspark Owl as the quickest, with 0-60mph in just 1.69sec" id="225" name="Google Shape;225;p7"/>
          <p:cNvPicPr preferRelativeResize="0"/>
          <p:nvPr/>
        </p:nvPicPr>
        <p:blipFill rotWithShape="1">
          <a:blip r:embed="rId6">
            <a:alphaModFix/>
          </a:blip>
          <a:srcRect b="0" l="0" r="0" t="0"/>
          <a:stretch/>
        </p:blipFill>
        <p:spPr>
          <a:xfrm>
            <a:off x="4587971" y="4696501"/>
            <a:ext cx="3279614" cy="1881583"/>
          </a:xfrm>
          <a:prstGeom prst="rect">
            <a:avLst/>
          </a:prstGeom>
          <a:noFill/>
          <a:ln>
            <a:noFill/>
          </a:ln>
        </p:spPr>
      </p:pic>
      <p:pic>
        <p:nvPicPr>
          <p:cNvPr id="226" name="Google Shape;226;p7"/>
          <p:cNvPicPr preferRelativeResize="0"/>
          <p:nvPr/>
        </p:nvPicPr>
        <p:blipFill rotWithShape="1">
          <a:blip r:embed="rId7">
            <a:alphaModFix/>
          </a:blip>
          <a:srcRect b="0" l="0" r="0" t="0"/>
          <a:stretch/>
        </p:blipFill>
        <p:spPr>
          <a:xfrm>
            <a:off x="8367555" y="4141815"/>
            <a:ext cx="1772791" cy="3153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0" name="Shape 230"/>
        <p:cNvGrpSpPr/>
        <p:nvPr/>
      </p:nvGrpSpPr>
      <p:grpSpPr>
        <a:xfrm>
          <a:off x="0" y="0"/>
          <a:ext cx="0" cy="0"/>
          <a:chOff x="0" y="0"/>
          <a:chExt cx="0" cy="0"/>
        </a:xfrm>
      </p:grpSpPr>
      <p:sp>
        <p:nvSpPr>
          <p:cNvPr id="231" name="Google Shape;231;p8"/>
          <p:cNvSpPr/>
          <p:nvPr/>
        </p:nvSpPr>
        <p:spPr>
          <a:xfrm>
            <a:off x="0" y="-6974"/>
            <a:ext cx="10691813" cy="3934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32" name="Google Shape;232;p8"/>
          <p:cNvSpPr txBox="1"/>
          <p:nvPr>
            <p:ph type="title"/>
          </p:nvPr>
        </p:nvSpPr>
        <p:spPr>
          <a:xfrm>
            <a:off x="388414" y="365104"/>
            <a:ext cx="9914986"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800"/>
              <a:buFont typeface="Arial"/>
              <a:buNone/>
            </a:pPr>
            <a:r>
              <a:rPr lang="en-GB">
                <a:solidFill>
                  <a:schemeClr val="dk1"/>
                </a:solidFill>
              </a:rPr>
              <a:t>Careers in Tech for Electric Vehicles</a:t>
            </a:r>
            <a:endParaRPr>
              <a:solidFill>
                <a:schemeClr val="dk1"/>
              </a:solidFill>
            </a:endParaRPr>
          </a:p>
        </p:txBody>
      </p:sp>
      <p:sp>
        <p:nvSpPr>
          <p:cNvPr id="233" name="Google Shape;233;p8"/>
          <p:cNvSpPr txBox="1"/>
          <p:nvPr>
            <p:ph idx="1" type="body"/>
          </p:nvPr>
        </p:nvSpPr>
        <p:spPr>
          <a:xfrm>
            <a:off x="1279805" y="858490"/>
            <a:ext cx="3081899" cy="1208176"/>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accent3"/>
              </a:buClr>
              <a:buSzPts val="2000"/>
              <a:buNone/>
            </a:pPr>
            <a:r>
              <a:rPr b="0" lang="en-GB" sz="2000">
                <a:solidFill>
                  <a:schemeClr val="accent3"/>
                </a:solidFill>
              </a:rPr>
              <a:t>Electric Vehicle Software Engineer</a:t>
            </a:r>
            <a:endParaRPr/>
          </a:p>
        </p:txBody>
      </p:sp>
      <p:sp>
        <p:nvSpPr>
          <p:cNvPr id="234" name="Google Shape;234;p8"/>
          <p:cNvSpPr txBox="1"/>
          <p:nvPr>
            <p:ph idx="12" type="sldNum"/>
          </p:nvPr>
        </p:nvSpPr>
        <p:spPr>
          <a:xfrm>
            <a:off x="9933364" y="7055696"/>
            <a:ext cx="370037" cy="151194"/>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35" name="Google Shape;235;p8"/>
          <p:cNvSpPr txBox="1"/>
          <p:nvPr/>
        </p:nvSpPr>
        <p:spPr>
          <a:xfrm>
            <a:off x="5859884" y="4162862"/>
            <a:ext cx="3842063" cy="14938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800"/>
              <a:buFont typeface="Arial"/>
              <a:buNone/>
            </a:pPr>
            <a:r>
              <a:rPr b="0" i="0" lang="en-GB" sz="1800" u="none" cap="none" strike="noStrike">
                <a:solidFill>
                  <a:schemeClr val="lt1"/>
                </a:solidFill>
                <a:latin typeface="Arial"/>
                <a:ea typeface="Arial"/>
                <a:cs typeface="Arial"/>
                <a:sym typeface="Arial"/>
              </a:rPr>
              <a:t>As a chemical engineer, you could work with the batteries within electric vehicles. You would be responsible for researching and designing new ways of creating batteries which are able to store energy more efficiently.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90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6" name="Google Shape;236;p8"/>
          <p:cNvSpPr txBox="1"/>
          <p:nvPr/>
        </p:nvSpPr>
        <p:spPr>
          <a:xfrm>
            <a:off x="6565952" y="1016060"/>
            <a:ext cx="3081899" cy="120817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3"/>
              </a:buClr>
              <a:buSzPts val="2000"/>
              <a:buFont typeface="Arial"/>
              <a:buNone/>
            </a:pPr>
            <a:r>
              <a:rPr b="0" i="0" lang="en-GB" sz="2000" u="none" cap="none" strike="noStrike">
                <a:solidFill>
                  <a:schemeClr val="accent3"/>
                </a:solidFill>
                <a:latin typeface="Arial"/>
                <a:ea typeface="Arial"/>
                <a:cs typeface="Arial"/>
                <a:sym typeface="Arial"/>
              </a:rPr>
              <a:t>Chemical Engineer</a:t>
            </a:r>
            <a:endParaRPr b="0" i="0" sz="1400" u="none" cap="none" strike="noStrike">
              <a:solidFill>
                <a:srgbClr val="000000"/>
              </a:solidFill>
              <a:latin typeface="Arial"/>
              <a:ea typeface="Arial"/>
              <a:cs typeface="Arial"/>
              <a:sym typeface="Arial"/>
            </a:endParaRPr>
          </a:p>
        </p:txBody>
      </p:sp>
      <p:sp>
        <p:nvSpPr>
          <p:cNvPr id="237" name="Google Shape;237;p8"/>
          <p:cNvSpPr txBox="1"/>
          <p:nvPr/>
        </p:nvSpPr>
        <p:spPr>
          <a:xfrm>
            <a:off x="1095381" y="4179856"/>
            <a:ext cx="3842063" cy="14938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800"/>
              <a:buFont typeface="Arial"/>
              <a:buNone/>
            </a:pPr>
            <a:r>
              <a:rPr b="0" i="0" lang="en-GB" sz="1800" u="none" cap="none" strike="noStrike">
                <a:solidFill>
                  <a:schemeClr val="lt1"/>
                </a:solidFill>
                <a:latin typeface="Arial"/>
                <a:ea typeface="Arial"/>
                <a:cs typeface="Arial"/>
                <a:sym typeface="Arial"/>
              </a:rPr>
              <a:t>As an electric vehicle software engineer, you could be responsible for developing ways in which the computers within an electric car communicate with each other and control all of the different parts of the car. </a:t>
            </a:r>
            <a:endParaRPr b="0" i="0" sz="1400" u="none" cap="none" strike="noStrike">
              <a:solidFill>
                <a:srgbClr val="000000"/>
              </a:solidFill>
              <a:latin typeface="Arial"/>
              <a:ea typeface="Arial"/>
              <a:cs typeface="Arial"/>
              <a:sym typeface="Arial"/>
            </a:endParaRPr>
          </a:p>
        </p:txBody>
      </p:sp>
      <p:sp>
        <p:nvSpPr>
          <p:cNvPr id="238" name="Google Shape;238;p8"/>
          <p:cNvSpPr txBox="1"/>
          <p:nvPr/>
        </p:nvSpPr>
        <p:spPr>
          <a:xfrm>
            <a:off x="388413" y="7055696"/>
            <a:ext cx="2628000" cy="1511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Arial"/>
              <a:buNone/>
            </a:pPr>
            <a:r>
              <a:rPr b="1" i="0" lang="en-GB" sz="800" u="none" cap="none" strike="noStrike">
                <a:solidFill>
                  <a:schemeClr val="lt1"/>
                </a:solidFill>
                <a:latin typeface="Arial"/>
                <a:ea typeface="Arial"/>
                <a:cs typeface="Arial"/>
                <a:sym typeface="Arial"/>
              </a:rPr>
              <a:t>#TechWeCan  </a:t>
            </a:r>
            <a:r>
              <a:rPr b="0" i="0" lang="en-GB" sz="800" u="none" cap="none" strike="noStrike">
                <a:solidFill>
                  <a:schemeClr val="lt1"/>
                </a:solidFill>
                <a:latin typeface="Arial"/>
                <a:ea typeface="Arial"/>
                <a:cs typeface="Arial"/>
                <a:sym typeface="Arial"/>
              </a:rPr>
              <a:t>|  Tech for Energy</a:t>
            </a:r>
            <a:endParaRPr b="0" i="0" sz="1400" u="none" cap="none" strike="noStrike">
              <a:solidFill>
                <a:srgbClr val="000000"/>
              </a:solidFill>
              <a:latin typeface="Arial"/>
              <a:ea typeface="Arial"/>
              <a:cs typeface="Arial"/>
              <a:sym typeface="Arial"/>
            </a:endParaRPr>
          </a:p>
        </p:txBody>
      </p:sp>
      <p:pic>
        <p:nvPicPr>
          <p:cNvPr descr="Automobile Engineer Working On Electric Stock Footage Video (100%  Royalty-free) 1026561098 | Shutterstock" id="239" name="Google Shape;239;p8"/>
          <p:cNvPicPr preferRelativeResize="0"/>
          <p:nvPr/>
        </p:nvPicPr>
        <p:blipFill rotWithShape="1">
          <a:blip r:embed="rId3">
            <a:alphaModFix/>
          </a:blip>
          <a:srcRect b="0" l="0" r="0" t="0"/>
          <a:stretch/>
        </p:blipFill>
        <p:spPr>
          <a:xfrm>
            <a:off x="760607" y="1477651"/>
            <a:ext cx="4302739" cy="2276445"/>
          </a:xfrm>
          <a:prstGeom prst="rect">
            <a:avLst/>
          </a:prstGeom>
          <a:noFill/>
          <a:ln>
            <a:noFill/>
          </a:ln>
        </p:spPr>
      </p:pic>
      <p:pic>
        <p:nvPicPr>
          <p:cNvPr descr="Recycling EV batteries - News - The Chemical Engineer" id="240" name="Google Shape;240;p8"/>
          <p:cNvPicPr preferRelativeResize="0"/>
          <p:nvPr/>
        </p:nvPicPr>
        <p:blipFill rotWithShape="1">
          <a:blip r:embed="rId4">
            <a:alphaModFix/>
          </a:blip>
          <a:srcRect b="0" l="0" r="0" t="0"/>
          <a:stretch/>
        </p:blipFill>
        <p:spPr>
          <a:xfrm>
            <a:off x="5628468" y="1472083"/>
            <a:ext cx="4304897" cy="22820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9"/>
          <p:cNvSpPr/>
          <p:nvPr/>
        </p:nvSpPr>
        <p:spPr>
          <a:xfrm>
            <a:off x="0" y="2159674"/>
            <a:ext cx="10691813" cy="5400001"/>
          </a:xfrm>
          <a:prstGeom prst="flowChartManualInpu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46" name="Google Shape;246;p9"/>
          <p:cNvSpPr txBox="1"/>
          <p:nvPr>
            <p:ph type="title"/>
          </p:nvPr>
        </p:nvSpPr>
        <p:spPr>
          <a:xfrm>
            <a:off x="388414" y="365104"/>
            <a:ext cx="9915000" cy="9000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2800"/>
              <a:buFont typeface="Arial"/>
              <a:buNone/>
            </a:pPr>
            <a:r>
              <a:rPr lang="en-GB"/>
              <a:t>Meet today’s role models</a:t>
            </a:r>
            <a:endParaRPr/>
          </a:p>
        </p:txBody>
      </p:sp>
      <p:sp>
        <p:nvSpPr>
          <p:cNvPr id="247" name="Google Shape;247;p9"/>
          <p:cNvSpPr txBox="1"/>
          <p:nvPr>
            <p:ph idx="12" type="sldNum"/>
          </p:nvPr>
        </p:nvSpPr>
        <p:spPr>
          <a:xfrm>
            <a:off x="9933364" y="7055696"/>
            <a:ext cx="369900" cy="1512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SzPts val="800"/>
              <a:buNone/>
            </a:pPr>
            <a:fld id="{00000000-1234-1234-1234-123412341234}" type="slidenum">
              <a:rPr lang="en-GB"/>
              <a:t>‹#›</a:t>
            </a:fld>
            <a:endParaRPr/>
          </a:p>
        </p:txBody>
      </p:sp>
      <p:sp>
        <p:nvSpPr>
          <p:cNvPr id="248" name="Google Shape;248;p9"/>
          <p:cNvSpPr txBox="1"/>
          <p:nvPr/>
        </p:nvSpPr>
        <p:spPr>
          <a:xfrm>
            <a:off x="388413" y="7055696"/>
            <a:ext cx="2628000" cy="151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800"/>
              <a:buFont typeface="Arial"/>
              <a:buNone/>
            </a:pPr>
            <a:r>
              <a:rPr b="1" i="0" lang="en-GB" sz="800" u="none" cap="none" strike="noStrike">
                <a:solidFill>
                  <a:schemeClr val="dk1"/>
                </a:solidFill>
                <a:latin typeface="Arial"/>
                <a:ea typeface="Arial"/>
                <a:cs typeface="Arial"/>
                <a:sym typeface="Arial"/>
              </a:rPr>
              <a:t>#TechWeCan  </a:t>
            </a:r>
            <a:r>
              <a:rPr b="0" i="0" lang="en-GB" sz="800" u="none" cap="none" strike="noStrike">
                <a:solidFill>
                  <a:schemeClr val="dk1"/>
                </a:solidFill>
                <a:latin typeface="Arial"/>
                <a:ea typeface="Arial"/>
                <a:cs typeface="Arial"/>
                <a:sym typeface="Arial"/>
              </a:rPr>
              <a:t>|  Tech for Energy </a:t>
            </a:r>
            <a:endParaRPr b="0" i="0" sz="1400" u="none" cap="none" strike="noStrike">
              <a:solidFill>
                <a:srgbClr val="000000"/>
              </a:solidFill>
              <a:latin typeface="Arial"/>
              <a:ea typeface="Arial"/>
              <a:cs typeface="Arial"/>
              <a:sym typeface="Arial"/>
            </a:endParaRPr>
          </a:p>
        </p:txBody>
      </p:sp>
      <p:sp>
        <p:nvSpPr>
          <p:cNvPr id="249" name="Google Shape;249;p9"/>
          <p:cNvSpPr txBox="1"/>
          <p:nvPr/>
        </p:nvSpPr>
        <p:spPr>
          <a:xfrm>
            <a:off x="1382875" y="4599333"/>
            <a:ext cx="3267000" cy="14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Arial"/>
                <a:ea typeface="Arial"/>
                <a:cs typeface="Arial"/>
                <a:sym typeface="Arial"/>
              </a:rPr>
              <a:t>Olivia Judd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2800"/>
              <a:buFont typeface="Arial"/>
              <a:buNone/>
            </a:pPr>
            <a:r>
              <a:rPr b="0" i="0" lang="en-GB" sz="2800" u="none" cap="none" strike="noStrike">
                <a:solidFill>
                  <a:schemeClr val="dk1"/>
                </a:solidFill>
                <a:latin typeface="Arial"/>
                <a:ea typeface="Arial"/>
                <a:cs typeface="Arial"/>
                <a:sym typeface="Arial"/>
              </a:rPr>
              <a:t>Commercial Analyst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2800"/>
              <a:buFont typeface="Arial"/>
              <a:buNone/>
            </a:pPr>
            <a:r>
              <a:rPr b="0" i="0" lang="en-GB" sz="2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9 &quot;Olivia Judd&quot; profiles | LinkedIn" id="250" name="Google Shape;250;p9">
            <a:hlinkClick r:id="rId3"/>
          </p:cNvPr>
          <p:cNvPicPr preferRelativeResize="0"/>
          <p:nvPr/>
        </p:nvPicPr>
        <p:blipFill rotWithShape="1">
          <a:blip r:embed="rId4">
            <a:alphaModFix/>
          </a:blip>
          <a:srcRect b="0" l="0" r="0" t="0"/>
          <a:stretch/>
        </p:blipFill>
        <p:spPr>
          <a:xfrm>
            <a:off x="1330937" y="1081480"/>
            <a:ext cx="3450612" cy="3450612"/>
          </a:xfrm>
          <a:prstGeom prst="rect">
            <a:avLst/>
          </a:prstGeom>
          <a:noFill/>
          <a:ln>
            <a:noFill/>
          </a:ln>
        </p:spPr>
      </p:pic>
      <p:pic>
        <p:nvPicPr>
          <p:cNvPr descr="BP pone en marcha la octava edición de su programa Challenge" id="251" name="Google Shape;251;p9"/>
          <p:cNvPicPr preferRelativeResize="0"/>
          <p:nvPr/>
        </p:nvPicPr>
        <p:blipFill rotWithShape="1">
          <a:blip r:embed="rId5">
            <a:alphaModFix/>
          </a:blip>
          <a:srcRect b="0" l="0" r="0" t="0"/>
          <a:stretch/>
        </p:blipFill>
        <p:spPr>
          <a:xfrm>
            <a:off x="2611147" y="5706745"/>
            <a:ext cx="890191" cy="996166"/>
          </a:xfrm>
          <a:prstGeom prst="rect">
            <a:avLst/>
          </a:prstGeom>
          <a:noFill/>
          <a:ln>
            <a:noFill/>
          </a:ln>
        </p:spPr>
      </p:pic>
      <p:sp>
        <p:nvSpPr>
          <p:cNvPr id="252" name="Google Shape;252;p9"/>
          <p:cNvSpPr txBox="1"/>
          <p:nvPr/>
        </p:nvSpPr>
        <p:spPr>
          <a:xfrm>
            <a:off x="5637139" y="4634455"/>
            <a:ext cx="4296300" cy="14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Arial"/>
                <a:ea typeface="Arial"/>
                <a:cs typeface="Arial"/>
                <a:sym typeface="Arial"/>
              </a:rPr>
              <a:t>Dan Bower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2800"/>
              <a:buFont typeface="Arial"/>
              <a:buNone/>
            </a:pPr>
            <a:r>
              <a:rPr b="0" i="0" lang="en-GB" sz="2800" u="none" cap="none" strike="noStrike">
                <a:solidFill>
                  <a:schemeClr val="dk1"/>
                </a:solidFill>
                <a:latin typeface="Arial"/>
                <a:ea typeface="Arial"/>
                <a:cs typeface="Arial"/>
                <a:sym typeface="Arial"/>
              </a:rPr>
              <a:t>Senior Software Engineer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2800"/>
              <a:buFont typeface="Arial"/>
              <a:buNone/>
            </a:pPr>
            <a:r>
              <a:rPr b="0" i="0" lang="en-GB" sz="2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Dan Bower - Senior Software Engineer - SSE plc | LinkedIn" id="253" name="Google Shape;253;p9">
            <a:hlinkClick r:id="rId6"/>
          </p:cNvPr>
          <p:cNvPicPr preferRelativeResize="0"/>
          <p:nvPr/>
        </p:nvPicPr>
        <p:blipFill rotWithShape="1">
          <a:blip r:embed="rId7">
            <a:alphaModFix/>
          </a:blip>
          <a:srcRect b="0" l="0" r="0" t="0"/>
          <a:stretch/>
        </p:blipFill>
        <p:spPr>
          <a:xfrm>
            <a:off x="5910264" y="1116504"/>
            <a:ext cx="3450612" cy="3450612"/>
          </a:xfrm>
          <a:prstGeom prst="rect">
            <a:avLst/>
          </a:prstGeom>
          <a:noFill/>
          <a:ln>
            <a:noFill/>
          </a:ln>
        </p:spPr>
      </p:pic>
      <p:pic>
        <p:nvPicPr>
          <p:cNvPr descr="SSE plc - Wikipedia" id="254" name="Google Shape;254;p9"/>
          <p:cNvPicPr preferRelativeResize="0"/>
          <p:nvPr/>
        </p:nvPicPr>
        <p:blipFill rotWithShape="1">
          <a:blip r:embed="rId8">
            <a:alphaModFix/>
          </a:blip>
          <a:srcRect b="0" l="0" r="0" t="0"/>
          <a:stretch/>
        </p:blipFill>
        <p:spPr>
          <a:xfrm>
            <a:off x="6861326" y="5662591"/>
            <a:ext cx="1847850" cy="8716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2018-10-18T09:26:04Z</dcterms:created>
  <dc:creator>Mark Scales</dc:creator>
</cp:coreProperties>
</file>