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3"/>
    <p:sldMasterId id="214748366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7559675" cx="10691800"/>
  <p:notesSz cx="6858000" cy="9144000"/>
  <p:embeddedFontLst>
    <p:embeddedFont>
      <p:font typeface="Poppins"/>
      <p:regular r:id="rId20"/>
      <p:bold r:id="rId21"/>
      <p:italic r:id="rId22"/>
      <p:boldItalic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4" roundtripDataSignature="AMtx7mgCh3BYlefWx04Sq17uFxnTxDXmC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Poppins-regular.fntdata"/><Relationship Id="rId11" Type="http://schemas.openxmlformats.org/officeDocument/2006/relationships/slide" Target="slides/slide6.xml"/><Relationship Id="rId22" Type="http://schemas.openxmlformats.org/officeDocument/2006/relationships/font" Target="fonts/Poppins-italic.fntdata"/><Relationship Id="rId10" Type="http://schemas.openxmlformats.org/officeDocument/2006/relationships/slide" Target="slides/slide5.xml"/><Relationship Id="rId21" Type="http://schemas.openxmlformats.org/officeDocument/2006/relationships/font" Target="fonts/Poppins-bold.fntdata"/><Relationship Id="rId13" Type="http://schemas.openxmlformats.org/officeDocument/2006/relationships/slide" Target="slides/slide8.xml"/><Relationship Id="rId24" Type="http://customschemas.google.com/relationships/presentationmetadata" Target="metadata"/><Relationship Id="rId12" Type="http://schemas.openxmlformats.org/officeDocument/2006/relationships/slide" Target="slides/slide7.xml"/><Relationship Id="rId23" Type="http://schemas.openxmlformats.org/officeDocument/2006/relationships/font" Target="fonts/Poppins-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noz3KwXQrYg"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swckduMfnf8"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GB" sz="1000">
                <a:latin typeface="Poppins"/>
                <a:ea typeface="Poppins"/>
                <a:cs typeface="Poppins"/>
                <a:sym typeface="Poppins"/>
              </a:rPr>
              <a:t>Hi Everyone, my name is ?????? and this Tech We Can lesson is Tech for Safety and Security. </a:t>
            </a:r>
            <a:endParaRPr sz="1000">
              <a:latin typeface="Poppins"/>
              <a:ea typeface="Poppins"/>
              <a:cs typeface="Poppins"/>
              <a:sym typeface="Poppins"/>
            </a:endParaRPr>
          </a:p>
          <a:p>
            <a:pPr indent="0" lvl="0" marL="0" rtl="0" algn="l">
              <a:spcBef>
                <a:spcPts val="0"/>
              </a:spcBef>
              <a:spcAft>
                <a:spcPts val="0"/>
              </a:spcAft>
              <a:buClr>
                <a:schemeClr val="dk1"/>
              </a:buClr>
              <a:buSzPts val="1400"/>
              <a:buFont typeface="Arial"/>
              <a:buNone/>
            </a:pPr>
            <a:r>
              <a:t/>
            </a:r>
            <a:endParaRPr sz="1000">
              <a:latin typeface="Poppins"/>
              <a:ea typeface="Poppins"/>
              <a:cs typeface="Poppins"/>
              <a:sym typeface="Poppins"/>
            </a:endParaRPr>
          </a:p>
          <a:p>
            <a:pPr indent="0" lvl="0" marL="0" rtl="0" algn="l">
              <a:spcBef>
                <a:spcPts val="0"/>
              </a:spcBef>
              <a:spcAft>
                <a:spcPts val="0"/>
              </a:spcAft>
              <a:buClr>
                <a:schemeClr val="dk1"/>
              </a:buClr>
              <a:buFont typeface="Arial"/>
              <a:buNone/>
            </a:pPr>
            <a:r>
              <a:rPr lang="en-GB" sz="1000">
                <a:latin typeface="Poppins"/>
                <a:ea typeface="Poppins"/>
                <a:cs typeface="Poppins"/>
                <a:sym typeface="Poppins"/>
              </a:rPr>
              <a:t>So …. our aim today is to show you lots of different and interesting ways technology is being used to keep us safe in our daily lives both online and offline. We want to highlight the people behind this tech and the types of jobs they have. Hopefully you might consider one of these jobs for your future. </a:t>
            </a:r>
            <a:endParaRPr sz="800">
              <a:latin typeface="Poppins"/>
              <a:ea typeface="Poppins"/>
              <a:cs typeface="Poppins"/>
              <a:sym typeface="Poppins"/>
            </a:endParaRPr>
          </a:p>
        </p:txBody>
      </p:sp>
      <p:sp>
        <p:nvSpPr>
          <p:cNvPr id="134" name="Google Shape;134;p1: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rPr lang="en-GB" sz="1000">
                <a:latin typeface="Poppins"/>
                <a:ea typeface="Poppins"/>
                <a:cs typeface="Poppins"/>
                <a:sym typeface="Poppins"/>
              </a:rPr>
              <a:t>If you would like a future career working in tech to reduce risks for businesses, you could be an Ethical Hacker. As a Certified Ethical Hacker, you could improve the security of a company’s computer system by identifying weaknesses in the system. </a:t>
            </a:r>
            <a:br>
              <a:rPr lang="en-GB" sz="1000">
                <a:latin typeface="Poppins"/>
                <a:ea typeface="Poppins"/>
                <a:cs typeface="Poppins"/>
                <a:sym typeface="Poppins"/>
              </a:rPr>
            </a:br>
            <a:endParaRPr sz="1000">
              <a:latin typeface="Poppins"/>
              <a:ea typeface="Poppins"/>
              <a:cs typeface="Poppins"/>
              <a:sym typeface="Poppins"/>
            </a:endParaRPr>
          </a:p>
          <a:p>
            <a:pPr indent="0" lvl="0" marL="0" rtl="0" algn="l">
              <a:spcBef>
                <a:spcPts val="0"/>
              </a:spcBef>
              <a:spcAft>
                <a:spcPts val="0"/>
              </a:spcAft>
              <a:buClr>
                <a:schemeClr val="dk1"/>
              </a:buClr>
              <a:buSzPts val="1200"/>
              <a:buFont typeface="Arial"/>
              <a:buNone/>
            </a:pPr>
            <a:r>
              <a:rPr lang="en-GB" sz="1000">
                <a:latin typeface="Poppins"/>
                <a:ea typeface="Poppins"/>
                <a:cs typeface="Poppins"/>
                <a:sym typeface="Poppins"/>
              </a:rPr>
              <a:t>You could also be a Cyber Security Engineer. As a Cyber Security Engineer, you could analyse computer networks, ensuring they're running securely, and try to foresee possible future security issues. </a:t>
            </a:r>
            <a:endParaRPr sz="1000">
              <a:latin typeface="Poppins"/>
              <a:ea typeface="Poppins"/>
              <a:cs typeface="Poppins"/>
              <a:sym typeface="Poppins"/>
            </a:endParaRPr>
          </a:p>
          <a:p>
            <a:pPr indent="0" lvl="0" marL="0" rtl="0" algn="l">
              <a:spcBef>
                <a:spcPts val="0"/>
              </a:spcBef>
              <a:spcAft>
                <a:spcPts val="0"/>
              </a:spcAft>
              <a:buClr>
                <a:schemeClr val="dk1"/>
              </a:buClr>
              <a:buSzPts val="1200"/>
              <a:buFont typeface="Arial"/>
              <a:buNone/>
            </a:pPr>
            <a:r>
              <a:t/>
            </a:r>
            <a:endParaRPr sz="1000">
              <a:latin typeface="Poppins"/>
              <a:ea typeface="Poppins"/>
              <a:cs typeface="Poppins"/>
              <a:sym typeface="Poppins"/>
            </a:endParaRPr>
          </a:p>
          <a:p>
            <a:pPr indent="0" lvl="0" marL="0" rtl="0" algn="l">
              <a:spcBef>
                <a:spcPts val="0"/>
              </a:spcBef>
              <a:spcAft>
                <a:spcPts val="0"/>
              </a:spcAft>
              <a:buClr>
                <a:schemeClr val="dk1"/>
              </a:buClr>
              <a:buSzPts val="1200"/>
              <a:buFont typeface="Arial"/>
              <a:buNone/>
            </a:pPr>
            <a:r>
              <a:rPr lang="en-GB" sz="1000">
                <a:latin typeface="Poppins"/>
                <a:ea typeface="Poppins"/>
                <a:cs typeface="Poppins"/>
                <a:sym typeface="Poppins"/>
              </a:rPr>
              <a:t>Like we mentioned earlier, it's so important we have people continuously working in this area because as the hackers find more was to access data and information they shouldn’t – we need people trying to figure out how they do it and how to stop them. </a:t>
            </a:r>
            <a:endParaRPr sz="1000">
              <a:latin typeface="Poppins"/>
              <a:ea typeface="Poppins"/>
              <a:cs typeface="Poppins"/>
              <a:sym typeface="Poppins"/>
            </a:endParaRPr>
          </a:p>
        </p:txBody>
      </p:sp>
      <p:sp>
        <p:nvSpPr>
          <p:cNvPr id="248" name="Google Shape;248;p10: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rPr lang="en-GB" sz="1000">
                <a:latin typeface="Poppins"/>
                <a:ea typeface="Poppins"/>
                <a:cs typeface="Poppins"/>
                <a:sym typeface="Poppins"/>
              </a:rPr>
              <a:t>And finally today, we are going to look at how tech is used to keep our possessions safe using technology. Possessions simply means the things we own like our homes, or phones or money. </a:t>
            </a:r>
            <a:endParaRPr sz="1000">
              <a:latin typeface="Poppins"/>
              <a:ea typeface="Poppins"/>
              <a:cs typeface="Poppins"/>
              <a:sym typeface="Poppins"/>
            </a:endParaRPr>
          </a:p>
          <a:p>
            <a:pPr indent="0" lvl="0" marL="0" rtl="0" algn="l">
              <a:spcBef>
                <a:spcPts val="0"/>
              </a:spcBef>
              <a:spcAft>
                <a:spcPts val="0"/>
              </a:spcAft>
              <a:buClr>
                <a:schemeClr val="dk1"/>
              </a:buClr>
              <a:buSzPts val="1200"/>
              <a:buFont typeface="Arial"/>
              <a:buNone/>
            </a:pPr>
            <a:r>
              <a:t/>
            </a:r>
            <a:endParaRPr sz="1000">
              <a:latin typeface="Poppins"/>
              <a:ea typeface="Poppins"/>
              <a:cs typeface="Poppins"/>
              <a:sym typeface="Poppins"/>
            </a:endParaRPr>
          </a:p>
          <a:p>
            <a:pPr indent="0" lvl="0" marL="0" rtl="0" algn="l">
              <a:spcBef>
                <a:spcPts val="0"/>
              </a:spcBef>
              <a:spcAft>
                <a:spcPts val="0"/>
              </a:spcAft>
              <a:buClr>
                <a:schemeClr val="dk1"/>
              </a:buClr>
              <a:buSzPts val="1200"/>
              <a:buFont typeface="Arial"/>
              <a:buNone/>
            </a:pPr>
            <a:r>
              <a:t/>
            </a:r>
            <a:endParaRPr sz="1000">
              <a:latin typeface="Poppins"/>
              <a:ea typeface="Poppins"/>
              <a:cs typeface="Poppins"/>
              <a:sym typeface="Poppins"/>
            </a:endParaRPr>
          </a:p>
          <a:p>
            <a:pPr indent="0" lvl="0" marL="0" rtl="0" algn="l">
              <a:spcBef>
                <a:spcPts val="0"/>
              </a:spcBef>
              <a:spcAft>
                <a:spcPts val="0"/>
              </a:spcAft>
              <a:buClr>
                <a:schemeClr val="dk1"/>
              </a:buClr>
              <a:buSzPts val="1200"/>
              <a:buFont typeface="Arial"/>
              <a:buNone/>
            </a:pPr>
            <a:r>
              <a:rPr lang="en-GB" sz="1000">
                <a:latin typeface="Poppins"/>
                <a:ea typeface="Poppins"/>
                <a:cs typeface="Poppins"/>
                <a:sym typeface="Poppins"/>
              </a:rPr>
              <a:t>One great piece of tech which helps us protect our homes and some of you may even have at home are things like the Ring doorbell. When a visitor or delivery driver rings your bell, whether you are in the house or out and about you can instantly see who it is through a video feed on your phone. You can even talk to them through it. This makes the user and their home safer as they can always check who is at the door before answering it. It’s also handy to tell the delivery driver where to leave your parcel. </a:t>
            </a:r>
            <a:endParaRPr sz="1000">
              <a:latin typeface="Poppins"/>
              <a:ea typeface="Poppins"/>
              <a:cs typeface="Poppins"/>
              <a:sym typeface="Poppins"/>
            </a:endParaRPr>
          </a:p>
          <a:p>
            <a:pPr indent="0" lvl="0" marL="0" rtl="0" algn="l">
              <a:spcBef>
                <a:spcPts val="0"/>
              </a:spcBef>
              <a:spcAft>
                <a:spcPts val="0"/>
              </a:spcAft>
              <a:buClr>
                <a:schemeClr val="dk1"/>
              </a:buClr>
              <a:buSzPts val="1200"/>
              <a:buFont typeface="Arial"/>
              <a:buNone/>
            </a:pPr>
            <a:r>
              <a:t/>
            </a:r>
            <a:endParaRPr sz="1000">
              <a:latin typeface="Poppins"/>
              <a:ea typeface="Poppins"/>
              <a:cs typeface="Poppins"/>
              <a:sym typeface="Poppins"/>
            </a:endParaRPr>
          </a:p>
          <a:p>
            <a:pPr indent="0" lvl="0" marL="0" rtl="0" algn="l">
              <a:spcBef>
                <a:spcPts val="0"/>
              </a:spcBef>
              <a:spcAft>
                <a:spcPts val="0"/>
              </a:spcAft>
              <a:buClr>
                <a:schemeClr val="dk1"/>
              </a:buClr>
              <a:buSzPts val="1200"/>
              <a:buFont typeface="Arial"/>
              <a:buNone/>
            </a:pPr>
            <a:r>
              <a:t/>
            </a:r>
            <a:endParaRPr sz="1000">
              <a:latin typeface="Poppins"/>
              <a:ea typeface="Poppins"/>
              <a:cs typeface="Poppins"/>
              <a:sym typeface="Poppins"/>
            </a:endParaRPr>
          </a:p>
          <a:p>
            <a:pPr indent="0" lvl="0" marL="0" rtl="0" algn="l">
              <a:spcBef>
                <a:spcPts val="0"/>
              </a:spcBef>
              <a:spcAft>
                <a:spcPts val="0"/>
              </a:spcAft>
              <a:buClr>
                <a:schemeClr val="dk1"/>
              </a:buClr>
              <a:buSzPts val="1200"/>
              <a:buFont typeface="Arial"/>
              <a:buNone/>
            </a:pPr>
            <a:r>
              <a:rPr lang="en-GB" sz="1000">
                <a:latin typeface="Poppins"/>
                <a:ea typeface="Poppins"/>
                <a:cs typeface="Poppins"/>
                <a:sym typeface="Poppins"/>
              </a:rPr>
              <a:t>Another piece of tech which helps us keep our possessions safe is both fingerprints and facial recognition. It is much easier for a hacker to guess our password or pin numbers than it is for them to copy our entire face or unique fingerprint. There is still some work to be done in these areas as they are not 100% accurate all of the time but it’s a much safer way to access things like your bank account or your phone. </a:t>
            </a:r>
            <a:endParaRPr sz="1000">
              <a:latin typeface="Poppins"/>
              <a:ea typeface="Poppins"/>
              <a:cs typeface="Poppins"/>
              <a:sym typeface="Poppins"/>
            </a:endParaRPr>
          </a:p>
          <a:p>
            <a:pPr indent="0" lvl="0" marL="0" rtl="0" algn="l">
              <a:spcBef>
                <a:spcPts val="0"/>
              </a:spcBef>
              <a:spcAft>
                <a:spcPts val="0"/>
              </a:spcAft>
              <a:buClr>
                <a:schemeClr val="dk1"/>
              </a:buClr>
              <a:buSzPts val="1200"/>
              <a:buFont typeface="Arial"/>
              <a:buNone/>
            </a:pPr>
            <a:r>
              <a:t/>
            </a:r>
            <a:endParaRPr sz="1000">
              <a:solidFill>
                <a:schemeClr val="lt1"/>
              </a:solidFill>
              <a:latin typeface="Poppins"/>
              <a:ea typeface="Poppins"/>
              <a:cs typeface="Poppins"/>
              <a:sym typeface="Poppins"/>
            </a:endParaRPr>
          </a:p>
          <a:p>
            <a:pPr indent="0" lvl="0" marL="0" rtl="0" algn="l">
              <a:spcBef>
                <a:spcPts val="0"/>
              </a:spcBef>
              <a:spcAft>
                <a:spcPts val="0"/>
              </a:spcAft>
              <a:buClr>
                <a:schemeClr val="dk1"/>
              </a:buClr>
              <a:buSzPts val="1200"/>
              <a:buFont typeface="Arial"/>
              <a:buNone/>
            </a:pPr>
            <a:r>
              <a:t/>
            </a:r>
            <a:endParaRPr sz="1000">
              <a:latin typeface="Poppins"/>
              <a:ea typeface="Poppins"/>
              <a:cs typeface="Poppins"/>
              <a:sym typeface="Poppins"/>
            </a:endParaRPr>
          </a:p>
          <a:p>
            <a:pPr indent="0" lvl="0" marL="0" rtl="0" algn="l">
              <a:spcBef>
                <a:spcPts val="0"/>
              </a:spcBef>
              <a:spcAft>
                <a:spcPts val="0"/>
              </a:spcAft>
              <a:buClr>
                <a:schemeClr val="dk1"/>
              </a:buClr>
              <a:buSzPts val="1400"/>
              <a:buFont typeface="Arial"/>
              <a:buNone/>
            </a:pPr>
            <a:r>
              <a:rPr lang="en-GB" sz="1000">
                <a:latin typeface="Poppins"/>
                <a:ea typeface="Poppins"/>
                <a:cs typeface="Poppins"/>
                <a:sym typeface="Poppins"/>
              </a:rPr>
              <a:t>The picture in the bottom left is of a selection of different smart locks. Smart locks have lots of handy features. For example, many of them connect to an app on your phone and you can lock and unlock your house with the press of a button from wherever you are (so no more worrying and rushing back to see if you locked the door correctly). Some can even be programmed to open with voice commands so if your parents were perhaps really worried about you losing the house key then maybe you could use the voice command instead. This is another area of tech which it will be very interesting to see how it develops. How will we get into our houses of the future??</a:t>
            </a:r>
            <a:endParaRPr sz="1000">
              <a:latin typeface="Poppins"/>
              <a:ea typeface="Poppins"/>
              <a:cs typeface="Poppins"/>
              <a:sym typeface="Poppins"/>
            </a:endParaRPr>
          </a:p>
        </p:txBody>
      </p:sp>
      <p:sp>
        <p:nvSpPr>
          <p:cNvPr id="262" name="Google Shape;262;p11: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rPr lang="en-GB" sz="1000">
                <a:latin typeface="Poppins"/>
                <a:ea typeface="Poppins"/>
                <a:cs typeface="Poppins"/>
                <a:sym typeface="Poppins"/>
              </a:rPr>
              <a:t>If you would like a future career designing and developing technology and gadgets to help people keep their possessions safe, you could be a product designer. Product designers design and create new products or improve existing ones. You may have already looked at one of the pieces of tech we have covered today and thought, ‘That’s cool but it would be great if it could also do this’. If you think like that, then perhaps you are a product designer of the future. </a:t>
            </a:r>
            <a:endParaRPr sz="1000">
              <a:latin typeface="Poppins"/>
              <a:ea typeface="Poppins"/>
              <a:cs typeface="Poppins"/>
              <a:sym typeface="Poppins"/>
            </a:endParaRPr>
          </a:p>
          <a:p>
            <a:pPr indent="0" lvl="0" marL="0" rtl="0" algn="l">
              <a:spcBef>
                <a:spcPts val="0"/>
              </a:spcBef>
              <a:spcAft>
                <a:spcPts val="0"/>
              </a:spcAft>
              <a:buClr>
                <a:schemeClr val="dk1"/>
              </a:buClr>
              <a:buSzPts val="1200"/>
              <a:buFont typeface="Arial"/>
              <a:buNone/>
            </a:pPr>
            <a:r>
              <a:t/>
            </a:r>
            <a:endParaRPr sz="1000">
              <a:latin typeface="Poppins"/>
              <a:ea typeface="Poppins"/>
              <a:cs typeface="Poppins"/>
              <a:sym typeface="Poppins"/>
            </a:endParaRPr>
          </a:p>
          <a:p>
            <a:pPr indent="0" lvl="0" marL="0" rtl="0" algn="l">
              <a:spcBef>
                <a:spcPts val="0"/>
              </a:spcBef>
              <a:spcAft>
                <a:spcPts val="0"/>
              </a:spcAft>
              <a:buClr>
                <a:schemeClr val="dk1"/>
              </a:buClr>
              <a:buSzPts val="1200"/>
              <a:buFont typeface="Arial"/>
              <a:buNone/>
            </a:pPr>
            <a:r>
              <a:t/>
            </a:r>
            <a:endParaRPr sz="1000">
              <a:latin typeface="Poppins"/>
              <a:ea typeface="Poppins"/>
              <a:cs typeface="Poppins"/>
              <a:sym typeface="Poppins"/>
            </a:endParaRPr>
          </a:p>
          <a:p>
            <a:pPr indent="0" lvl="0" marL="0" rtl="0" algn="l">
              <a:spcBef>
                <a:spcPts val="0"/>
              </a:spcBef>
              <a:spcAft>
                <a:spcPts val="0"/>
              </a:spcAft>
              <a:buClr>
                <a:schemeClr val="dk1"/>
              </a:buClr>
              <a:buSzPts val="1200"/>
              <a:buFont typeface="Arial"/>
              <a:buNone/>
            </a:pPr>
            <a:r>
              <a:rPr lang="en-GB" sz="1000">
                <a:latin typeface="Poppins"/>
                <a:ea typeface="Poppins"/>
                <a:cs typeface="Poppins"/>
                <a:sym typeface="Poppins"/>
              </a:rPr>
              <a:t>Also, once all of these new products have been researched, designed and created, there is a whole team of people who work to market that device or gadget so people will want to buy it. Digital Marketers specialise in using tech to market and advertise products. This includes things like creating adverts for social media, designing information to market a product on a website or creating emails and messages to try and persuade more people to buy a product. </a:t>
            </a:r>
            <a:endParaRPr sz="1000">
              <a:latin typeface="Poppins"/>
              <a:ea typeface="Poppins"/>
              <a:cs typeface="Poppins"/>
              <a:sym typeface="Poppins"/>
            </a:endParaRPr>
          </a:p>
          <a:p>
            <a:pPr indent="0" lvl="0" marL="0" rtl="0" algn="l">
              <a:spcBef>
                <a:spcPts val="0"/>
              </a:spcBef>
              <a:spcAft>
                <a:spcPts val="0"/>
              </a:spcAft>
              <a:buClr>
                <a:schemeClr val="dk1"/>
              </a:buClr>
              <a:buSzPts val="1200"/>
              <a:buFont typeface="Arial"/>
              <a:buNone/>
            </a:pPr>
            <a:r>
              <a:t/>
            </a:r>
            <a:endParaRPr sz="1000">
              <a:latin typeface="Poppins"/>
              <a:ea typeface="Poppins"/>
              <a:cs typeface="Poppins"/>
              <a:sym typeface="Poppins"/>
            </a:endParaRPr>
          </a:p>
          <a:p>
            <a:pPr indent="0" lvl="0" marL="0" rtl="0" algn="l">
              <a:spcBef>
                <a:spcPts val="0"/>
              </a:spcBef>
              <a:spcAft>
                <a:spcPts val="0"/>
              </a:spcAft>
              <a:buClr>
                <a:schemeClr val="dk1"/>
              </a:buClr>
              <a:buSzPts val="1200"/>
              <a:buFont typeface="Arial"/>
              <a:buNone/>
            </a:pPr>
            <a:r>
              <a:rPr lang="en-GB" sz="1000">
                <a:latin typeface="Poppins"/>
                <a:ea typeface="Poppins"/>
                <a:cs typeface="Poppins"/>
                <a:sym typeface="Poppins"/>
              </a:rPr>
              <a:t>When you actually think about it, there are so many different people and jobs involved in the journey from creating a piece of tech to that piece of tech being sold and used by someone. </a:t>
            </a:r>
            <a:endParaRPr sz="1000">
              <a:latin typeface="Poppins"/>
              <a:ea typeface="Poppins"/>
              <a:cs typeface="Poppins"/>
              <a:sym typeface="Poppins"/>
            </a:endParaRPr>
          </a:p>
          <a:p>
            <a:pPr indent="0" lvl="0" marL="0" rtl="0" algn="l">
              <a:spcBef>
                <a:spcPts val="0"/>
              </a:spcBef>
              <a:spcAft>
                <a:spcPts val="0"/>
              </a:spcAft>
              <a:buClr>
                <a:schemeClr val="dk1"/>
              </a:buClr>
              <a:buSzPts val="1200"/>
              <a:buFont typeface="Arial"/>
              <a:buNone/>
            </a:pPr>
            <a:r>
              <a:t/>
            </a:r>
            <a:endParaRPr sz="1000">
              <a:latin typeface="Poppins"/>
              <a:ea typeface="Poppins"/>
              <a:cs typeface="Poppins"/>
              <a:sym typeface="Poppins"/>
            </a:endParaRPr>
          </a:p>
          <a:p>
            <a:pPr indent="0" lvl="0" marL="0" rtl="0" algn="l">
              <a:spcBef>
                <a:spcPts val="0"/>
              </a:spcBef>
              <a:spcAft>
                <a:spcPts val="0"/>
              </a:spcAft>
              <a:buClr>
                <a:schemeClr val="dk1"/>
              </a:buClr>
              <a:buSzPts val="1200"/>
              <a:buFont typeface="Arial"/>
              <a:buNone/>
            </a:pPr>
            <a:r>
              <a:rPr lang="en-GB" sz="1000">
                <a:latin typeface="Poppins"/>
                <a:ea typeface="Poppins"/>
                <a:cs typeface="Poppins"/>
                <a:sym typeface="Poppins"/>
              </a:rPr>
              <a:t>I hope you have enjoyed the lesson and found out about some cool piece of tech for safety and security. I also hope some of the jobs we have spoken about sound interesting to you. </a:t>
            </a:r>
            <a:endParaRPr sz="1000">
              <a:latin typeface="Poppins"/>
              <a:ea typeface="Poppins"/>
              <a:cs typeface="Poppins"/>
              <a:sym typeface="Poppins"/>
            </a:endParaRPr>
          </a:p>
          <a:p>
            <a:pPr indent="0" lvl="0" marL="0" rtl="0" algn="l">
              <a:spcBef>
                <a:spcPts val="0"/>
              </a:spcBef>
              <a:spcAft>
                <a:spcPts val="0"/>
              </a:spcAft>
              <a:buClr>
                <a:schemeClr val="dk1"/>
              </a:buClr>
              <a:buSzPts val="1200"/>
              <a:buFont typeface="Arial"/>
              <a:buNone/>
            </a:pPr>
            <a:r>
              <a:t/>
            </a:r>
            <a:endParaRPr sz="1000">
              <a:latin typeface="Poppins"/>
              <a:ea typeface="Poppins"/>
              <a:cs typeface="Poppins"/>
              <a:sym typeface="Poppins"/>
            </a:endParaRPr>
          </a:p>
          <a:p>
            <a:pPr indent="0" lvl="0" marL="0" rtl="0" algn="l">
              <a:spcBef>
                <a:spcPts val="0"/>
              </a:spcBef>
              <a:spcAft>
                <a:spcPts val="0"/>
              </a:spcAft>
              <a:buClr>
                <a:schemeClr val="dk1"/>
              </a:buClr>
              <a:buSzPts val="1200"/>
              <a:buFont typeface="Arial"/>
              <a:buNone/>
            </a:pPr>
            <a:r>
              <a:rPr lang="en-GB" sz="1000">
                <a:latin typeface="Poppins"/>
                <a:ea typeface="Poppins"/>
                <a:cs typeface="Poppins"/>
                <a:sym typeface="Poppins"/>
              </a:rPr>
              <a:t>I wonder what Tech for Security and Safety could look like in 10 years time when you are ready to leave school and enter the world of work. </a:t>
            </a:r>
            <a:endParaRPr sz="1000">
              <a:latin typeface="Poppins"/>
              <a:ea typeface="Poppins"/>
              <a:cs typeface="Poppins"/>
              <a:sym typeface="Poppins"/>
            </a:endParaRPr>
          </a:p>
        </p:txBody>
      </p:sp>
      <p:sp>
        <p:nvSpPr>
          <p:cNvPr id="276" name="Google Shape;276;p12: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GB" sz="1000">
                <a:latin typeface="Poppins"/>
                <a:ea typeface="Poppins"/>
                <a:cs typeface="Poppins"/>
                <a:sym typeface="Poppins"/>
              </a:rPr>
              <a:t>Time for your Tech for Safety and Security Challenge. We would like you to design a piece of technology which a user could wear or carry to help keep them safe offline, online or both. This could be a feature of a watch, maybe tech hidden in jewellery or even clothes. Perhaps it could be a new app on a phone or you could even think very futuristically and beyond the tech we have available at the moment. </a:t>
            </a:r>
            <a:endParaRPr sz="1000">
              <a:latin typeface="Poppins"/>
              <a:ea typeface="Poppins"/>
              <a:cs typeface="Poppins"/>
              <a:sym typeface="Poppins"/>
            </a:endParaRPr>
          </a:p>
          <a:p>
            <a:pPr indent="0" lvl="0" marL="0" rtl="0" algn="l">
              <a:spcBef>
                <a:spcPts val="600"/>
              </a:spcBef>
              <a:spcAft>
                <a:spcPts val="0"/>
              </a:spcAft>
              <a:buClr>
                <a:schemeClr val="dk1"/>
              </a:buClr>
              <a:buSzPts val="1400"/>
              <a:buFont typeface="Arial"/>
              <a:buNone/>
            </a:pPr>
            <a:r>
              <a:rPr lang="en-GB" sz="1000">
                <a:latin typeface="Poppins"/>
                <a:ea typeface="Poppins"/>
                <a:cs typeface="Poppins"/>
                <a:sym typeface="Poppins"/>
              </a:rPr>
              <a:t>The pictures on the slide will hopefully give you some inspiration for an idea. </a:t>
            </a:r>
            <a:endParaRPr sz="1000">
              <a:latin typeface="Poppins"/>
              <a:ea typeface="Poppins"/>
              <a:cs typeface="Poppins"/>
              <a:sym typeface="Poppins"/>
            </a:endParaRPr>
          </a:p>
          <a:p>
            <a:pPr indent="0" lvl="0" marL="0" rtl="0" algn="l">
              <a:spcBef>
                <a:spcPts val="600"/>
              </a:spcBef>
              <a:spcAft>
                <a:spcPts val="0"/>
              </a:spcAft>
              <a:buClr>
                <a:schemeClr val="dk1"/>
              </a:buClr>
              <a:buSzPts val="1400"/>
              <a:buFont typeface="Arial"/>
              <a:buNone/>
            </a:pPr>
            <a:r>
              <a:t/>
            </a:r>
            <a:endParaRPr sz="1000">
              <a:latin typeface="Poppins"/>
              <a:ea typeface="Poppins"/>
              <a:cs typeface="Poppins"/>
              <a:sym typeface="Poppins"/>
            </a:endParaRPr>
          </a:p>
          <a:p>
            <a:pPr indent="0" lvl="0" marL="0" rtl="0" algn="l">
              <a:spcBef>
                <a:spcPts val="600"/>
              </a:spcBef>
              <a:spcAft>
                <a:spcPts val="0"/>
              </a:spcAft>
              <a:buClr>
                <a:schemeClr val="dk1"/>
              </a:buClr>
              <a:buSzPts val="1400"/>
              <a:buFont typeface="Arial"/>
              <a:buNone/>
            </a:pPr>
            <a:r>
              <a:rPr lang="en-GB" sz="1000">
                <a:latin typeface="Poppins"/>
                <a:ea typeface="Poppins"/>
                <a:cs typeface="Poppins"/>
                <a:sym typeface="Poppins"/>
              </a:rPr>
              <a:t>Please draw and label your design either on paper or on a computer programme and label your design to explain all of the techy features it has and how it keeps the user safe. </a:t>
            </a:r>
            <a:endParaRPr sz="1000">
              <a:latin typeface="Poppins"/>
              <a:ea typeface="Poppins"/>
              <a:cs typeface="Poppins"/>
              <a:sym typeface="Poppins"/>
            </a:endParaRPr>
          </a:p>
          <a:p>
            <a:pPr indent="0" lvl="0" marL="0" rtl="0" algn="l">
              <a:spcBef>
                <a:spcPts val="600"/>
              </a:spcBef>
              <a:spcAft>
                <a:spcPts val="0"/>
              </a:spcAft>
              <a:buClr>
                <a:schemeClr val="dk1"/>
              </a:buClr>
              <a:buSzPts val="1400"/>
              <a:buFont typeface="Arial"/>
              <a:buNone/>
            </a:pPr>
            <a:r>
              <a:t/>
            </a:r>
            <a:endParaRPr sz="1000">
              <a:latin typeface="Poppins"/>
              <a:ea typeface="Poppins"/>
              <a:cs typeface="Poppins"/>
              <a:sym typeface="Poppins"/>
            </a:endParaRPr>
          </a:p>
          <a:p>
            <a:pPr indent="0" lvl="0" marL="0" rtl="0" algn="l">
              <a:spcBef>
                <a:spcPts val="600"/>
              </a:spcBef>
              <a:spcAft>
                <a:spcPts val="0"/>
              </a:spcAft>
              <a:buClr>
                <a:schemeClr val="dk1"/>
              </a:buClr>
              <a:buSzPts val="1400"/>
              <a:buFont typeface="Arial"/>
              <a:buNone/>
            </a:pPr>
            <a:r>
              <a:rPr lang="en-GB" sz="1000">
                <a:latin typeface="Poppins"/>
                <a:ea typeface="Poppins"/>
                <a:cs typeface="Poppins"/>
                <a:sym typeface="Poppins"/>
              </a:rPr>
              <a:t>We absolutely love to see your Tech We Can challenges and if you would like us to give you feedback on your work then please email it to us or ask your parents/teachers to share it on social media using the #TechWeCan. </a:t>
            </a:r>
            <a:endParaRPr sz="1000">
              <a:latin typeface="Poppins"/>
              <a:ea typeface="Poppins"/>
              <a:cs typeface="Poppins"/>
              <a:sym typeface="Poppins"/>
            </a:endParaRPr>
          </a:p>
          <a:p>
            <a:pPr indent="0" lvl="0" marL="0" rtl="0" algn="l">
              <a:spcBef>
                <a:spcPts val="600"/>
              </a:spcBef>
              <a:spcAft>
                <a:spcPts val="0"/>
              </a:spcAft>
              <a:buClr>
                <a:schemeClr val="dk1"/>
              </a:buClr>
              <a:buSzPts val="1400"/>
              <a:buFont typeface="Arial"/>
              <a:buNone/>
            </a:pPr>
            <a:r>
              <a:t/>
            </a:r>
            <a:endParaRPr sz="1000">
              <a:latin typeface="Poppins"/>
              <a:ea typeface="Poppins"/>
              <a:cs typeface="Poppins"/>
              <a:sym typeface="Poppins"/>
            </a:endParaRPr>
          </a:p>
          <a:p>
            <a:pPr indent="0" lvl="0" marL="0" rtl="0" algn="l">
              <a:spcBef>
                <a:spcPts val="600"/>
              </a:spcBef>
              <a:spcAft>
                <a:spcPts val="0"/>
              </a:spcAft>
              <a:buClr>
                <a:schemeClr val="dk1"/>
              </a:buClr>
              <a:buSzPts val="1400"/>
              <a:buFont typeface="Arial"/>
              <a:buNone/>
            </a:pPr>
            <a:r>
              <a:rPr lang="en-GB" sz="1000">
                <a:latin typeface="Poppins"/>
                <a:ea typeface="Poppins"/>
                <a:cs typeface="Poppins"/>
                <a:sym typeface="Poppins"/>
              </a:rPr>
              <a:t>We can't wait to see what you come up with. You never know, you could see your design created in future – protecting people all over the world. </a:t>
            </a:r>
            <a:endParaRPr sz="800">
              <a:latin typeface="Poppins"/>
              <a:ea typeface="Poppins"/>
              <a:cs typeface="Poppins"/>
              <a:sym typeface="Poppins"/>
            </a:endParaRPr>
          </a:p>
        </p:txBody>
      </p:sp>
      <p:sp>
        <p:nvSpPr>
          <p:cNvPr id="291" name="Google Shape;291;p13: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14:notes"/>
          <p:cNvSpPr/>
          <p:nvPr>
            <p:ph idx="2" type="sldImg"/>
          </p:nvPr>
        </p:nvSpPr>
        <p:spPr>
          <a:xfrm>
            <a:off x="1004888" y="685800"/>
            <a:ext cx="48498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6" name="Google Shape;306;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GB" sz="1000">
                <a:latin typeface="Poppins"/>
                <a:ea typeface="Poppins"/>
                <a:cs typeface="Poppins"/>
                <a:sym typeface="Poppins"/>
              </a:rPr>
              <a:t>Before I start today, I just want to highlight that we live in a very connected world where the uses of technology are changing all of the time. Unfortunately, this also means that we must stay up to date and aware of some of the dangers of being online. </a:t>
            </a:r>
            <a:endParaRPr sz="1000">
              <a:latin typeface="Poppins"/>
              <a:ea typeface="Poppins"/>
              <a:cs typeface="Poppins"/>
              <a:sym typeface="Poppins"/>
            </a:endParaRPr>
          </a:p>
          <a:p>
            <a:pPr indent="0" lvl="0" marL="0" rtl="0" algn="l">
              <a:spcBef>
                <a:spcPts val="0"/>
              </a:spcBef>
              <a:spcAft>
                <a:spcPts val="0"/>
              </a:spcAft>
              <a:buClr>
                <a:schemeClr val="dk1"/>
              </a:buClr>
              <a:buSzPts val="1400"/>
              <a:buFont typeface="Arial"/>
              <a:buNone/>
            </a:pPr>
            <a:r>
              <a:t/>
            </a:r>
            <a:endParaRPr sz="1000">
              <a:latin typeface="Poppins"/>
              <a:ea typeface="Poppins"/>
              <a:cs typeface="Poppins"/>
              <a:sym typeface="Poppins"/>
            </a:endParaRPr>
          </a:p>
          <a:p>
            <a:pPr indent="0" lvl="0" marL="0" rtl="0" algn="l">
              <a:spcBef>
                <a:spcPts val="0"/>
              </a:spcBef>
              <a:spcAft>
                <a:spcPts val="0"/>
              </a:spcAft>
              <a:buClr>
                <a:schemeClr val="dk1"/>
              </a:buClr>
              <a:buSzPts val="1400"/>
              <a:buFont typeface="Arial"/>
              <a:buNone/>
            </a:pPr>
            <a:r>
              <a:rPr lang="en-GB" sz="1000">
                <a:latin typeface="Poppins"/>
                <a:ea typeface="Poppins"/>
                <a:cs typeface="Poppins"/>
                <a:sym typeface="Poppins"/>
              </a:rPr>
              <a:t>In today’s Tech We Can lesson we are going to be focussing on technology being used to improve our safety online and offline and the careers people have in this area - we will not be giving you detailed advice about how to keep yourself safe online. </a:t>
            </a:r>
            <a:endParaRPr sz="1000">
              <a:latin typeface="Poppins"/>
              <a:ea typeface="Poppins"/>
              <a:cs typeface="Poppins"/>
              <a:sym typeface="Poppins"/>
            </a:endParaRPr>
          </a:p>
          <a:p>
            <a:pPr indent="0" lvl="0" marL="0" rtl="0" algn="l">
              <a:spcBef>
                <a:spcPts val="0"/>
              </a:spcBef>
              <a:spcAft>
                <a:spcPts val="0"/>
              </a:spcAft>
              <a:buClr>
                <a:schemeClr val="dk1"/>
              </a:buClr>
              <a:buSzPts val="1400"/>
              <a:buFont typeface="Arial"/>
              <a:buNone/>
            </a:pPr>
            <a:r>
              <a:t/>
            </a:r>
            <a:endParaRPr sz="1000">
              <a:latin typeface="Poppins"/>
              <a:ea typeface="Poppins"/>
              <a:cs typeface="Poppins"/>
              <a:sym typeface="Poppins"/>
            </a:endParaRPr>
          </a:p>
          <a:p>
            <a:pPr indent="0" lvl="0" marL="0" rtl="0" algn="l">
              <a:spcBef>
                <a:spcPts val="0"/>
              </a:spcBef>
              <a:spcAft>
                <a:spcPts val="0"/>
              </a:spcAft>
              <a:buClr>
                <a:schemeClr val="dk1"/>
              </a:buClr>
              <a:buSzPts val="1400"/>
              <a:buFont typeface="Arial"/>
              <a:buNone/>
            </a:pPr>
            <a:r>
              <a:rPr lang="en-GB" sz="1000">
                <a:latin typeface="Poppins"/>
                <a:ea typeface="Poppins"/>
                <a:cs typeface="Poppins"/>
                <a:sym typeface="Poppins"/>
              </a:rPr>
              <a:t>We do however think that it is very important for all of us, no matter our age, to know how to keep safe online and to know where to look for help and support. </a:t>
            </a:r>
            <a:br>
              <a:rPr lang="en-GB" sz="1000">
                <a:latin typeface="Poppins"/>
                <a:ea typeface="Poppins"/>
                <a:cs typeface="Poppins"/>
                <a:sym typeface="Poppins"/>
              </a:rPr>
            </a:br>
            <a:br>
              <a:rPr lang="en-GB" sz="1000">
                <a:latin typeface="Poppins"/>
                <a:ea typeface="Poppins"/>
                <a:cs typeface="Poppins"/>
                <a:sym typeface="Poppins"/>
              </a:rPr>
            </a:br>
            <a:r>
              <a:rPr lang="en-GB" sz="1000">
                <a:latin typeface="Poppins"/>
                <a:ea typeface="Poppins"/>
                <a:cs typeface="Poppins"/>
                <a:sym typeface="Poppins"/>
              </a:rPr>
              <a:t>On this page, we have included some of the organisations which support children, young adults, teachers and parents with online safety. You can go to these organisations to get great advice and guidance about online safety. Please do check these out after the lesson today.</a:t>
            </a:r>
            <a:endParaRPr sz="800">
              <a:latin typeface="Poppins"/>
              <a:ea typeface="Poppins"/>
              <a:cs typeface="Poppins"/>
              <a:sym typeface="Poppins"/>
            </a:endParaRPr>
          </a:p>
        </p:txBody>
      </p:sp>
      <p:sp>
        <p:nvSpPr>
          <p:cNvPr id="146" name="Google Shape;146;p2: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900"/>
              <a:buFont typeface="Arial"/>
              <a:buNone/>
            </a:pPr>
            <a:r>
              <a:rPr lang="en-GB" sz="1000">
                <a:latin typeface="Poppins"/>
                <a:ea typeface="Poppins"/>
                <a:cs typeface="Poppins"/>
                <a:sym typeface="Poppins"/>
              </a:rPr>
              <a:t>We are going to start today by having a look at how technology is used for personal safety online. Remember … online doesn’t just mean when you use a search engine such as Google to find something. You can also be online through toys, games consoles and home devices like Alexa and Google home. </a:t>
            </a:r>
            <a:endParaRPr sz="1000">
              <a:latin typeface="Poppins"/>
              <a:ea typeface="Poppins"/>
              <a:cs typeface="Poppins"/>
              <a:sym typeface="Poppins"/>
            </a:endParaRPr>
          </a:p>
          <a:p>
            <a:pPr indent="0" lvl="0" marL="0" rtl="0" algn="l">
              <a:spcBef>
                <a:spcPts val="0"/>
              </a:spcBef>
              <a:spcAft>
                <a:spcPts val="0"/>
              </a:spcAft>
              <a:buClr>
                <a:schemeClr val="dk1"/>
              </a:buClr>
              <a:buSzPts val="900"/>
              <a:buFont typeface="Arial"/>
              <a:buNone/>
            </a:pPr>
            <a:r>
              <a:rPr lang="en-GB" sz="1000">
                <a:latin typeface="Poppins"/>
                <a:ea typeface="Poppins"/>
                <a:cs typeface="Poppins"/>
                <a:sym typeface="Poppins"/>
              </a:rPr>
              <a:t>First I want to talk about search engines. Simply misspelling something on Google or searching a name of something which has more than one meaning, can cause images or information to pop up which is not appropriate or upsetting for us to see. KidzSearch is a great search engine which automatically searches Google and filters out content which is not appropriate for children or young adults to see or read. A fab idea for making sure children are safe when they are researching things online. </a:t>
            </a:r>
            <a:endParaRPr sz="1000">
              <a:latin typeface="Poppins"/>
              <a:ea typeface="Poppins"/>
              <a:cs typeface="Poppins"/>
              <a:sym typeface="Poppins"/>
            </a:endParaRPr>
          </a:p>
          <a:p>
            <a:pPr indent="0" lvl="0" marL="0" rtl="0" algn="l">
              <a:spcBef>
                <a:spcPts val="0"/>
              </a:spcBef>
              <a:spcAft>
                <a:spcPts val="0"/>
              </a:spcAft>
              <a:buClr>
                <a:schemeClr val="dk1"/>
              </a:buClr>
              <a:buSzPts val="900"/>
              <a:buFont typeface="Arial"/>
              <a:buNone/>
            </a:pPr>
            <a:r>
              <a:t/>
            </a:r>
            <a:endParaRPr sz="1000">
              <a:latin typeface="Poppins"/>
              <a:ea typeface="Poppins"/>
              <a:cs typeface="Poppins"/>
              <a:sym typeface="Poppins"/>
            </a:endParaRPr>
          </a:p>
          <a:p>
            <a:pPr indent="0" lvl="0" marL="0" rtl="0" algn="l">
              <a:spcBef>
                <a:spcPts val="0"/>
              </a:spcBef>
              <a:spcAft>
                <a:spcPts val="0"/>
              </a:spcAft>
              <a:buClr>
                <a:schemeClr val="dk1"/>
              </a:buClr>
              <a:buSzPts val="900"/>
              <a:buFont typeface="Arial"/>
              <a:buNone/>
            </a:pPr>
            <a:r>
              <a:rPr lang="en-GB" sz="1000">
                <a:latin typeface="Poppins"/>
                <a:ea typeface="Poppins"/>
                <a:cs typeface="Poppins"/>
                <a:sym typeface="Poppins"/>
              </a:rPr>
              <a:t>There are also a number of different apps which can be installed on devices to allow parents to keep children safe online. An example of this is Kidgy. The picture on the top right explains some of the features of the Kidgy app. Parents can use the app to get reports of their child’s internet activity, block unwanted apps and limit internet access time. Here is the Kidgy advert to explain more</a:t>
            </a:r>
            <a:endParaRPr sz="1000">
              <a:latin typeface="Poppins"/>
              <a:ea typeface="Poppins"/>
              <a:cs typeface="Poppins"/>
              <a:sym typeface="Poppins"/>
            </a:endParaRPr>
          </a:p>
          <a:p>
            <a:pPr indent="0" lvl="0" marL="0" rtl="0" algn="l">
              <a:spcBef>
                <a:spcPts val="0"/>
              </a:spcBef>
              <a:spcAft>
                <a:spcPts val="0"/>
              </a:spcAft>
              <a:buClr>
                <a:schemeClr val="dk1"/>
              </a:buClr>
              <a:buSzPts val="900"/>
              <a:buFont typeface="Arial"/>
              <a:buNone/>
            </a:pPr>
            <a:r>
              <a:t/>
            </a:r>
            <a:endParaRPr sz="1000">
              <a:solidFill>
                <a:srgbClr val="60A0FA"/>
              </a:solidFill>
              <a:latin typeface="Poppins"/>
              <a:ea typeface="Poppins"/>
              <a:cs typeface="Poppins"/>
              <a:sym typeface="Poppins"/>
            </a:endParaRPr>
          </a:p>
          <a:p>
            <a:pPr indent="0" lvl="0" marL="0" rtl="0" algn="l">
              <a:spcBef>
                <a:spcPts val="0"/>
              </a:spcBef>
              <a:spcAft>
                <a:spcPts val="0"/>
              </a:spcAft>
              <a:buClr>
                <a:schemeClr val="dk1"/>
              </a:buClr>
              <a:buSzPts val="900"/>
              <a:buFont typeface="Arial"/>
              <a:buNone/>
            </a:pPr>
            <a:r>
              <a:rPr lang="en-GB" sz="1000">
                <a:solidFill>
                  <a:srgbClr val="60A0FA"/>
                </a:solidFill>
                <a:latin typeface="Poppins"/>
                <a:ea typeface="Poppins"/>
                <a:cs typeface="Poppins"/>
                <a:sym typeface="Poppins"/>
              </a:rPr>
              <a:t>PLAY CLIP - </a:t>
            </a:r>
            <a:r>
              <a:rPr lang="en-GB" sz="1000" u="sng">
                <a:solidFill>
                  <a:srgbClr val="60A0FA"/>
                </a:solidFill>
                <a:latin typeface="Poppins"/>
                <a:ea typeface="Poppins"/>
                <a:cs typeface="Poppins"/>
                <a:sym typeface="Poppins"/>
                <a:hlinkClick r:id="rId2">
                  <a:extLst>
                    <a:ext uri="{A12FA001-AC4F-418D-AE19-62706E023703}">
                      <ahyp:hlinkClr val="tx"/>
                    </a:ext>
                  </a:extLst>
                </a:hlinkClick>
              </a:rPr>
              <a:t>https://www.youtube.com/watch?v=noz3KwXQrYg</a:t>
            </a:r>
            <a:endParaRPr sz="1000">
              <a:solidFill>
                <a:srgbClr val="60A0FA"/>
              </a:solidFill>
              <a:latin typeface="Poppins"/>
              <a:ea typeface="Poppins"/>
              <a:cs typeface="Poppins"/>
              <a:sym typeface="Poppins"/>
            </a:endParaRPr>
          </a:p>
          <a:p>
            <a:pPr indent="0" lvl="0" marL="0" rtl="0" algn="l">
              <a:spcBef>
                <a:spcPts val="0"/>
              </a:spcBef>
              <a:spcAft>
                <a:spcPts val="0"/>
              </a:spcAft>
              <a:buClr>
                <a:schemeClr val="dk1"/>
              </a:buClr>
              <a:buSzPts val="900"/>
              <a:buFont typeface="Arial"/>
              <a:buNone/>
            </a:pPr>
            <a:r>
              <a:t/>
            </a:r>
            <a:endParaRPr sz="1000">
              <a:latin typeface="Poppins"/>
              <a:ea typeface="Poppins"/>
              <a:cs typeface="Poppins"/>
              <a:sym typeface="Poppins"/>
            </a:endParaRPr>
          </a:p>
          <a:p>
            <a:pPr indent="0" lvl="0" marL="0" rtl="0" algn="l">
              <a:spcBef>
                <a:spcPts val="0"/>
              </a:spcBef>
              <a:spcAft>
                <a:spcPts val="0"/>
              </a:spcAft>
              <a:buClr>
                <a:schemeClr val="dk1"/>
              </a:buClr>
              <a:buSzPts val="900"/>
              <a:buFont typeface="Arial"/>
              <a:buNone/>
            </a:pPr>
            <a:r>
              <a:rPr lang="en-GB" sz="1000">
                <a:latin typeface="Poppins"/>
                <a:ea typeface="Poppins"/>
                <a:cs typeface="Poppins"/>
                <a:sym typeface="Poppins"/>
              </a:rPr>
              <a:t>I know some of you might be thinking, “no way …. I don’t want Mum and Dad to know all of that” BUT it’s really important to remember that children much younger than some of you have access to the internet on so many different devices so it's really important that someone is looking out for them and keeping them safe from things they might accidentally come across. As we get older, we can then be much better judges of what is and isn't appropriate for us to watch. </a:t>
            </a:r>
            <a:endParaRPr sz="1000">
              <a:latin typeface="Poppins"/>
              <a:ea typeface="Poppins"/>
              <a:cs typeface="Poppins"/>
              <a:sym typeface="Poppins"/>
            </a:endParaRPr>
          </a:p>
          <a:p>
            <a:pPr indent="0" lvl="0" marL="0" rtl="0" algn="l">
              <a:spcBef>
                <a:spcPts val="0"/>
              </a:spcBef>
              <a:spcAft>
                <a:spcPts val="0"/>
              </a:spcAft>
              <a:buClr>
                <a:schemeClr val="dk1"/>
              </a:buClr>
              <a:buSzPts val="900"/>
              <a:buFont typeface="Arial"/>
              <a:buNone/>
            </a:pPr>
            <a:r>
              <a:t/>
            </a:r>
            <a:endParaRPr sz="1000">
              <a:latin typeface="Poppins"/>
              <a:ea typeface="Poppins"/>
              <a:cs typeface="Poppins"/>
              <a:sym typeface="Poppins"/>
            </a:endParaRPr>
          </a:p>
          <a:p>
            <a:pPr indent="0" lvl="0" marL="0" rtl="0" algn="l">
              <a:spcBef>
                <a:spcPts val="0"/>
              </a:spcBef>
              <a:spcAft>
                <a:spcPts val="0"/>
              </a:spcAft>
              <a:buClr>
                <a:schemeClr val="dk1"/>
              </a:buClr>
              <a:buSzPts val="900"/>
              <a:buFont typeface="Arial"/>
              <a:buNone/>
            </a:pPr>
            <a:r>
              <a:rPr lang="en-GB" sz="1000">
                <a:latin typeface="Poppins"/>
                <a:ea typeface="Poppins"/>
                <a:cs typeface="Poppins"/>
                <a:sym typeface="Poppins"/>
              </a:rPr>
              <a:t>Next I want to talk about 2 really clever pieces of tech created by a company called SafetoNet. </a:t>
            </a:r>
            <a:endParaRPr sz="1000">
              <a:latin typeface="Poppins"/>
              <a:ea typeface="Poppins"/>
              <a:cs typeface="Poppins"/>
              <a:sym typeface="Poppins"/>
            </a:endParaRPr>
          </a:p>
          <a:p>
            <a:pPr indent="0" lvl="0" marL="0" rtl="0" algn="l">
              <a:spcBef>
                <a:spcPts val="0"/>
              </a:spcBef>
              <a:spcAft>
                <a:spcPts val="0"/>
              </a:spcAft>
              <a:buClr>
                <a:schemeClr val="dk1"/>
              </a:buClr>
              <a:buSzPts val="900"/>
              <a:buFont typeface="Arial"/>
              <a:buNone/>
            </a:pPr>
            <a:r>
              <a:rPr lang="en-GB" sz="1000">
                <a:latin typeface="Poppins"/>
                <a:ea typeface="Poppins"/>
                <a:cs typeface="Poppins"/>
                <a:sym typeface="Poppins"/>
              </a:rPr>
              <a:t>The first thing they have created is called the Safeguarding Assistant which is the picture in the bottom left. This uses a smart keyboard to monitor words children are typing in texts and messages. It doesn’t tell anyone about it or send the messages to parents – they only get an overview of the child's activity. Instead, the Safeguarding Assistant pops up warning to reminding the child that words they are using might not be kind or they might be seen as bullying or aggressive. Also if a child types in words like depressed, the tech directs them towards safe places to get advice and support. I think that’s such a good idea!</a:t>
            </a:r>
            <a:endParaRPr sz="1000">
              <a:latin typeface="Poppins"/>
              <a:ea typeface="Poppins"/>
              <a:cs typeface="Poppins"/>
              <a:sym typeface="Poppins"/>
            </a:endParaRPr>
          </a:p>
          <a:p>
            <a:pPr indent="0" lvl="0" marL="0" rtl="0" algn="l">
              <a:spcBef>
                <a:spcPts val="0"/>
              </a:spcBef>
              <a:spcAft>
                <a:spcPts val="0"/>
              </a:spcAft>
              <a:buClr>
                <a:schemeClr val="dk1"/>
              </a:buClr>
              <a:buSzPts val="900"/>
              <a:buFont typeface="Arial"/>
              <a:buNone/>
            </a:pPr>
            <a:r>
              <a:t/>
            </a:r>
            <a:endParaRPr sz="1000">
              <a:latin typeface="Poppins"/>
              <a:ea typeface="Poppins"/>
              <a:cs typeface="Poppins"/>
              <a:sym typeface="Poppins"/>
            </a:endParaRPr>
          </a:p>
          <a:p>
            <a:pPr indent="0" lvl="0" marL="0" rtl="0" algn="l">
              <a:spcBef>
                <a:spcPts val="0"/>
              </a:spcBef>
              <a:spcAft>
                <a:spcPts val="0"/>
              </a:spcAft>
              <a:buClr>
                <a:schemeClr val="dk1"/>
              </a:buClr>
              <a:buSzPts val="900"/>
              <a:buFont typeface="Arial"/>
              <a:buNone/>
            </a:pPr>
            <a:r>
              <a:rPr lang="en-GB" sz="1000">
                <a:latin typeface="Poppins"/>
                <a:ea typeface="Poppins"/>
                <a:cs typeface="Poppins"/>
                <a:sym typeface="Poppins"/>
              </a:rPr>
              <a:t>The second piece of tech created by SafetoNet hasn’t been fully developed and tested yet but it’s another very clever idea. An AI system (which means Artificial Intelligence) monitors video content as it being viewed and blurs anything unsuitable before a child sees it. For example if you were watching a video and inappropriate violence or nudity was in the video, the screen would become blurred. It will be very interesting to see how that piece of tech develops. </a:t>
            </a:r>
            <a:endParaRPr sz="1000">
              <a:latin typeface="Poppins"/>
              <a:ea typeface="Poppins"/>
              <a:cs typeface="Poppins"/>
              <a:sym typeface="Poppins"/>
            </a:endParaRPr>
          </a:p>
        </p:txBody>
      </p:sp>
      <p:sp>
        <p:nvSpPr>
          <p:cNvPr id="157" name="Google Shape;157;p3: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GB" sz="1000">
                <a:latin typeface="Poppins"/>
                <a:ea typeface="Poppins"/>
                <a:cs typeface="Poppins"/>
                <a:sym typeface="Poppins"/>
              </a:rPr>
              <a:t>We are now going to meet our first Tech for Safety role model. We are to hear from Caroline who is the founder of a company called Natterhub. Caroline's company specialise in online safety and digital literacy for children – so the Natterhub website is another great place for you to check out after today’s lesson. </a:t>
            </a:r>
            <a:endParaRPr sz="1000">
              <a:latin typeface="Poppins"/>
              <a:ea typeface="Poppins"/>
              <a:cs typeface="Poppins"/>
              <a:sym typeface="Poppins"/>
            </a:endParaRPr>
          </a:p>
          <a:p>
            <a:pPr indent="0" lvl="0" marL="0" rtl="0" algn="l">
              <a:spcBef>
                <a:spcPts val="0"/>
              </a:spcBef>
              <a:spcAft>
                <a:spcPts val="0"/>
              </a:spcAft>
              <a:buClr>
                <a:schemeClr val="dk1"/>
              </a:buClr>
              <a:buSzPts val="1400"/>
              <a:buFont typeface="Arial"/>
              <a:buNone/>
            </a:pPr>
            <a:r>
              <a:rPr lang="en-GB" sz="1000">
                <a:latin typeface="Poppins"/>
                <a:ea typeface="Poppins"/>
                <a:cs typeface="Poppins"/>
                <a:sym typeface="Poppins"/>
              </a:rPr>
              <a:t> </a:t>
            </a:r>
            <a:endParaRPr sz="1000">
              <a:latin typeface="Poppins"/>
              <a:ea typeface="Poppins"/>
              <a:cs typeface="Poppins"/>
              <a:sym typeface="Poppins"/>
            </a:endParaRPr>
          </a:p>
          <a:p>
            <a:pPr indent="0" lvl="0" marL="0" rtl="0" algn="l">
              <a:spcBef>
                <a:spcPts val="0"/>
              </a:spcBef>
              <a:spcAft>
                <a:spcPts val="0"/>
              </a:spcAft>
              <a:buClr>
                <a:schemeClr val="dk1"/>
              </a:buClr>
              <a:buSzPts val="1400"/>
              <a:buFont typeface="Arial"/>
              <a:buNone/>
            </a:pPr>
            <a:r>
              <a:rPr lang="en-GB" sz="1000">
                <a:latin typeface="Poppins"/>
                <a:ea typeface="Poppins"/>
                <a:cs typeface="Poppins"/>
                <a:sym typeface="Poppins"/>
              </a:rPr>
              <a:t>Here is a clip of Caroline explaining what Natterhub is all about and what she really enjoys about her job. </a:t>
            </a:r>
            <a:endParaRPr sz="1000">
              <a:latin typeface="Poppins"/>
              <a:ea typeface="Poppins"/>
              <a:cs typeface="Poppins"/>
              <a:sym typeface="Poppins"/>
            </a:endParaRPr>
          </a:p>
          <a:p>
            <a:pPr indent="0" lvl="0" marL="0" rtl="0" algn="l">
              <a:spcBef>
                <a:spcPts val="0"/>
              </a:spcBef>
              <a:spcAft>
                <a:spcPts val="0"/>
              </a:spcAft>
              <a:buClr>
                <a:schemeClr val="dk1"/>
              </a:buClr>
              <a:buSzPts val="1400"/>
              <a:buFont typeface="Arial"/>
              <a:buNone/>
            </a:pPr>
            <a:r>
              <a:t/>
            </a:r>
            <a:endParaRPr sz="1000">
              <a:latin typeface="Poppins"/>
              <a:ea typeface="Poppins"/>
              <a:cs typeface="Poppins"/>
              <a:sym typeface="Poppins"/>
            </a:endParaRPr>
          </a:p>
          <a:p>
            <a:pPr indent="0" lvl="0" marL="0" rtl="0" algn="l">
              <a:spcBef>
                <a:spcPts val="0"/>
              </a:spcBef>
              <a:spcAft>
                <a:spcPts val="0"/>
              </a:spcAft>
              <a:buClr>
                <a:schemeClr val="dk1"/>
              </a:buClr>
              <a:buSzPts val="1400"/>
              <a:buFont typeface="Arial"/>
              <a:buNone/>
            </a:pPr>
            <a:r>
              <a:rPr lang="en-GB" sz="1000">
                <a:solidFill>
                  <a:srgbClr val="60A0FA"/>
                </a:solidFill>
                <a:latin typeface="Poppins"/>
                <a:ea typeface="Poppins"/>
                <a:cs typeface="Poppins"/>
                <a:sym typeface="Poppins"/>
              </a:rPr>
              <a:t>PLAY VIDEO from 7:37 – 10:50 (Caroline image hyperlinked) </a:t>
            </a:r>
            <a:endParaRPr sz="1000">
              <a:solidFill>
                <a:srgbClr val="60A0FA"/>
              </a:solidFill>
              <a:latin typeface="Poppins"/>
              <a:ea typeface="Poppins"/>
              <a:cs typeface="Poppins"/>
              <a:sym typeface="Poppins"/>
            </a:endParaRPr>
          </a:p>
          <a:p>
            <a:pPr indent="0" lvl="0" marL="0" rtl="0" algn="l">
              <a:spcBef>
                <a:spcPts val="0"/>
              </a:spcBef>
              <a:spcAft>
                <a:spcPts val="0"/>
              </a:spcAft>
              <a:buClr>
                <a:schemeClr val="dk1"/>
              </a:buClr>
              <a:buSzPts val="1400"/>
              <a:buFont typeface="Arial"/>
              <a:buNone/>
            </a:pPr>
            <a:r>
              <a:t/>
            </a:r>
            <a:endParaRPr sz="1000">
              <a:latin typeface="Poppins"/>
              <a:ea typeface="Poppins"/>
              <a:cs typeface="Poppins"/>
              <a:sym typeface="Poppins"/>
            </a:endParaRPr>
          </a:p>
          <a:p>
            <a:pPr indent="0" lvl="0" marL="0" rtl="0" algn="l">
              <a:spcBef>
                <a:spcPts val="0"/>
              </a:spcBef>
              <a:spcAft>
                <a:spcPts val="0"/>
              </a:spcAft>
              <a:buClr>
                <a:schemeClr val="dk1"/>
              </a:buClr>
              <a:buSzPts val="1400"/>
              <a:buFont typeface="Arial"/>
              <a:buNone/>
            </a:pPr>
            <a:r>
              <a:rPr lang="en-GB" sz="1000">
                <a:latin typeface="Poppins"/>
                <a:ea typeface="Poppins"/>
                <a:cs typeface="Poppins"/>
                <a:sym typeface="Poppins"/>
              </a:rPr>
              <a:t>Isn’t it fantastic that Caroline had an idea and decided to do something about it. Perhaps some of you could be the entrepreneurs of the future like Caroline and set up your own companies. </a:t>
            </a:r>
            <a:endParaRPr sz="800">
              <a:latin typeface="Poppins"/>
              <a:ea typeface="Poppins"/>
              <a:cs typeface="Poppins"/>
              <a:sym typeface="Poppins"/>
            </a:endParaRPr>
          </a:p>
        </p:txBody>
      </p:sp>
      <p:sp>
        <p:nvSpPr>
          <p:cNvPr id="168" name="Google Shape;168;p4: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GB" sz="1000">
                <a:latin typeface="Poppins"/>
                <a:ea typeface="Poppins"/>
                <a:cs typeface="Poppins"/>
                <a:sym typeface="Poppins"/>
              </a:rPr>
              <a:t>We are now going to have a look at how technology is being used for safety offline. This means in our everyday lives when we are travelling around. There are so many examples of tech I could show you here but I wanted to show you a few you may not have heard of before. </a:t>
            </a:r>
            <a:endParaRPr sz="1000">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000">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GB" sz="1000">
                <a:latin typeface="Poppins"/>
                <a:ea typeface="Poppins"/>
                <a:cs typeface="Poppins"/>
                <a:sym typeface="Poppins"/>
              </a:rPr>
              <a:t>The first picture on the top left is of a special electronic monitoring system which can be put into babies and children’s car seats – it’s called Driver’s Little Helper. Often when parents are driving, they can’t see or monitor if children in the back of the car have stayed in the seat. Young children especially have a habit of wiggling their way out of the seatbelt. This can be very dangerous, especially if the car breaks sharply. Driver’s Little Helper is a sensor which goes under the pads on the car seat and connects to the drivers phone. It then send alerts to the phone if they are out of their seat. It even gives you a temperature reading so the driver can tell if the baby or child is too hot or too cold. </a:t>
            </a:r>
            <a:endParaRPr sz="1000">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000">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GB" sz="1000">
                <a:latin typeface="Poppins"/>
                <a:ea typeface="Poppins"/>
                <a:cs typeface="Poppins"/>
                <a:sym typeface="Poppins"/>
              </a:rPr>
              <a:t>The picture on the top right is of an app called bSafe. How many times have you heard people say “text me when you get there or ring me when you get home?” . Well bSafe allows the user to select family and friends to track where you are. Also, if you're ever in a dangerous situation while walking alone, you can press a big red </a:t>
            </a:r>
            <a:r>
              <a:rPr b="1" lang="en-GB" sz="1000">
                <a:latin typeface="Poppins"/>
                <a:ea typeface="Poppins"/>
                <a:cs typeface="Poppins"/>
                <a:sym typeface="Poppins"/>
              </a:rPr>
              <a:t>SOS</a:t>
            </a:r>
            <a:r>
              <a:rPr lang="en-GB" sz="1000">
                <a:latin typeface="Poppins"/>
                <a:ea typeface="Poppins"/>
                <a:cs typeface="Poppins"/>
                <a:sym typeface="Poppins"/>
              </a:rPr>
              <a:t> button in the app. With the premium version, you can simply say a codeword to activate the </a:t>
            </a:r>
            <a:r>
              <a:rPr b="1" lang="en-GB" sz="1000">
                <a:latin typeface="Poppins"/>
                <a:ea typeface="Poppins"/>
                <a:cs typeface="Poppins"/>
                <a:sym typeface="Poppins"/>
              </a:rPr>
              <a:t>SOS </a:t>
            </a:r>
            <a:r>
              <a:rPr lang="en-GB" sz="1000">
                <a:latin typeface="Poppins"/>
                <a:ea typeface="Poppins"/>
                <a:cs typeface="Poppins"/>
                <a:sym typeface="Poppins"/>
              </a:rPr>
              <a:t>button. bSafe will immediately notify your connections and will start a live audio and video stream of what's happening around you. Your family and friends can then call the police if they see that you're in danger.</a:t>
            </a:r>
            <a:endParaRPr sz="1000">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000">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GB" sz="1000">
                <a:latin typeface="Poppins"/>
                <a:ea typeface="Poppins"/>
                <a:cs typeface="Poppins"/>
                <a:sym typeface="Poppins"/>
              </a:rPr>
              <a:t>I’m sure you know that the bottom left picture is an Apple Watch but did you know about all of the clever safety features in the watch. Most recently this includes fall detection. Your watch can actually detect if you fall over or faint and gives you the option to call the emergency services by simply swiping across. I’m sure that will help so many people now and in the future. </a:t>
            </a:r>
            <a:endParaRPr sz="1000">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000">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GB" sz="1000">
                <a:latin typeface="Poppins"/>
                <a:ea typeface="Poppins"/>
                <a:cs typeface="Poppins"/>
                <a:sym typeface="Poppins"/>
              </a:rPr>
              <a:t>The picture on the bottom right is of another really clever app called Amble. Amble isn’t just a standard GPS mapping device like Google Maps – it allows you to personalise your travels. For example, if you are walking home at night time, Amble can map out the a route for you which is the safest and best lit because areas which are better lit are more likely to be safer to walk through. It also uses landmarks to direct you rather than distance because we all know it can get a little confusing when your navigation app says ‘turn left in 30 meters’. It also speaks to you so you can keep it in your pocket rather than be looking down at your phone. So many clever features! </a:t>
            </a:r>
            <a:endParaRPr sz="1000">
              <a:latin typeface="Poppins"/>
              <a:ea typeface="Poppins"/>
              <a:cs typeface="Poppins"/>
              <a:sym typeface="Poppins"/>
            </a:endParaRPr>
          </a:p>
        </p:txBody>
      </p:sp>
      <p:sp>
        <p:nvSpPr>
          <p:cNvPr id="181" name="Google Shape;181;p5: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rPr lang="en-GB" sz="1000">
                <a:latin typeface="Poppins"/>
                <a:ea typeface="Poppins"/>
                <a:cs typeface="Poppins"/>
                <a:sym typeface="Poppins"/>
              </a:rPr>
              <a:t>I think what is really key to remember about online safety is that we will always need people working in this area and developing new technology. As technology advances, it brings with it new risks and dangers so its so important we have people continuously working to keep us safe in the online world. </a:t>
            </a:r>
            <a:endParaRPr sz="1000">
              <a:latin typeface="Poppins"/>
              <a:ea typeface="Poppins"/>
              <a:cs typeface="Poppins"/>
              <a:sym typeface="Poppins"/>
            </a:endParaRPr>
          </a:p>
          <a:p>
            <a:pPr indent="0" lvl="0" marL="0" rtl="0" algn="l">
              <a:spcBef>
                <a:spcPts val="0"/>
              </a:spcBef>
              <a:spcAft>
                <a:spcPts val="0"/>
              </a:spcAft>
              <a:buClr>
                <a:schemeClr val="dk1"/>
              </a:buClr>
              <a:buSzPts val="1200"/>
              <a:buFont typeface="Arial"/>
              <a:buNone/>
            </a:pPr>
            <a:r>
              <a:t/>
            </a:r>
            <a:endParaRPr sz="1000">
              <a:latin typeface="Poppins"/>
              <a:ea typeface="Poppins"/>
              <a:cs typeface="Poppins"/>
              <a:sym typeface="Poppins"/>
            </a:endParaRPr>
          </a:p>
          <a:p>
            <a:pPr indent="0" lvl="0" marL="0" rtl="0" algn="l">
              <a:spcBef>
                <a:spcPts val="0"/>
              </a:spcBef>
              <a:spcAft>
                <a:spcPts val="0"/>
              </a:spcAft>
              <a:buClr>
                <a:schemeClr val="dk1"/>
              </a:buClr>
              <a:buSzPts val="1200"/>
              <a:buFont typeface="Arial"/>
              <a:buNone/>
            </a:pPr>
            <a:r>
              <a:rPr lang="en-GB" sz="1000">
                <a:latin typeface="Poppins"/>
                <a:ea typeface="Poppins"/>
                <a:cs typeface="Poppins"/>
                <a:sym typeface="Poppins"/>
              </a:rPr>
              <a:t>If you would like a future career working to protect others online. You could be a Net Developer . As a net developer, you could be responsible for designing and developing online software for companies. This could include creating the safe search engines of the future or designing software to help protect people online and find threats or inappropriate content.  </a:t>
            </a:r>
            <a:endParaRPr sz="1000">
              <a:latin typeface="Poppins"/>
              <a:ea typeface="Poppins"/>
              <a:cs typeface="Poppins"/>
              <a:sym typeface="Poppins"/>
            </a:endParaRPr>
          </a:p>
          <a:p>
            <a:pPr indent="0" lvl="0" marL="0" rtl="0" algn="l">
              <a:spcBef>
                <a:spcPts val="600"/>
              </a:spcBef>
              <a:spcAft>
                <a:spcPts val="0"/>
              </a:spcAft>
              <a:buClr>
                <a:schemeClr val="dk1"/>
              </a:buClr>
              <a:buSzPts val="1200"/>
              <a:buFont typeface="Arial"/>
              <a:buNone/>
            </a:pPr>
            <a:r>
              <a:t/>
            </a:r>
            <a:endParaRPr sz="1000">
              <a:latin typeface="Poppins"/>
              <a:ea typeface="Poppins"/>
              <a:cs typeface="Poppins"/>
              <a:sym typeface="Poppins"/>
            </a:endParaRPr>
          </a:p>
          <a:p>
            <a:pPr indent="0" lvl="0" marL="0" rtl="0" algn="l">
              <a:spcBef>
                <a:spcPts val="0"/>
              </a:spcBef>
              <a:spcAft>
                <a:spcPts val="0"/>
              </a:spcAft>
              <a:buClr>
                <a:schemeClr val="dk1"/>
              </a:buClr>
              <a:buSzPts val="1200"/>
              <a:buFont typeface="Arial"/>
              <a:buNone/>
            </a:pPr>
            <a:r>
              <a:rPr lang="en-GB" sz="1000">
                <a:latin typeface="Poppins"/>
                <a:ea typeface="Poppins"/>
                <a:cs typeface="Poppins"/>
                <a:sym typeface="Poppins"/>
              </a:rPr>
              <a:t>You could also be an app developer. As an app developer, you could design and develop apps to help keep both children and adults safe online. </a:t>
            </a:r>
            <a:endParaRPr sz="1000">
              <a:latin typeface="Poppins"/>
              <a:ea typeface="Poppins"/>
              <a:cs typeface="Poppins"/>
              <a:sym typeface="Poppins"/>
            </a:endParaRPr>
          </a:p>
          <a:p>
            <a:pPr indent="0" lvl="0" marL="0" rtl="0" algn="l">
              <a:lnSpc>
                <a:spcPct val="100000"/>
              </a:lnSpc>
              <a:spcBef>
                <a:spcPts val="0"/>
              </a:spcBef>
              <a:spcAft>
                <a:spcPts val="0"/>
              </a:spcAft>
              <a:buSzPts val="1400"/>
              <a:buNone/>
            </a:pPr>
            <a:r>
              <a:t/>
            </a:r>
            <a:endParaRPr/>
          </a:p>
        </p:txBody>
      </p:sp>
      <p:sp>
        <p:nvSpPr>
          <p:cNvPr id="196" name="Google Shape;196;p6: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7: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p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rPr lang="en-GB" sz="1000">
                <a:latin typeface="Poppins"/>
                <a:ea typeface="Poppins"/>
                <a:cs typeface="Poppins"/>
                <a:sym typeface="Poppins"/>
              </a:rPr>
              <a:t>We are going to move on now to how technology is used to reduce risks for businesses. Before we look into the tech in this area I just want to discuss the meaning of some of these words and also why it’s so important that we have people working in these areas. </a:t>
            </a:r>
            <a:endParaRPr sz="1000">
              <a:latin typeface="Poppins"/>
              <a:ea typeface="Poppins"/>
              <a:cs typeface="Poppins"/>
              <a:sym typeface="Poppins"/>
            </a:endParaRPr>
          </a:p>
          <a:p>
            <a:pPr indent="0" lvl="0" marL="0" rtl="0" algn="l">
              <a:spcBef>
                <a:spcPts val="0"/>
              </a:spcBef>
              <a:spcAft>
                <a:spcPts val="0"/>
              </a:spcAft>
              <a:buClr>
                <a:schemeClr val="dk1"/>
              </a:buClr>
              <a:buSzPts val="1200"/>
              <a:buFont typeface="Arial"/>
              <a:buNone/>
            </a:pPr>
            <a:r>
              <a:t/>
            </a:r>
            <a:endParaRPr sz="1000">
              <a:latin typeface="Poppins"/>
              <a:ea typeface="Poppins"/>
              <a:cs typeface="Poppins"/>
              <a:sym typeface="Poppins"/>
            </a:endParaRPr>
          </a:p>
          <a:p>
            <a:pPr indent="0" lvl="0" marL="0" rtl="0" algn="l">
              <a:spcBef>
                <a:spcPts val="0"/>
              </a:spcBef>
              <a:spcAft>
                <a:spcPts val="0"/>
              </a:spcAft>
              <a:buClr>
                <a:schemeClr val="dk1"/>
              </a:buClr>
              <a:buSzPts val="1200"/>
              <a:buFont typeface="Arial"/>
              <a:buNone/>
            </a:pPr>
            <a:r>
              <a:rPr lang="en-GB" sz="1000">
                <a:latin typeface="Poppins"/>
                <a:ea typeface="Poppins"/>
                <a:cs typeface="Poppins"/>
                <a:sym typeface="Poppins"/>
              </a:rPr>
              <a:t>So what is cyber crime? Cybercrime is any criminal activity that targets or uses a computer or device connected to a network. People usually commit this crime as they are trying to steal money or information from a person or company. </a:t>
            </a:r>
            <a:endParaRPr sz="1000">
              <a:latin typeface="Poppins"/>
              <a:ea typeface="Poppins"/>
              <a:cs typeface="Poppins"/>
              <a:sym typeface="Poppins"/>
            </a:endParaRPr>
          </a:p>
          <a:p>
            <a:pPr indent="0" lvl="0" marL="0" rtl="0" algn="l">
              <a:spcBef>
                <a:spcPts val="0"/>
              </a:spcBef>
              <a:spcAft>
                <a:spcPts val="0"/>
              </a:spcAft>
              <a:buClr>
                <a:schemeClr val="dk1"/>
              </a:buClr>
              <a:buSzPts val="1200"/>
              <a:buFont typeface="Arial"/>
              <a:buNone/>
            </a:pPr>
            <a:r>
              <a:t/>
            </a:r>
            <a:endParaRPr sz="1000">
              <a:latin typeface="Poppins"/>
              <a:ea typeface="Poppins"/>
              <a:cs typeface="Poppins"/>
              <a:sym typeface="Poppins"/>
            </a:endParaRPr>
          </a:p>
          <a:p>
            <a:pPr indent="0" lvl="0" marL="0" rtl="0" algn="l">
              <a:spcBef>
                <a:spcPts val="0"/>
              </a:spcBef>
              <a:spcAft>
                <a:spcPts val="0"/>
              </a:spcAft>
              <a:buClr>
                <a:schemeClr val="dk1"/>
              </a:buClr>
              <a:buSzPts val="1200"/>
              <a:buFont typeface="Arial"/>
              <a:buNone/>
            </a:pPr>
            <a:r>
              <a:rPr lang="en-GB" sz="1000">
                <a:latin typeface="Poppins"/>
                <a:ea typeface="Poppins"/>
                <a:cs typeface="Poppins"/>
                <a:sym typeface="Poppins"/>
              </a:rPr>
              <a:t>Cyber attacks can be carried out by cyber criminals, hackers, governments, military or even unhappy employees of a business. </a:t>
            </a:r>
            <a:endParaRPr sz="1000">
              <a:latin typeface="Poppins"/>
              <a:ea typeface="Poppins"/>
              <a:cs typeface="Poppins"/>
              <a:sym typeface="Poppins"/>
            </a:endParaRPr>
          </a:p>
          <a:p>
            <a:pPr indent="0" lvl="0" marL="0" rtl="0" algn="l">
              <a:spcBef>
                <a:spcPts val="0"/>
              </a:spcBef>
              <a:spcAft>
                <a:spcPts val="0"/>
              </a:spcAft>
              <a:buClr>
                <a:schemeClr val="dk1"/>
              </a:buClr>
              <a:buSzPts val="1200"/>
              <a:buFont typeface="Arial"/>
              <a:buNone/>
            </a:pPr>
            <a:r>
              <a:t/>
            </a:r>
            <a:endParaRPr sz="1000">
              <a:latin typeface="Poppins"/>
              <a:ea typeface="Poppins"/>
              <a:cs typeface="Poppins"/>
              <a:sym typeface="Poppins"/>
            </a:endParaRPr>
          </a:p>
          <a:p>
            <a:pPr indent="0" lvl="0" marL="0" rtl="0" algn="l">
              <a:spcBef>
                <a:spcPts val="0"/>
              </a:spcBef>
              <a:spcAft>
                <a:spcPts val="0"/>
              </a:spcAft>
              <a:buClr>
                <a:schemeClr val="dk1"/>
              </a:buClr>
              <a:buSzPts val="1200"/>
              <a:buFont typeface="Arial"/>
              <a:buNone/>
            </a:pPr>
            <a:r>
              <a:rPr lang="en-GB" sz="1000">
                <a:latin typeface="Poppins"/>
                <a:ea typeface="Poppins"/>
                <a:cs typeface="Poppins"/>
                <a:sym typeface="Poppins"/>
              </a:rPr>
              <a:t>It is not rare unfortunately and in 2020 alone, it cost the UK government £3 billion and around half of UK companies had a cyber attack breach - which means they had money or information stolen from them. </a:t>
            </a:r>
            <a:endParaRPr sz="1000">
              <a:latin typeface="Poppins"/>
              <a:ea typeface="Poppins"/>
              <a:cs typeface="Poppins"/>
              <a:sym typeface="Poppins"/>
            </a:endParaRPr>
          </a:p>
          <a:p>
            <a:pPr indent="0" lvl="0" marL="0" rtl="0" algn="l">
              <a:spcBef>
                <a:spcPts val="0"/>
              </a:spcBef>
              <a:spcAft>
                <a:spcPts val="0"/>
              </a:spcAft>
              <a:buClr>
                <a:schemeClr val="dk1"/>
              </a:buClr>
              <a:buSzPts val="1200"/>
              <a:buFont typeface="Arial"/>
              <a:buNone/>
            </a:pPr>
            <a:r>
              <a:t/>
            </a:r>
            <a:endParaRPr sz="1000">
              <a:latin typeface="Poppins"/>
              <a:ea typeface="Poppins"/>
              <a:cs typeface="Poppins"/>
              <a:sym typeface="Poppins"/>
            </a:endParaRPr>
          </a:p>
          <a:p>
            <a:pPr indent="0" lvl="0" marL="0" rtl="0" algn="l">
              <a:spcBef>
                <a:spcPts val="0"/>
              </a:spcBef>
              <a:spcAft>
                <a:spcPts val="0"/>
              </a:spcAft>
              <a:buClr>
                <a:schemeClr val="dk1"/>
              </a:buClr>
              <a:buSzPts val="1200"/>
              <a:buFont typeface="Arial"/>
              <a:buNone/>
            </a:pPr>
            <a:r>
              <a:rPr lang="en-GB" sz="1000">
                <a:latin typeface="Poppins"/>
                <a:ea typeface="Poppins"/>
                <a:cs typeface="Poppins"/>
                <a:sym typeface="Poppins"/>
              </a:rPr>
              <a:t>'Hackers’ is likely to be a word you have heard of before. Hacker used to actually mean someone who liked to do new things with a computer. Now hackers are known as cyber criminals - so people using things like computer programmes and viruses to steal money or data or sometimes just cause damage to other people’s computers. </a:t>
            </a:r>
            <a:endParaRPr sz="1000">
              <a:latin typeface="Poppins"/>
              <a:ea typeface="Poppins"/>
              <a:cs typeface="Poppins"/>
              <a:sym typeface="Poppins"/>
            </a:endParaRPr>
          </a:p>
          <a:p>
            <a:pPr indent="0" lvl="0" marL="0" rtl="0" algn="l">
              <a:spcBef>
                <a:spcPts val="0"/>
              </a:spcBef>
              <a:spcAft>
                <a:spcPts val="0"/>
              </a:spcAft>
              <a:buClr>
                <a:schemeClr val="dk1"/>
              </a:buClr>
              <a:buSzPts val="1200"/>
              <a:buFont typeface="Arial"/>
              <a:buNone/>
            </a:pPr>
            <a:r>
              <a:t/>
            </a:r>
            <a:endParaRPr sz="1000">
              <a:latin typeface="Poppins"/>
              <a:ea typeface="Poppins"/>
              <a:cs typeface="Poppins"/>
              <a:sym typeface="Poppins"/>
            </a:endParaRPr>
          </a:p>
          <a:p>
            <a:pPr indent="0" lvl="0" marL="0" rtl="0" algn="l">
              <a:spcBef>
                <a:spcPts val="0"/>
              </a:spcBef>
              <a:spcAft>
                <a:spcPts val="0"/>
              </a:spcAft>
              <a:buClr>
                <a:schemeClr val="dk1"/>
              </a:buClr>
              <a:buSzPts val="1200"/>
              <a:buFont typeface="Arial"/>
              <a:buNone/>
            </a:pPr>
            <a:r>
              <a:rPr lang="en-GB" sz="1000">
                <a:latin typeface="Poppins"/>
                <a:ea typeface="Poppins"/>
                <a:cs typeface="Poppins"/>
                <a:sym typeface="Poppins"/>
              </a:rPr>
              <a:t>The picture in the bottom is of one of the most famous child hackers in the world - his name is Reuben Paul. Reuben is actually what we call an ethical hacker. Ethical hackers try to hack into things to see if it is possible. They then use this knowledge to help stop others being able to do the same. You basically need to think and act like a hacker to be able to stop them. Let’s watch a short clip about Reuben: </a:t>
            </a:r>
            <a:endParaRPr sz="1000">
              <a:latin typeface="Poppins"/>
              <a:ea typeface="Poppins"/>
              <a:cs typeface="Poppins"/>
              <a:sym typeface="Poppins"/>
            </a:endParaRPr>
          </a:p>
          <a:p>
            <a:pPr indent="0" lvl="0" marL="0" rtl="0" algn="l">
              <a:spcBef>
                <a:spcPts val="0"/>
              </a:spcBef>
              <a:spcAft>
                <a:spcPts val="0"/>
              </a:spcAft>
              <a:buClr>
                <a:schemeClr val="dk1"/>
              </a:buClr>
              <a:buSzPts val="1200"/>
              <a:buFont typeface="Arial"/>
              <a:buNone/>
            </a:pPr>
            <a:r>
              <a:rPr lang="en-GB" sz="1000" u="sng">
                <a:solidFill>
                  <a:srgbClr val="60A0FA"/>
                </a:solidFill>
                <a:latin typeface="Poppins"/>
                <a:ea typeface="Poppins"/>
                <a:cs typeface="Poppins"/>
                <a:sym typeface="Poppins"/>
                <a:hlinkClick r:id="rId2">
                  <a:extLst>
                    <a:ext uri="{A12FA001-AC4F-418D-AE19-62706E023703}">
                      <ahyp:hlinkClr val="tx"/>
                    </a:ext>
                  </a:extLst>
                </a:hlinkClick>
              </a:rPr>
              <a:t>https://www.youtube.com/watch?v=swckduMfnf8</a:t>
            </a:r>
            <a:r>
              <a:rPr lang="en-GB" sz="1000">
                <a:solidFill>
                  <a:srgbClr val="60A0FA"/>
                </a:solidFill>
                <a:latin typeface="Poppins"/>
                <a:ea typeface="Poppins"/>
                <a:cs typeface="Poppins"/>
                <a:sym typeface="Poppins"/>
              </a:rPr>
              <a:t> (Play YouTube Clip) </a:t>
            </a:r>
            <a:endParaRPr sz="1000">
              <a:solidFill>
                <a:srgbClr val="60A0FA"/>
              </a:solidFill>
              <a:latin typeface="Poppins"/>
              <a:ea typeface="Poppins"/>
              <a:cs typeface="Poppins"/>
              <a:sym typeface="Poppins"/>
            </a:endParaRPr>
          </a:p>
          <a:p>
            <a:pPr indent="0" lvl="0" marL="0" rtl="0" algn="l">
              <a:spcBef>
                <a:spcPts val="0"/>
              </a:spcBef>
              <a:spcAft>
                <a:spcPts val="0"/>
              </a:spcAft>
              <a:buClr>
                <a:schemeClr val="dk1"/>
              </a:buClr>
              <a:buSzPts val="1200"/>
              <a:buFont typeface="Arial"/>
              <a:buNone/>
            </a:pPr>
            <a:r>
              <a:rPr lang="en-GB" sz="1000">
                <a:latin typeface="Poppins"/>
                <a:ea typeface="Poppins"/>
                <a:cs typeface="Poppins"/>
                <a:sym typeface="Poppins"/>
              </a:rPr>
              <a:t>If you search for Reuben’s name you will find lots of fantastic talks he has given about cybersecurity and the many different things he has been able to hack - including toys and tech you might have in your home. </a:t>
            </a:r>
            <a:endParaRPr sz="1000">
              <a:latin typeface="Poppins"/>
              <a:ea typeface="Poppins"/>
              <a:cs typeface="Poppins"/>
              <a:sym typeface="Poppins"/>
            </a:endParaRPr>
          </a:p>
        </p:txBody>
      </p:sp>
      <p:sp>
        <p:nvSpPr>
          <p:cNvPr id="211" name="Google Shape;211;p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GB" sz="1000">
                <a:latin typeface="Poppins"/>
                <a:ea typeface="Poppins"/>
                <a:cs typeface="Poppins"/>
                <a:sym typeface="Poppins"/>
              </a:rPr>
              <a:t>So now we have discussed the threats businesses face from hackers and cyber criminals. Let’s have a look at some of the tech trying to stop hackers. These actually all apply for us personally as well as businesses. </a:t>
            </a:r>
            <a:endParaRPr sz="1000">
              <a:latin typeface="Poppins"/>
              <a:ea typeface="Poppins"/>
              <a:cs typeface="Poppins"/>
              <a:sym typeface="Poppins"/>
            </a:endParaRPr>
          </a:p>
          <a:p>
            <a:pPr indent="0" lvl="0" marL="0" rtl="0" algn="l">
              <a:spcBef>
                <a:spcPts val="0"/>
              </a:spcBef>
              <a:spcAft>
                <a:spcPts val="0"/>
              </a:spcAft>
              <a:buClr>
                <a:schemeClr val="dk1"/>
              </a:buClr>
              <a:buSzPts val="1400"/>
              <a:buFont typeface="Arial"/>
              <a:buNone/>
            </a:pPr>
            <a:r>
              <a:t/>
            </a:r>
            <a:endParaRPr sz="1000">
              <a:latin typeface="Poppins"/>
              <a:ea typeface="Poppins"/>
              <a:cs typeface="Poppins"/>
              <a:sym typeface="Poppins"/>
            </a:endParaRPr>
          </a:p>
          <a:p>
            <a:pPr indent="0" lvl="0" marL="0" rtl="0" algn="l">
              <a:spcBef>
                <a:spcPts val="0"/>
              </a:spcBef>
              <a:spcAft>
                <a:spcPts val="0"/>
              </a:spcAft>
              <a:buClr>
                <a:schemeClr val="dk1"/>
              </a:buClr>
              <a:buSzPts val="1400"/>
              <a:buFont typeface="Arial"/>
              <a:buNone/>
            </a:pPr>
            <a:r>
              <a:rPr lang="en-GB" sz="1000">
                <a:latin typeface="Poppins"/>
                <a:ea typeface="Poppins"/>
                <a:cs typeface="Poppins"/>
                <a:sym typeface="Poppins"/>
              </a:rPr>
              <a:t>You might have heard of FIREWALLS. Often schools have very strong firewalls so when a teachers try to play a clip, maybe from YouTube – you may have seen a pop up to say that that they cannot access it due to the firewall. Firewalls are software (so a programme on a computer) or hardware (a physical device) which monitors ingoing and outgoing traffic from and to a computer. This could be websites you try and access or emails you try to send or receive. If a firewall does not recognise where something is from then it will block you sending or accessing that. Many businesses install firewalls to try and protect the data and information they store on their computers. </a:t>
            </a:r>
            <a:endParaRPr sz="1000">
              <a:latin typeface="Poppins"/>
              <a:ea typeface="Poppins"/>
              <a:cs typeface="Poppins"/>
              <a:sym typeface="Poppins"/>
            </a:endParaRPr>
          </a:p>
          <a:p>
            <a:pPr indent="0" lvl="0" marL="0" rtl="0" algn="l">
              <a:spcBef>
                <a:spcPts val="0"/>
              </a:spcBef>
              <a:spcAft>
                <a:spcPts val="0"/>
              </a:spcAft>
              <a:buClr>
                <a:schemeClr val="dk1"/>
              </a:buClr>
              <a:buSzPts val="1400"/>
              <a:buFont typeface="Arial"/>
              <a:buNone/>
            </a:pPr>
            <a:r>
              <a:t/>
            </a:r>
            <a:endParaRPr sz="1000">
              <a:latin typeface="Poppins"/>
              <a:ea typeface="Poppins"/>
              <a:cs typeface="Poppins"/>
              <a:sym typeface="Poppins"/>
            </a:endParaRPr>
          </a:p>
          <a:p>
            <a:pPr indent="0" lvl="0" marL="0" rtl="0" algn="l">
              <a:spcBef>
                <a:spcPts val="0"/>
              </a:spcBef>
              <a:spcAft>
                <a:spcPts val="0"/>
              </a:spcAft>
              <a:buClr>
                <a:schemeClr val="dk1"/>
              </a:buClr>
              <a:buSzPts val="1400"/>
              <a:buFont typeface="Arial"/>
              <a:buNone/>
            </a:pPr>
            <a:r>
              <a:t/>
            </a:r>
            <a:endParaRPr sz="1000">
              <a:latin typeface="Poppins"/>
              <a:ea typeface="Poppins"/>
              <a:cs typeface="Poppins"/>
              <a:sym typeface="Poppins"/>
            </a:endParaRPr>
          </a:p>
          <a:p>
            <a:pPr indent="0" lvl="0" marL="0" rtl="0" algn="l">
              <a:spcBef>
                <a:spcPts val="0"/>
              </a:spcBef>
              <a:spcAft>
                <a:spcPts val="0"/>
              </a:spcAft>
              <a:buClr>
                <a:schemeClr val="dk1"/>
              </a:buClr>
              <a:buSzPts val="1400"/>
              <a:buFont typeface="Arial"/>
              <a:buNone/>
            </a:pPr>
            <a:r>
              <a:rPr lang="en-GB" sz="1000">
                <a:latin typeface="Poppins"/>
                <a:ea typeface="Poppins"/>
                <a:cs typeface="Poppins"/>
                <a:sym typeface="Poppins"/>
              </a:rPr>
              <a:t>You might have also heard of storing things in the cloud. This does not actually mean we send things up in the air. Many companies are storing data and information in the cloud so what does this mean? Basically in the past we have stored things on our computers and maybe even backed this up on a hard drive or USB stick. When you save something to the cloud, that data gets sent to a server (which is like a supercomputer) – these are located all over the world. Rather than one single device your data will be stored on lots of different servers. This means we can access that information from different devices and you less likely to ever lose something. So if your phone was lost or stolen and you got a new one, this is how you can restore your photos and contacts – because they have been stored on a cloud. </a:t>
            </a:r>
            <a:endParaRPr sz="1000">
              <a:latin typeface="Poppins"/>
              <a:ea typeface="Poppins"/>
              <a:cs typeface="Poppins"/>
              <a:sym typeface="Poppins"/>
            </a:endParaRPr>
          </a:p>
          <a:p>
            <a:pPr indent="0" lvl="0" marL="0" rtl="0" algn="l">
              <a:spcBef>
                <a:spcPts val="0"/>
              </a:spcBef>
              <a:spcAft>
                <a:spcPts val="0"/>
              </a:spcAft>
              <a:buClr>
                <a:schemeClr val="dk1"/>
              </a:buClr>
              <a:buSzPts val="1400"/>
              <a:buFont typeface="Arial"/>
              <a:buNone/>
            </a:pPr>
            <a:r>
              <a:t/>
            </a:r>
            <a:endParaRPr sz="1000">
              <a:latin typeface="Poppins"/>
              <a:ea typeface="Poppins"/>
              <a:cs typeface="Poppins"/>
              <a:sym typeface="Poppins"/>
            </a:endParaRPr>
          </a:p>
          <a:p>
            <a:pPr indent="0" lvl="0" marL="0" rtl="0" algn="l">
              <a:spcBef>
                <a:spcPts val="0"/>
              </a:spcBef>
              <a:spcAft>
                <a:spcPts val="0"/>
              </a:spcAft>
              <a:buClr>
                <a:schemeClr val="dk1"/>
              </a:buClr>
              <a:buSzPts val="1400"/>
              <a:buFont typeface="Arial"/>
              <a:buNone/>
            </a:pPr>
            <a:r>
              <a:t/>
            </a:r>
            <a:endParaRPr sz="1000">
              <a:latin typeface="Poppins"/>
              <a:ea typeface="Poppins"/>
              <a:cs typeface="Poppins"/>
              <a:sym typeface="Poppins"/>
            </a:endParaRPr>
          </a:p>
          <a:p>
            <a:pPr indent="0" lvl="0" marL="0" rtl="0" algn="l">
              <a:spcBef>
                <a:spcPts val="0"/>
              </a:spcBef>
              <a:spcAft>
                <a:spcPts val="0"/>
              </a:spcAft>
              <a:buClr>
                <a:schemeClr val="dk1"/>
              </a:buClr>
              <a:buSzPts val="1400"/>
              <a:buFont typeface="Arial"/>
              <a:buNone/>
            </a:pPr>
            <a:r>
              <a:rPr lang="en-GB" sz="1000">
                <a:latin typeface="Poppins"/>
                <a:ea typeface="Poppins"/>
                <a:cs typeface="Poppins"/>
                <a:sym typeface="Poppins"/>
              </a:rPr>
              <a:t>And finally and some would argue most importantly, educating people about cyber security is actually one of the best ways we can help stop cyber criminals and hackers breaking into our computers. It’s so important that businesses train their employees to understand the importance of things like using a strong password which will be hard for a hacker to guess and changing your password often. It’s also important for employees to spot things called ‘phishing emails’ which are the emails trying to trick you to click on links which contain a virus or send information which you think might be for a competition but actually its for a hacker to help guess your password or break into your computer. </a:t>
            </a:r>
            <a:endParaRPr sz="1000">
              <a:latin typeface="Poppins"/>
              <a:ea typeface="Poppins"/>
              <a:cs typeface="Poppins"/>
              <a:sym typeface="Poppins"/>
            </a:endParaRPr>
          </a:p>
          <a:p>
            <a:pPr indent="0" lvl="0" marL="0" rtl="0" algn="l">
              <a:spcBef>
                <a:spcPts val="0"/>
              </a:spcBef>
              <a:spcAft>
                <a:spcPts val="0"/>
              </a:spcAft>
              <a:buClr>
                <a:schemeClr val="dk1"/>
              </a:buClr>
              <a:buSzPts val="1400"/>
              <a:buFont typeface="Arial"/>
              <a:buNone/>
            </a:pPr>
            <a:r>
              <a:rPr lang="en-GB" sz="1000">
                <a:latin typeface="Poppins"/>
                <a:ea typeface="Poppins"/>
                <a:cs typeface="Poppins"/>
                <a:sym typeface="Poppins"/>
              </a:rPr>
              <a:t>Of course these things are also really important for everyone to personally do but for a company, one employee making a mistake and allowing a hacker access to information could cost them lots and lots of money. </a:t>
            </a:r>
            <a:endParaRPr sz="1000">
              <a:latin typeface="Poppins"/>
              <a:ea typeface="Poppins"/>
              <a:cs typeface="Poppins"/>
              <a:sym typeface="Poppins"/>
            </a:endParaRPr>
          </a:p>
        </p:txBody>
      </p:sp>
      <p:sp>
        <p:nvSpPr>
          <p:cNvPr id="223" name="Google Shape;223;p8: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GB" sz="1000">
                <a:latin typeface="Poppins"/>
                <a:ea typeface="Poppins"/>
                <a:cs typeface="Poppins"/>
                <a:sym typeface="Poppins"/>
              </a:rPr>
              <a:t>We are now going to meet our final role models for Tech for Safety and Security. We are to hear from Lianne who is a Cyber Risk Intelligence Analyst for BNP Paribas and Alisha who is a Security Awareness and Technical Training Manager at Tesco. They both work trying to protect their companies from cyber security threats. </a:t>
            </a:r>
            <a:endParaRPr sz="1000">
              <a:latin typeface="Poppins"/>
              <a:ea typeface="Poppins"/>
              <a:cs typeface="Poppins"/>
              <a:sym typeface="Poppins"/>
            </a:endParaRPr>
          </a:p>
          <a:p>
            <a:pPr indent="0" lvl="0" marL="0" rtl="0" algn="l">
              <a:spcBef>
                <a:spcPts val="0"/>
              </a:spcBef>
              <a:spcAft>
                <a:spcPts val="0"/>
              </a:spcAft>
              <a:buClr>
                <a:schemeClr val="dk1"/>
              </a:buClr>
              <a:buSzPts val="1400"/>
              <a:buFont typeface="Arial"/>
              <a:buNone/>
            </a:pPr>
            <a:r>
              <a:t/>
            </a:r>
            <a:endParaRPr sz="1000">
              <a:latin typeface="Poppins"/>
              <a:ea typeface="Poppins"/>
              <a:cs typeface="Poppins"/>
              <a:sym typeface="Poppins"/>
            </a:endParaRPr>
          </a:p>
          <a:p>
            <a:pPr indent="0" lvl="0" marL="0" rtl="0" algn="l">
              <a:spcBef>
                <a:spcPts val="0"/>
              </a:spcBef>
              <a:spcAft>
                <a:spcPts val="0"/>
              </a:spcAft>
              <a:buClr>
                <a:schemeClr val="dk1"/>
              </a:buClr>
              <a:buSzPts val="1400"/>
              <a:buFont typeface="Arial"/>
              <a:buNone/>
            </a:pPr>
            <a:r>
              <a:rPr lang="en-GB" sz="1000">
                <a:latin typeface="Poppins"/>
                <a:ea typeface="Poppins"/>
                <a:cs typeface="Poppins"/>
                <a:sym typeface="Poppins"/>
              </a:rPr>
              <a:t>We had a chat to them both to find out more about their roles</a:t>
            </a:r>
            <a:endParaRPr sz="1000">
              <a:latin typeface="Poppins"/>
              <a:ea typeface="Poppins"/>
              <a:cs typeface="Poppins"/>
              <a:sym typeface="Poppins"/>
            </a:endParaRPr>
          </a:p>
          <a:p>
            <a:pPr indent="0" lvl="0" marL="0" rtl="0" algn="l">
              <a:spcBef>
                <a:spcPts val="0"/>
              </a:spcBef>
              <a:spcAft>
                <a:spcPts val="0"/>
              </a:spcAft>
              <a:buClr>
                <a:schemeClr val="dk1"/>
              </a:buClr>
              <a:buSzPts val="1400"/>
              <a:buFont typeface="Arial"/>
              <a:buNone/>
            </a:pPr>
            <a:r>
              <a:rPr lang="en-GB" sz="1000">
                <a:solidFill>
                  <a:srgbClr val="60A0FA"/>
                </a:solidFill>
                <a:latin typeface="Poppins"/>
                <a:ea typeface="Poppins"/>
                <a:cs typeface="Poppins"/>
                <a:sym typeface="Poppins"/>
              </a:rPr>
              <a:t> </a:t>
            </a:r>
            <a:endParaRPr sz="1000">
              <a:solidFill>
                <a:srgbClr val="60A0FA"/>
              </a:solidFill>
              <a:latin typeface="Poppins"/>
              <a:ea typeface="Poppins"/>
              <a:cs typeface="Poppins"/>
              <a:sym typeface="Poppins"/>
            </a:endParaRPr>
          </a:p>
          <a:p>
            <a:pPr indent="0" lvl="0" marL="0" rtl="0" algn="l">
              <a:spcBef>
                <a:spcPts val="0"/>
              </a:spcBef>
              <a:spcAft>
                <a:spcPts val="0"/>
              </a:spcAft>
              <a:buClr>
                <a:schemeClr val="dk1"/>
              </a:buClr>
              <a:buSzPts val="1400"/>
              <a:buFont typeface="Arial"/>
              <a:buNone/>
            </a:pPr>
            <a:r>
              <a:t/>
            </a:r>
            <a:endParaRPr sz="1000">
              <a:solidFill>
                <a:srgbClr val="60A0FA"/>
              </a:solidFill>
              <a:latin typeface="Poppins"/>
              <a:ea typeface="Poppins"/>
              <a:cs typeface="Poppins"/>
              <a:sym typeface="Poppins"/>
            </a:endParaRPr>
          </a:p>
          <a:p>
            <a:pPr indent="0" lvl="0" marL="0" rtl="0" algn="l">
              <a:spcBef>
                <a:spcPts val="0"/>
              </a:spcBef>
              <a:spcAft>
                <a:spcPts val="0"/>
              </a:spcAft>
              <a:buClr>
                <a:schemeClr val="dk1"/>
              </a:buClr>
              <a:buFont typeface="Arial"/>
              <a:buNone/>
            </a:pPr>
            <a:r>
              <a:rPr lang="en-GB" sz="1000">
                <a:solidFill>
                  <a:srgbClr val="60A0FA"/>
                </a:solidFill>
                <a:latin typeface="Poppins"/>
                <a:ea typeface="Poppins"/>
                <a:cs typeface="Poppins"/>
                <a:sym typeface="Poppins"/>
              </a:rPr>
              <a:t>Alisha PLAY VIDEO from 26:30 – 32.43 (image hyperlinked) </a:t>
            </a:r>
            <a:endParaRPr sz="1000">
              <a:solidFill>
                <a:srgbClr val="60A0FA"/>
              </a:solidFill>
              <a:latin typeface="Poppins"/>
              <a:ea typeface="Poppins"/>
              <a:cs typeface="Poppins"/>
              <a:sym typeface="Poppins"/>
            </a:endParaRPr>
          </a:p>
          <a:p>
            <a:pPr indent="0" lvl="0" marL="0" rtl="0" algn="l">
              <a:spcBef>
                <a:spcPts val="0"/>
              </a:spcBef>
              <a:spcAft>
                <a:spcPts val="0"/>
              </a:spcAft>
              <a:buClr>
                <a:schemeClr val="dk1"/>
              </a:buClr>
              <a:buSzPts val="1400"/>
              <a:buFont typeface="Arial"/>
              <a:buNone/>
            </a:pPr>
            <a:r>
              <a:t/>
            </a:r>
            <a:endParaRPr sz="1000">
              <a:solidFill>
                <a:srgbClr val="60A0FA"/>
              </a:solidFill>
              <a:latin typeface="Poppins"/>
              <a:ea typeface="Poppins"/>
              <a:cs typeface="Poppins"/>
              <a:sym typeface="Poppins"/>
            </a:endParaRPr>
          </a:p>
          <a:p>
            <a:pPr indent="0" lvl="0" marL="0" rtl="0" algn="l">
              <a:spcBef>
                <a:spcPts val="0"/>
              </a:spcBef>
              <a:spcAft>
                <a:spcPts val="0"/>
              </a:spcAft>
              <a:buClr>
                <a:schemeClr val="dk1"/>
              </a:buClr>
              <a:buFont typeface="Arial"/>
              <a:buNone/>
            </a:pPr>
            <a:r>
              <a:rPr lang="en-GB" sz="1000">
                <a:solidFill>
                  <a:srgbClr val="60A0FA"/>
                </a:solidFill>
                <a:latin typeface="Poppins"/>
                <a:ea typeface="Poppins"/>
                <a:cs typeface="Poppins"/>
                <a:sym typeface="Poppins"/>
              </a:rPr>
              <a:t>Lianne PLAY VIDEO from 32:43 – 38:01 (image hyperlinked) </a:t>
            </a:r>
            <a:endParaRPr sz="1000">
              <a:solidFill>
                <a:srgbClr val="60A0FA"/>
              </a:solidFill>
              <a:latin typeface="Poppins"/>
              <a:ea typeface="Poppins"/>
              <a:cs typeface="Poppins"/>
              <a:sym typeface="Poppins"/>
            </a:endParaRPr>
          </a:p>
          <a:p>
            <a:pPr indent="0" lvl="0" marL="0" rtl="0" algn="l">
              <a:spcBef>
                <a:spcPts val="0"/>
              </a:spcBef>
              <a:spcAft>
                <a:spcPts val="0"/>
              </a:spcAft>
              <a:buClr>
                <a:schemeClr val="dk1"/>
              </a:buClr>
              <a:buSzPts val="1400"/>
              <a:buFont typeface="Arial"/>
              <a:buNone/>
            </a:pPr>
            <a:r>
              <a:t/>
            </a:r>
            <a:endParaRPr sz="1000">
              <a:latin typeface="Poppins"/>
              <a:ea typeface="Poppins"/>
              <a:cs typeface="Poppins"/>
              <a:sym typeface="Poppins"/>
            </a:endParaRPr>
          </a:p>
          <a:p>
            <a:pPr indent="0" lvl="0" marL="0" rtl="0" algn="l">
              <a:spcBef>
                <a:spcPts val="0"/>
              </a:spcBef>
              <a:spcAft>
                <a:spcPts val="0"/>
              </a:spcAft>
              <a:buClr>
                <a:schemeClr val="dk1"/>
              </a:buClr>
              <a:buSzPts val="1400"/>
              <a:buFont typeface="Arial"/>
              <a:buNone/>
            </a:pPr>
            <a:r>
              <a:t/>
            </a:r>
            <a:endParaRPr sz="1000">
              <a:latin typeface="Poppins"/>
              <a:ea typeface="Poppins"/>
              <a:cs typeface="Poppins"/>
              <a:sym typeface="Poppins"/>
            </a:endParaRPr>
          </a:p>
          <a:p>
            <a:pPr indent="0" lvl="0" marL="0" rtl="0" algn="l">
              <a:spcBef>
                <a:spcPts val="0"/>
              </a:spcBef>
              <a:spcAft>
                <a:spcPts val="0"/>
              </a:spcAft>
              <a:buClr>
                <a:schemeClr val="dk1"/>
              </a:buClr>
              <a:buSzPts val="1400"/>
              <a:buFont typeface="Arial"/>
              <a:buNone/>
            </a:pPr>
            <a:r>
              <a:rPr lang="en-GB" sz="1000">
                <a:latin typeface="Poppins"/>
                <a:ea typeface="Poppins"/>
                <a:cs typeface="Poppins"/>
                <a:sym typeface="Poppins"/>
              </a:rPr>
              <a:t>I found it really interesting when Alisha mentioned that cyber security is all about problem solving. So even if you don’t consider yourself ‘techy’ you could have the perfect skills to try and stop hackers. </a:t>
            </a:r>
            <a:endParaRPr sz="1000">
              <a:latin typeface="Poppins"/>
              <a:ea typeface="Poppins"/>
              <a:cs typeface="Poppins"/>
              <a:sym typeface="Poppins"/>
            </a:endParaRPr>
          </a:p>
          <a:p>
            <a:pPr indent="0" lvl="0" marL="0" rtl="0" algn="l">
              <a:spcBef>
                <a:spcPts val="0"/>
              </a:spcBef>
              <a:spcAft>
                <a:spcPts val="0"/>
              </a:spcAft>
              <a:buClr>
                <a:schemeClr val="dk1"/>
              </a:buClr>
              <a:buSzPts val="1400"/>
              <a:buFont typeface="Arial"/>
              <a:buNone/>
            </a:pPr>
            <a:r>
              <a:t/>
            </a:r>
            <a:endParaRPr sz="1000">
              <a:latin typeface="Poppins"/>
              <a:ea typeface="Poppins"/>
              <a:cs typeface="Poppins"/>
              <a:sym typeface="Poppins"/>
            </a:endParaRPr>
          </a:p>
          <a:p>
            <a:pPr indent="0" lvl="0" marL="0" rtl="0" algn="l">
              <a:spcBef>
                <a:spcPts val="0"/>
              </a:spcBef>
              <a:spcAft>
                <a:spcPts val="0"/>
              </a:spcAft>
              <a:buClr>
                <a:schemeClr val="dk1"/>
              </a:buClr>
              <a:buSzPts val="1400"/>
              <a:buFont typeface="Arial"/>
              <a:buNone/>
            </a:pPr>
            <a:r>
              <a:rPr lang="en-GB" sz="1000">
                <a:latin typeface="Poppins"/>
                <a:ea typeface="Poppins"/>
                <a:cs typeface="Poppins"/>
                <a:sym typeface="Poppins"/>
              </a:rPr>
              <a:t>I also liked it when Lianne spoke about how her degree in Intelligence and National Security (which I am renaming to ‘The Spy Degree’) led her into cyber security and also allowed her to meet people from the MI5 and the FBI. How cool is that?!? </a:t>
            </a:r>
            <a:endParaRPr sz="800">
              <a:latin typeface="Poppins"/>
              <a:ea typeface="Poppins"/>
              <a:cs typeface="Poppins"/>
              <a:sym typeface="Poppins"/>
            </a:endParaRPr>
          </a:p>
        </p:txBody>
      </p:sp>
      <p:sp>
        <p:nvSpPr>
          <p:cNvPr id="233" name="Google Shape;233;p9: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Lines" showMasterSp="0">
  <p:cSld name="1_Title Slide Lines">
    <p:bg>
      <p:bgPr>
        <a:solidFill>
          <a:srgbClr val="DEDEDE"/>
        </a:solidFill>
      </p:bgPr>
    </p:bg>
    <p:spTree>
      <p:nvGrpSpPr>
        <p:cNvPr id="14" name="Shape 14"/>
        <p:cNvGrpSpPr/>
        <p:nvPr/>
      </p:nvGrpSpPr>
      <p:grpSpPr>
        <a:xfrm>
          <a:off x="0" y="0"/>
          <a:ext cx="0" cy="0"/>
          <a:chOff x="0" y="0"/>
          <a:chExt cx="0" cy="0"/>
        </a:xfrm>
      </p:grpSpPr>
      <p:sp>
        <p:nvSpPr>
          <p:cNvPr id="15" name="Google Shape;15;p16"/>
          <p:cNvSpPr/>
          <p:nvPr>
            <p:ph idx="2" type="pic"/>
          </p:nvPr>
        </p:nvSpPr>
        <p:spPr>
          <a:xfrm>
            <a:off x="1" y="0"/>
            <a:ext cx="10691813" cy="6806241"/>
          </a:xfrm>
          <a:prstGeom prst="rect">
            <a:avLst/>
          </a:prstGeom>
          <a:solidFill>
            <a:srgbClr val="DEDEDE"/>
          </a:solidFill>
          <a:ln>
            <a:noFill/>
          </a:ln>
        </p:spPr>
      </p:sp>
      <p:sp>
        <p:nvSpPr>
          <p:cNvPr id="16" name="Google Shape;16;p16"/>
          <p:cNvSpPr txBox="1"/>
          <p:nvPr>
            <p:ph type="ctrTitle"/>
          </p:nvPr>
        </p:nvSpPr>
        <p:spPr>
          <a:xfrm>
            <a:off x="388416" y="472479"/>
            <a:ext cx="6505577" cy="2077192"/>
          </a:xfrm>
          <a:prstGeom prst="rect">
            <a:avLst/>
          </a:prstGeom>
          <a:noFill/>
          <a:ln>
            <a:noFill/>
          </a:ln>
        </p:spPr>
        <p:txBody>
          <a:bodyPr anchorCtr="0" anchor="b" bIns="0" lIns="0" spcFirstLastPara="1" rIns="0" wrap="square" tIns="0">
            <a:normAutofit/>
          </a:bodyPr>
          <a:lstStyle>
            <a:lvl1pPr lvl="0" algn="l">
              <a:lnSpc>
                <a:spcPct val="85000"/>
              </a:lnSpc>
              <a:spcBef>
                <a:spcPts val="0"/>
              </a:spcBef>
              <a:spcAft>
                <a:spcPts val="0"/>
              </a:spcAft>
              <a:buSzPts val="2800"/>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6"/>
          <p:cNvSpPr/>
          <p:nvPr/>
        </p:nvSpPr>
        <p:spPr>
          <a:xfrm>
            <a:off x="0" y="6806242"/>
            <a:ext cx="10691813" cy="753434"/>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Arial"/>
              <a:ea typeface="Arial"/>
              <a:cs typeface="Arial"/>
              <a:sym typeface="Arial"/>
            </a:endParaRPr>
          </a:p>
        </p:txBody>
      </p:sp>
      <p:sp>
        <p:nvSpPr>
          <p:cNvPr id="18" name="Google Shape;18;p16"/>
          <p:cNvSpPr txBox="1"/>
          <p:nvPr/>
        </p:nvSpPr>
        <p:spPr>
          <a:xfrm>
            <a:off x="388413" y="7133330"/>
            <a:ext cx="2052000" cy="151194"/>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1400"/>
              <a:buFont typeface="Arial"/>
              <a:buNone/>
            </a:pPr>
            <a:r>
              <a:rPr b="0" i="0" lang="en-GB" sz="1400" u="none" cap="none" strike="noStrike">
                <a:solidFill>
                  <a:schemeClr val="lt1"/>
                </a:solidFill>
                <a:latin typeface="Arial"/>
                <a:ea typeface="Arial"/>
                <a:cs typeface="Arial"/>
                <a:sym typeface="Arial"/>
              </a:rPr>
              <a:t>Tech We Can</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p:cSld name="9_Title and Content">
    <p:bg>
      <p:bgPr>
        <a:solidFill>
          <a:schemeClr val="accent1"/>
        </a:solidFill>
      </p:bgPr>
    </p:bg>
    <p:spTree>
      <p:nvGrpSpPr>
        <p:cNvPr id="56" name="Shape 56"/>
        <p:cNvGrpSpPr/>
        <p:nvPr/>
      </p:nvGrpSpPr>
      <p:grpSpPr>
        <a:xfrm>
          <a:off x="0" y="0"/>
          <a:ext cx="0" cy="0"/>
          <a:chOff x="0" y="0"/>
          <a:chExt cx="0" cy="0"/>
        </a:xfrm>
      </p:grpSpPr>
      <p:sp>
        <p:nvSpPr>
          <p:cNvPr id="57" name="Google Shape;57;p27"/>
          <p:cNvSpPr txBox="1"/>
          <p:nvPr>
            <p:ph type="title"/>
          </p:nvPr>
        </p:nvSpPr>
        <p:spPr>
          <a:xfrm>
            <a:off x="388414" y="365104"/>
            <a:ext cx="9914986" cy="9000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chemeClr val="lt1"/>
              </a:buClr>
              <a:buSzPts val="28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27"/>
          <p:cNvSpPr txBox="1"/>
          <p:nvPr>
            <p:ph idx="1" type="body"/>
          </p:nvPr>
        </p:nvSpPr>
        <p:spPr>
          <a:xfrm>
            <a:off x="388413" y="1512604"/>
            <a:ext cx="9914987" cy="540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600"/>
              <a:buNone/>
              <a:defRPr>
                <a:solidFill>
                  <a:schemeClr val="lt1"/>
                </a:solidFill>
              </a:defRPr>
            </a:lvl1pPr>
            <a:lvl2pPr indent="-228600" lvl="1" marL="914400" algn="l">
              <a:lnSpc>
                <a:spcPct val="100000"/>
              </a:lnSpc>
              <a:spcBef>
                <a:spcPts val="900"/>
              </a:spcBef>
              <a:spcAft>
                <a:spcPts val="0"/>
              </a:spcAft>
              <a:buClr>
                <a:schemeClr val="lt1"/>
              </a:buClr>
              <a:buSzPts val="1600"/>
              <a:buNone/>
              <a:defRPr>
                <a:solidFill>
                  <a:schemeClr val="lt1"/>
                </a:solidFill>
              </a:defRPr>
            </a:lvl2pPr>
            <a:lvl3pPr indent="-330200" lvl="2" marL="1371600" algn="l">
              <a:lnSpc>
                <a:spcPct val="100000"/>
              </a:lnSpc>
              <a:spcBef>
                <a:spcPts val="526"/>
              </a:spcBef>
              <a:spcAft>
                <a:spcPts val="0"/>
              </a:spcAft>
              <a:buClr>
                <a:schemeClr val="lt1"/>
              </a:buClr>
              <a:buSzPts val="1600"/>
              <a:buChar char="•"/>
              <a:defRPr>
                <a:solidFill>
                  <a:schemeClr val="lt1"/>
                </a:solidFill>
              </a:defRPr>
            </a:lvl3pPr>
            <a:lvl4pPr indent="-330200" lvl="3" marL="1828800" algn="l">
              <a:lnSpc>
                <a:spcPct val="100000"/>
              </a:lnSpc>
              <a:spcBef>
                <a:spcPts val="526"/>
              </a:spcBef>
              <a:spcAft>
                <a:spcPts val="0"/>
              </a:spcAft>
              <a:buClr>
                <a:schemeClr val="lt1"/>
              </a:buClr>
              <a:buSzPts val="1600"/>
              <a:buChar char="–"/>
              <a:defRPr>
                <a:solidFill>
                  <a:schemeClr val="lt1"/>
                </a:solidFill>
              </a:defRPr>
            </a:lvl4pPr>
            <a:lvl5pPr indent="-330200" lvl="4" marL="2286000" algn="l">
              <a:lnSpc>
                <a:spcPct val="100000"/>
              </a:lnSpc>
              <a:spcBef>
                <a:spcPts val="526"/>
              </a:spcBef>
              <a:spcAft>
                <a:spcPts val="0"/>
              </a:spcAft>
              <a:buClr>
                <a:schemeClr val="lt1"/>
              </a:buClr>
              <a:buSzPts val="1600"/>
              <a:buChar char="•"/>
              <a:defRPr>
                <a:solidFill>
                  <a:schemeClr val="lt1"/>
                </a:solidFill>
              </a:defRPr>
            </a:lvl5pPr>
            <a:lvl6pPr indent="-317690" lvl="5" marL="2743200" algn="l">
              <a:lnSpc>
                <a:spcPct val="100000"/>
              </a:lnSpc>
              <a:spcBef>
                <a:spcPts val="526"/>
              </a:spcBef>
              <a:spcAft>
                <a:spcPts val="0"/>
              </a:spcAft>
              <a:buClr>
                <a:schemeClr val="lt1"/>
              </a:buClr>
              <a:buSzPts val="1403"/>
              <a:buChar char="–"/>
              <a:defRPr>
                <a:solidFill>
                  <a:schemeClr val="lt1"/>
                </a:solidFill>
              </a:defRPr>
            </a:lvl6pPr>
            <a:lvl7pPr indent="-317690" lvl="6" marL="3200400" algn="l">
              <a:lnSpc>
                <a:spcPct val="100000"/>
              </a:lnSpc>
              <a:spcBef>
                <a:spcPts val="526"/>
              </a:spcBef>
              <a:spcAft>
                <a:spcPts val="0"/>
              </a:spcAft>
              <a:buClr>
                <a:schemeClr val="lt1"/>
              </a:buClr>
              <a:buSzPts val="1403"/>
              <a:buChar char="•"/>
              <a:defRPr>
                <a:solidFill>
                  <a:schemeClr val="lt1"/>
                </a:solidFill>
              </a:defRPr>
            </a:lvl7pPr>
            <a:lvl8pPr indent="-317690" lvl="7" marL="3657600" algn="l">
              <a:lnSpc>
                <a:spcPct val="100000"/>
              </a:lnSpc>
              <a:spcBef>
                <a:spcPts val="526"/>
              </a:spcBef>
              <a:spcAft>
                <a:spcPts val="0"/>
              </a:spcAft>
              <a:buClr>
                <a:schemeClr val="lt1"/>
              </a:buClr>
              <a:buSzPts val="1403"/>
              <a:buChar char="–"/>
              <a:defRPr>
                <a:solidFill>
                  <a:schemeClr val="lt1"/>
                </a:solidFill>
              </a:defRPr>
            </a:lvl8pPr>
            <a:lvl9pPr indent="-317690" lvl="8" marL="4114800" algn="l">
              <a:lnSpc>
                <a:spcPct val="100000"/>
              </a:lnSpc>
              <a:spcBef>
                <a:spcPts val="526"/>
              </a:spcBef>
              <a:spcAft>
                <a:spcPts val="526"/>
              </a:spcAft>
              <a:buClr>
                <a:schemeClr val="lt1"/>
              </a:buClr>
              <a:buSzPts val="1403"/>
              <a:buChar char="•"/>
              <a:defRPr>
                <a:solidFill>
                  <a:schemeClr val="lt1"/>
                </a:solidFill>
              </a:defRPr>
            </a:lvl9pPr>
          </a:lstStyle>
          <a:p/>
        </p:txBody>
      </p:sp>
      <p:sp>
        <p:nvSpPr>
          <p:cNvPr id="59" name="Google Shape;59;p27"/>
          <p:cNvSpPr txBox="1"/>
          <p:nvPr>
            <p:ph idx="12" type="sldNum"/>
          </p:nvPr>
        </p:nvSpPr>
        <p:spPr>
          <a:xfrm>
            <a:off x="9933364" y="7055696"/>
            <a:ext cx="370037" cy="151194"/>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60" name="Google Shape;60;p27"/>
          <p:cNvSpPr txBox="1"/>
          <p:nvPr/>
        </p:nvSpPr>
        <p:spPr>
          <a:xfrm>
            <a:off x="388413" y="7055696"/>
            <a:ext cx="2628000" cy="151194"/>
          </a:xfrm>
          <a:prstGeom prst="rect">
            <a:avLst/>
          </a:prstGeom>
          <a:solidFill>
            <a:schemeClr val="accent1"/>
          </a:solid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800"/>
              <a:buFont typeface="Arial"/>
              <a:buNone/>
            </a:pPr>
            <a:r>
              <a:rPr b="1" i="0" lang="en-GB" sz="800" u="none" cap="none" strike="noStrike">
                <a:solidFill>
                  <a:schemeClr val="lt1"/>
                </a:solidFill>
                <a:latin typeface="Arial"/>
                <a:ea typeface="Arial"/>
                <a:cs typeface="Arial"/>
                <a:sym typeface="Arial"/>
              </a:rPr>
              <a:t>Tech We Can  </a:t>
            </a:r>
            <a:r>
              <a:rPr b="0" i="0" lang="en-GB" sz="800" u="none" cap="none" strike="noStrike">
                <a:solidFill>
                  <a:schemeClr val="lt1"/>
                </a:solidFill>
                <a:latin typeface="Arial"/>
                <a:ea typeface="Arial"/>
                <a:cs typeface="Arial"/>
                <a:sym typeface="Arial"/>
              </a:rPr>
              <a:t>|  Tech for Entertainment and Art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61" name="Shape 61"/>
        <p:cNvGrpSpPr/>
        <p:nvPr/>
      </p:nvGrpSpPr>
      <p:grpSpPr>
        <a:xfrm>
          <a:off x="0" y="0"/>
          <a:ext cx="0" cy="0"/>
          <a:chOff x="0" y="0"/>
          <a:chExt cx="0" cy="0"/>
        </a:xfrm>
      </p:grpSpPr>
      <p:sp>
        <p:nvSpPr>
          <p:cNvPr id="62" name="Google Shape;62;p28"/>
          <p:cNvSpPr txBox="1"/>
          <p:nvPr>
            <p:ph idx="1" type="body"/>
          </p:nvPr>
        </p:nvSpPr>
        <p:spPr>
          <a:xfrm>
            <a:off x="388415" y="1512606"/>
            <a:ext cx="4800179" cy="540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600"/>
              <a:buNone/>
              <a:defRPr/>
            </a:lvl1pPr>
            <a:lvl2pPr indent="-228600" lvl="1" marL="914400" algn="l">
              <a:lnSpc>
                <a:spcPct val="100000"/>
              </a:lnSpc>
              <a:spcBef>
                <a:spcPts val="900"/>
              </a:spcBef>
              <a:spcAft>
                <a:spcPts val="0"/>
              </a:spcAft>
              <a:buClr>
                <a:schemeClr val="dk1"/>
              </a:buClr>
              <a:buSzPts val="1800"/>
              <a:buNone/>
              <a:defRPr/>
            </a:lvl2pPr>
            <a:lvl3pPr indent="-342900" lvl="2" marL="1371600" algn="l">
              <a:lnSpc>
                <a:spcPct val="100000"/>
              </a:lnSpc>
              <a:spcBef>
                <a:spcPts val="526"/>
              </a:spcBef>
              <a:spcAft>
                <a:spcPts val="0"/>
              </a:spcAft>
              <a:buClr>
                <a:schemeClr val="dk1"/>
              </a:buClr>
              <a:buSzPts val="1800"/>
              <a:buChar char="•"/>
              <a:defRPr/>
            </a:lvl3pPr>
            <a:lvl4pPr indent="-342900" lvl="3" marL="1828800" algn="l">
              <a:lnSpc>
                <a:spcPct val="100000"/>
              </a:lnSpc>
              <a:spcBef>
                <a:spcPts val="526"/>
              </a:spcBef>
              <a:spcAft>
                <a:spcPts val="0"/>
              </a:spcAft>
              <a:buClr>
                <a:schemeClr val="dk1"/>
              </a:buClr>
              <a:buSzPts val="1800"/>
              <a:buChar char="–"/>
              <a:defRPr/>
            </a:lvl4pPr>
            <a:lvl5pPr indent="-342900" lvl="4" marL="2286000" algn="l">
              <a:lnSpc>
                <a:spcPct val="100000"/>
              </a:lnSpc>
              <a:spcBef>
                <a:spcPts val="526"/>
              </a:spcBef>
              <a:spcAft>
                <a:spcPts val="0"/>
              </a:spcAft>
              <a:buClr>
                <a:schemeClr val="dk1"/>
              </a:buClr>
              <a:buSzPts val="1800"/>
              <a:buChar char="•"/>
              <a:defRPr/>
            </a:lvl5pPr>
            <a:lvl6pPr indent="-342900" lvl="5" marL="2743200" algn="l">
              <a:lnSpc>
                <a:spcPct val="100000"/>
              </a:lnSpc>
              <a:spcBef>
                <a:spcPts val="526"/>
              </a:spcBef>
              <a:spcAft>
                <a:spcPts val="0"/>
              </a:spcAft>
              <a:buClr>
                <a:schemeClr val="dk1"/>
              </a:buClr>
              <a:buSzPts val="1800"/>
              <a:buChar char="–"/>
              <a:defRPr/>
            </a:lvl6pPr>
            <a:lvl7pPr indent="-342900" lvl="6" marL="3200400" algn="l">
              <a:lnSpc>
                <a:spcPct val="100000"/>
              </a:lnSpc>
              <a:spcBef>
                <a:spcPts val="526"/>
              </a:spcBef>
              <a:spcAft>
                <a:spcPts val="0"/>
              </a:spcAft>
              <a:buClr>
                <a:schemeClr val="dk1"/>
              </a:buClr>
              <a:buSzPts val="1800"/>
              <a:buChar char="•"/>
              <a:defRPr/>
            </a:lvl7pPr>
            <a:lvl8pPr indent="-342900" lvl="7" marL="3657600" algn="l">
              <a:lnSpc>
                <a:spcPct val="100000"/>
              </a:lnSpc>
              <a:spcBef>
                <a:spcPts val="526"/>
              </a:spcBef>
              <a:spcAft>
                <a:spcPts val="0"/>
              </a:spcAft>
              <a:buClr>
                <a:schemeClr val="dk1"/>
              </a:buClr>
              <a:buSzPts val="1800"/>
              <a:buChar char="–"/>
              <a:defRPr/>
            </a:lvl8pPr>
            <a:lvl9pPr indent="-342900" lvl="8" marL="4114800" algn="l">
              <a:lnSpc>
                <a:spcPct val="100000"/>
              </a:lnSpc>
              <a:spcBef>
                <a:spcPts val="526"/>
              </a:spcBef>
              <a:spcAft>
                <a:spcPts val="526"/>
              </a:spcAft>
              <a:buClr>
                <a:schemeClr val="dk1"/>
              </a:buClr>
              <a:buSzPts val="1800"/>
              <a:buChar char="•"/>
              <a:defRPr/>
            </a:lvl9pPr>
          </a:lstStyle>
          <a:p/>
        </p:txBody>
      </p:sp>
      <p:sp>
        <p:nvSpPr>
          <p:cNvPr id="63" name="Google Shape;63;p28"/>
          <p:cNvSpPr txBox="1"/>
          <p:nvPr>
            <p:ph idx="2" type="body"/>
          </p:nvPr>
        </p:nvSpPr>
        <p:spPr>
          <a:xfrm>
            <a:off x="5503222" y="1512605"/>
            <a:ext cx="4800179" cy="540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600"/>
              <a:buNone/>
              <a:defRPr/>
            </a:lvl1pPr>
            <a:lvl2pPr indent="-228600" lvl="1" marL="914400" algn="l">
              <a:lnSpc>
                <a:spcPct val="100000"/>
              </a:lnSpc>
              <a:spcBef>
                <a:spcPts val="900"/>
              </a:spcBef>
              <a:spcAft>
                <a:spcPts val="0"/>
              </a:spcAft>
              <a:buClr>
                <a:schemeClr val="dk1"/>
              </a:buClr>
              <a:buSzPts val="1800"/>
              <a:buNone/>
              <a:defRPr/>
            </a:lvl2pPr>
            <a:lvl3pPr indent="-342900" lvl="2" marL="1371600" algn="l">
              <a:lnSpc>
                <a:spcPct val="100000"/>
              </a:lnSpc>
              <a:spcBef>
                <a:spcPts val="526"/>
              </a:spcBef>
              <a:spcAft>
                <a:spcPts val="0"/>
              </a:spcAft>
              <a:buClr>
                <a:schemeClr val="dk1"/>
              </a:buClr>
              <a:buSzPts val="1800"/>
              <a:buChar char="•"/>
              <a:defRPr/>
            </a:lvl3pPr>
            <a:lvl4pPr indent="-342900" lvl="3" marL="1828800" algn="l">
              <a:lnSpc>
                <a:spcPct val="100000"/>
              </a:lnSpc>
              <a:spcBef>
                <a:spcPts val="526"/>
              </a:spcBef>
              <a:spcAft>
                <a:spcPts val="0"/>
              </a:spcAft>
              <a:buClr>
                <a:schemeClr val="dk1"/>
              </a:buClr>
              <a:buSzPts val="1800"/>
              <a:buChar char="–"/>
              <a:defRPr/>
            </a:lvl4pPr>
            <a:lvl5pPr indent="-330200" lvl="4" marL="2286000" algn="l">
              <a:lnSpc>
                <a:spcPct val="100000"/>
              </a:lnSpc>
              <a:spcBef>
                <a:spcPts val="526"/>
              </a:spcBef>
              <a:spcAft>
                <a:spcPts val="0"/>
              </a:spcAft>
              <a:buClr>
                <a:schemeClr val="dk1"/>
              </a:buClr>
              <a:buSzPts val="1600"/>
              <a:buChar char="•"/>
              <a:defRPr/>
            </a:lvl5pPr>
            <a:lvl6pPr indent="-342900" lvl="5" marL="2743200" algn="l">
              <a:lnSpc>
                <a:spcPct val="100000"/>
              </a:lnSpc>
              <a:spcBef>
                <a:spcPts val="526"/>
              </a:spcBef>
              <a:spcAft>
                <a:spcPts val="0"/>
              </a:spcAft>
              <a:buClr>
                <a:schemeClr val="dk1"/>
              </a:buClr>
              <a:buSzPts val="1800"/>
              <a:buChar char="–"/>
              <a:defRPr/>
            </a:lvl6pPr>
            <a:lvl7pPr indent="-342900" lvl="6" marL="3200400" algn="l">
              <a:lnSpc>
                <a:spcPct val="100000"/>
              </a:lnSpc>
              <a:spcBef>
                <a:spcPts val="526"/>
              </a:spcBef>
              <a:spcAft>
                <a:spcPts val="0"/>
              </a:spcAft>
              <a:buClr>
                <a:schemeClr val="dk1"/>
              </a:buClr>
              <a:buSzPts val="1800"/>
              <a:buChar char="•"/>
              <a:defRPr/>
            </a:lvl7pPr>
            <a:lvl8pPr indent="-342900" lvl="7" marL="3657600" algn="l">
              <a:lnSpc>
                <a:spcPct val="100000"/>
              </a:lnSpc>
              <a:spcBef>
                <a:spcPts val="526"/>
              </a:spcBef>
              <a:spcAft>
                <a:spcPts val="0"/>
              </a:spcAft>
              <a:buClr>
                <a:schemeClr val="dk1"/>
              </a:buClr>
              <a:buSzPts val="1800"/>
              <a:buChar char="–"/>
              <a:defRPr/>
            </a:lvl8pPr>
            <a:lvl9pPr indent="-342900" lvl="8" marL="4114800" algn="l">
              <a:lnSpc>
                <a:spcPct val="100000"/>
              </a:lnSpc>
              <a:spcBef>
                <a:spcPts val="526"/>
              </a:spcBef>
              <a:spcAft>
                <a:spcPts val="526"/>
              </a:spcAft>
              <a:buClr>
                <a:schemeClr val="dk1"/>
              </a:buClr>
              <a:buSzPts val="1800"/>
              <a:buChar char="•"/>
              <a:defRPr/>
            </a:lvl9pPr>
          </a:lstStyle>
          <a:p/>
        </p:txBody>
      </p:sp>
      <p:sp>
        <p:nvSpPr>
          <p:cNvPr id="64" name="Google Shape;64;p28"/>
          <p:cNvSpPr txBox="1"/>
          <p:nvPr>
            <p:ph type="title"/>
          </p:nvPr>
        </p:nvSpPr>
        <p:spPr>
          <a:xfrm>
            <a:off x="388414" y="365104"/>
            <a:ext cx="9914986" cy="9000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chemeClr val="dk1"/>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28"/>
          <p:cNvSpPr txBox="1"/>
          <p:nvPr>
            <p:ph idx="12" type="sldNum"/>
          </p:nvPr>
        </p:nvSpPr>
        <p:spPr>
          <a:xfrm>
            <a:off x="9933364" y="7055696"/>
            <a:ext cx="370037" cy="151194"/>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ntent">
  <p:cSld name="Three Content">
    <p:spTree>
      <p:nvGrpSpPr>
        <p:cNvPr id="66" name="Shape 66"/>
        <p:cNvGrpSpPr/>
        <p:nvPr/>
      </p:nvGrpSpPr>
      <p:grpSpPr>
        <a:xfrm>
          <a:off x="0" y="0"/>
          <a:ext cx="0" cy="0"/>
          <a:chOff x="0" y="0"/>
          <a:chExt cx="0" cy="0"/>
        </a:xfrm>
      </p:grpSpPr>
      <p:sp>
        <p:nvSpPr>
          <p:cNvPr id="67" name="Google Shape;67;p29"/>
          <p:cNvSpPr txBox="1"/>
          <p:nvPr>
            <p:ph idx="1" type="body"/>
          </p:nvPr>
        </p:nvSpPr>
        <p:spPr>
          <a:xfrm>
            <a:off x="388414" y="1512605"/>
            <a:ext cx="3094778" cy="540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600"/>
              <a:buNone/>
              <a:defRPr/>
            </a:lvl1pPr>
            <a:lvl2pPr indent="-228600" lvl="1" marL="914400" algn="l">
              <a:lnSpc>
                <a:spcPct val="100000"/>
              </a:lnSpc>
              <a:spcBef>
                <a:spcPts val="900"/>
              </a:spcBef>
              <a:spcAft>
                <a:spcPts val="0"/>
              </a:spcAft>
              <a:buClr>
                <a:schemeClr val="dk1"/>
              </a:buClr>
              <a:buSzPts val="1800"/>
              <a:buNone/>
              <a:defRPr/>
            </a:lvl2pPr>
            <a:lvl3pPr indent="-342900" lvl="2" marL="1371600" algn="l">
              <a:lnSpc>
                <a:spcPct val="100000"/>
              </a:lnSpc>
              <a:spcBef>
                <a:spcPts val="526"/>
              </a:spcBef>
              <a:spcAft>
                <a:spcPts val="0"/>
              </a:spcAft>
              <a:buClr>
                <a:schemeClr val="dk1"/>
              </a:buClr>
              <a:buSzPts val="1800"/>
              <a:buChar char="•"/>
              <a:defRPr/>
            </a:lvl3pPr>
            <a:lvl4pPr indent="-342900" lvl="3" marL="1828800" algn="l">
              <a:lnSpc>
                <a:spcPct val="100000"/>
              </a:lnSpc>
              <a:spcBef>
                <a:spcPts val="526"/>
              </a:spcBef>
              <a:spcAft>
                <a:spcPts val="0"/>
              </a:spcAft>
              <a:buClr>
                <a:schemeClr val="dk1"/>
              </a:buClr>
              <a:buSzPts val="1800"/>
              <a:buChar char="–"/>
              <a:defRPr/>
            </a:lvl4pPr>
            <a:lvl5pPr indent="-330200" lvl="4" marL="2286000" algn="l">
              <a:lnSpc>
                <a:spcPct val="100000"/>
              </a:lnSpc>
              <a:spcBef>
                <a:spcPts val="526"/>
              </a:spcBef>
              <a:spcAft>
                <a:spcPts val="0"/>
              </a:spcAft>
              <a:buClr>
                <a:schemeClr val="dk1"/>
              </a:buClr>
              <a:buSzPts val="1600"/>
              <a:buChar char="•"/>
              <a:defRPr/>
            </a:lvl5pPr>
            <a:lvl6pPr indent="-342900" lvl="5" marL="2743200" algn="l">
              <a:lnSpc>
                <a:spcPct val="100000"/>
              </a:lnSpc>
              <a:spcBef>
                <a:spcPts val="526"/>
              </a:spcBef>
              <a:spcAft>
                <a:spcPts val="0"/>
              </a:spcAft>
              <a:buClr>
                <a:schemeClr val="dk1"/>
              </a:buClr>
              <a:buSzPts val="1800"/>
              <a:buChar char="–"/>
              <a:defRPr/>
            </a:lvl6pPr>
            <a:lvl7pPr indent="-342900" lvl="6" marL="3200400" algn="l">
              <a:lnSpc>
                <a:spcPct val="100000"/>
              </a:lnSpc>
              <a:spcBef>
                <a:spcPts val="526"/>
              </a:spcBef>
              <a:spcAft>
                <a:spcPts val="0"/>
              </a:spcAft>
              <a:buClr>
                <a:schemeClr val="dk1"/>
              </a:buClr>
              <a:buSzPts val="1800"/>
              <a:buChar char="•"/>
              <a:defRPr/>
            </a:lvl7pPr>
            <a:lvl8pPr indent="-342900" lvl="7" marL="3657600" algn="l">
              <a:lnSpc>
                <a:spcPct val="100000"/>
              </a:lnSpc>
              <a:spcBef>
                <a:spcPts val="526"/>
              </a:spcBef>
              <a:spcAft>
                <a:spcPts val="0"/>
              </a:spcAft>
              <a:buClr>
                <a:schemeClr val="dk1"/>
              </a:buClr>
              <a:buSzPts val="1800"/>
              <a:buChar char="–"/>
              <a:defRPr/>
            </a:lvl8pPr>
            <a:lvl9pPr indent="-342900" lvl="8" marL="4114800" algn="l">
              <a:lnSpc>
                <a:spcPct val="100000"/>
              </a:lnSpc>
              <a:spcBef>
                <a:spcPts val="526"/>
              </a:spcBef>
              <a:spcAft>
                <a:spcPts val="526"/>
              </a:spcAft>
              <a:buClr>
                <a:schemeClr val="dk1"/>
              </a:buClr>
              <a:buSzPts val="1800"/>
              <a:buChar char="•"/>
              <a:defRPr/>
            </a:lvl9pPr>
          </a:lstStyle>
          <a:p/>
        </p:txBody>
      </p:sp>
      <p:sp>
        <p:nvSpPr>
          <p:cNvPr id="68" name="Google Shape;68;p29"/>
          <p:cNvSpPr txBox="1"/>
          <p:nvPr>
            <p:ph idx="2" type="body"/>
          </p:nvPr>
        </p:nvSpPr>
        <p:spPr>
          <a:xfrm>
            <a:off x="3799214" y="1512605"/>
            <a:ext cx="3094778" cy="540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600"/>
              <a:buNone/>
              <a:defRPr/>
            </a:lvl1pPr>
            <a:lvl2pPr indent="-228600" lvl="1" marL="914400" algn="l">
              <a:lnSpc>
                <a:spcPct val="100000"/>
              </a:lnSpc>
              <a:spcBef>
                <a:spcPts val="900"/>
              </a:spcBef>
              <a:spcAft>
                <a:spcPts val="0"/>
              </a:spcAft>
              <a:buClr>
                <a:schemeClr val="dk1"/>
              </a:buClr>
              <a:buSzPts val="1800"/>
              <a:buNone/>
              <a:defRPr/>
            </a:lvl2pPr>
            <a:lvl3pPr indent="-342900" lvl="2" marL="1371600" algn="l">
              <a:lnSpc>
                <a:spcPct val="100000"/>
              </a:lnSpc>
              <a:spcBef>
                <a:spcPts val="526"/>
              </a:spcBef>
              <a:spcAft>
                <a:spcPts val="0"/>
              </a:spcAft>
              <a:buClr>
                <a:schemeClr val="dk1"/>
              </a:buClr>
              <a:buSzPts val="1800"/>
              <a:buChar char="•"/>
              <a:defRPr/>
            </a:lvl3pPr>
            <a:lvl4pPr indent="-342900" lvl="3" marL="1828800" algn="l">
              <a:lnSpc>
                <a:spcPct val="100000"/>
              </a:lnSpc>
              <a:spcBef>
                <a:spcPts val="526"/>
              </a:spcBef>
              <a:spcAft>
                <a:spcPts val="0"/>
              </a:spcAft>
              <a:buClr>
                <a:schemeClr val="dk1"/>
              </a:buClr>
              <a:buSzPts val="1800"/>
              <a:buChar char="–"/>
              <a:defRPr/>
            </a:lvl4pPr>
            <a:lvl5pPr indent="-330200" lvl="4" marL="2286000" algn="l">
              <a:lnSpc>
                <a:spcPct val="100000"/>
              </a:lnSpc>
              <a:spcBef>
                <a:spcPts val="526"/>
              </a:spcBef>
              <a:spcAft>
                <a:spcPts val="0"/>
              </a:spcAft>
              <a:buClr>
                <a:schemeClr val="dk1"/>
              </a:buClr>
              <a:buSzPts val="1600"/>
              <a:buChar char="•"/>
              <a:defRPr/>
            </a:lvl5pPr>
            <a:lvl6pPr indent="-342900" lvl="5" marL="2743200" algn="l">
              <a:lnSpc>
                <a:spcPct val="100000"/>
              </a:lnSpc>
              <a:spcBef>
                <a:spcPts val="526"/>
              </a:spcBef>
              <a:spcAft>
                <a:spcPts val="0"/>
              </a:spcAft>
              <a:buClr>
                <a:schemeClr val="dk1"/>
              </a:buClr>
              <a:buSzPts val="1800"/>
              <a:buChar char="–"/>
              <a:defRPr/>
            </a:lvl6pPr>
            <a:lvl7pPr indent="-342900" lvl="6" marL="3200400" algn="l">
              <a:lnSpc>
                <a:spcPct val="100000"/>
              </a:lnSpc>
              <a:spcBef>
                <a:spcPts val="526"/>
              </a:spcBef>
              <a:spcAft>
                <a:spcPts val="0"/>
              </a:spcAft>
              <a:buClr>
                <a:schemeClr val="dk1"/>
              </a:buClr>
              <a:buSzPts val="1800"/>
              <a:buChar char="•"/>
              <a:defRPr/>
            </a:lvl7pPr>
            <a:lvl8pPr indent="-342900" lvl="7" marL="3657600" algn="l">
              <a:lnSpc>
                <a:spcPct val="100000"/>
              </a:lnSpc>
              <a:spcBef>
                <a:spcPts val="526"/>
              </a:spcBef>
              <a:spcAft>
                <a:spcPts val="0"/>
              </a:spcAft>
              <a:buClr>
                <a:schemeClr val="dk1"/>
              </a:buClr>
              <a:buSzPts val="1800"/>
              <a:buChar char="–"/>
              <a:defRPr/>
            </a:lvl8pPr>
            <a:lvl9pPr indent="-342900" lvl="8" marL="4114800" algn="l">
              <a:lnSpc>
                <a:spcPct val="100000"/>
              </a:lnSpc>
              <a:spcBef>
                <a:spcPts val="526"/>
              </a:spcBef>
              <a:spcAft>
                <a:spcPts val="526"/>
              </a:spcAft>
              <a:buClr>
                <a:schemeClr val="dk1"/>
              </a:buClr>
              <a:buSzPts val="1800"/>
              <a:buChar char="•"/>
              <a:defRPr/>
            </a:lvl9pPr>
          </a:lstStyle>
          <a:p/>
        </p:txBody>
      </p:sp>
      <p:sp>
        <p:nvSpPr>
          <p:cNvPr id="69" name="Google Shape;69;p29"/>
          <p:cNvSpPr txBox="1"/>
          <p:nvPr>
            <p:ph idx="3" type="body"/>
          </p:nvPr>
        </p:nvSpPr>
        <p:spPr>
          <a:xfrm>
            <a:off x="7208622" y="1512605"/>
            <a:ext cx="3094778" cy="540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600"/>
              <a:buNone/>
              <a:defRPr/>
            </a:lvl1pPr>
            <a:lvl2pPr indent="-228600" lvl="1" marL="914400" algn="l">
              <a:lnSpc>
                <a:spcPct val="100000"/>
              </a:lnSpc>
              <a:spcBef>
                <a:spcPts val="900"/>
              </a:spcBef>
              <a:spcAft>
                <a:spcPts val="0"/>
              </a:spcAft>
              <a:buClr>
                <a:schemeClr val="dk1"/>
              </a:buClr>
              <a:buSzPts val="1800"/>
              <a:buNone/>
              <a:defRPr/>
            </a:lvl2pPr>
            <a:lvl3pPr indent="-342900" lvl="2" marL="1371600" algn="l">
              <a:lnSpc>
                <a:spcPct val="100000"/>
              </a:lnSpc>
              <a:spcBef>
                <a:spcPts val="526"/>
              </a:spcBef>
              <a:spcAft>
                <a:spcPts val="0"/>
              </a:spcAft>
              <a:buClr>
                <a:schemeClr val="dk1"/>
              </a:buClr>
              <a:buSzPts val="1800"/>
              <a:buChar char="•"/>
              <a:defRPr/>
            </a:lvl3pPr>
            <a:lvl4pPr indent="-342900" lvl="3" marL="1828800" algn="l">
              <a:lnSpc>
                <a:spcPct val="100000"/>
              </a:lnSpc>
              <a:spcBef>
                <a:spcPts val="526"/>
              </a:spcBef>
              <a:spcAft>
                <a:spcPts val="0"/>
              </a:spcAft>
              <a:buClr>
                <a:schemeClr val="dk1"/>
              </a:buClr>
              <a:buSzPts val="1800"/>
              <a:buChar char="–"/>
              <a:defRPr/>
            </a:lvl4pPr>
            <a:lvl5pPr indent="-330200" lvl="4" marL="2286000" algn="l">
              <a:lnSpc>
                <a:spcPct val="100000"/>
              </a:lnSpc>
              <a:spcBef>
                <a:spcPts val="526"/>
              </a:spcBef>
              <a:spcAft>
                <a:spcPts val="0"/>
              </a:spcAft>
              <a:buClr>
                <a:schemeClr val="dk1"/>
              </a:buClr>
              <a:buSzPts val="1600"/>
              <a:buChar char="•"/>
              <a:defRPr/>
            </a:lvl5pPr>
            <a:lvl6pPr indent="-342900" lvl="5" marL="2743200" algn="l">
              <a:lnSpc>
                <a:spcPct val="100000"/>
              </a:lnSpc>
              <a:spcBef>
                <a:spcPts val="526"/>
              </a:spcBef>
              <a:spcAft>
                <a:spcPts val="0"/>
              </a:spcAft>
              <a:buClr>
                <a:schemeClr val="dk1"/>
              </a:buClr>
              <a:buSzPts val="1800"/>
              <a:buChar char="–"/>
              <a:defRPr/>
            </a:lvl6pPr>
            <a:lvl7pPr indent="-342900" lvl="6" marL="3200400" algn="l">
              <a:lnSpc>
                <a:spcPct val="100000"/>
              </a:lnSpc>
              <a:spcBef>
                <a:spcPts val="526"/>
              </a:spcBef>
              <a:spcAft>
                <a:spcPts val="0"/>
              </a:spcAft>
              <a:buClr>
                <a:schemeClr val="dk1"/>
              </a:buClr>
              <a:buSzPts val="1800"/>
              <a:buChar char="•"/>
              <a:defRPr/>
            </a:lvl7pPr>
            <a:lvl8pPr indent="-342900" lvl="7" marL="3657600" algn="l">
              <a:lnSpc>
                <a:spcPct val="100000"/>
              </a:lnSpc>
              <a:spcBef>
                <a:spcPts val="526"/>
              </a:spcBef>
              <a:spcAft>
                <a:spcPts val="0"/>
              </a:spcAft>
              <a:buClr>
                <a:schemeClr val="dk1"/>
              </a:buClr>
              <a:buSzPts val="1800"/>
              <a:buChar char="–"/>
              <a:defRPr/>
            </a:lvl8pPr>
            <a:lvl9pPr indent="-342900" lvl="8" marL="4114800" algn="l">
              <a:lnSpc>
                <a:spcPct val="100000"/>
              </a:lnSpc>
              <a:spcBef>
                <a:spcPts val="526"/>
              </a:spcBef>
              <a:spcAft>
                <a:spcPts val="526"/>
              </a:spcAft>
              <a:buClr>
                <a:schemeClr val="dk1"/>
              </a:buClr>
              <a:buSzPts val="1800"/>
              <a:buChar char="•"/>
              <a:defRPr/>
            </a:lvl9pPr>
          </a:lstStyle>
          <a:p/>
        </p:txBody>
      </p:sp>
      <p:sp>
        <p:nvSpPr>
          <p:cNvPr id="70" name="Google Shape;70;p29"/>
          <p:cNvSpPr txBox="1"/>
          <p:nvPr>
            <p:ph type="title"/>
          </p:nvPr>
        </p:nvSpPr>
        <p:spPr>
          <a:xfrm>
            <a:off x="388414" y="365104"/>
            <a:ext cx="9914986" cy="9000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chemeClr val="dk1"/>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9"/>
          <p:cNvSpPr txBox="1"/>
          <p:nvPr>
            <p:ph idx="12" type="sldNum"/>
          </p:nvPr>
        </p:nvSpPr>
        <p:spPr>
          <a:xfrm>
            <a:off x="9933364" y="7055696"/>
            <a:ext cx="370037" cy="151194"/>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ntent">
  <p:cSld name="Four Content">
    <p:spTree>
      <p:nvGrpSpPr>
        <p:cNvPr id="72" name="Shape 72"/>
        <p:cNvGrpSpPr/>
        <p:nvPr/>
      </p:nvGrpSpPr>
      <p:grpSpPr>
        <a:xfrm>
          <a:off x="0" y="0"/>
          <a:ext cx="0" cy="0"/>
          <a:chOff x="0" y="0"/>
          <a:chExt cx="0" cy="0"/>
        </a:xfrm>
      </p:grpSpPr>
      <p:sp>
        <p:nvSpPr>
          <p:cNvPr id="73" name="Google Shape;73;p30"/>
          <p:cNvSpPr txBox="1"/>
          <p:nvPr>
            <p:ph idx="1" type="body"/>
          </p:nvPr>
        </p:nvSpPr>
        <p:spPr>
          <a:xfrm>
            <a:off x="388414" y="1512605"/>
            <a:ext cx="2241492" cy="540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600"/>
              <a:buNone/>
              <a:defRPr/>
            </a:lvl1pPr>
            <a:lvl2pPr indent="-228600" lvl="1" marL="914400" algn="l">
              <a:lnSpc>
                <a:spcPct val="100000"/>
              </a:lnSpc>
              <a:spcBef>
                <a:spcPts val="900"/>
              </a:spcBef>
              <a:spcAft>
                <a:spcPts val="0"/>
              </a:spcAft>
              <a:buClr>
                <a:schemeClr val="dk1"/>
              </a:buClr>
              <a:buSzPts val="1800"/>
              <a:buNone/>
              <a:defRPr/>
            </a:lvl2pPr>
            <a:lvl3pPr indent="-342900" lvl="2" marL="1371600" algn="l">
              <a:lnSpc>
                <a:spcPct val="100000"/>
              </a:lnSpc>
              <a:spcBef>
                <a:spcPts val="526"/>
              </a:spcBef>
              <a:spcAft>
                <a:spcPts val="0"/>
              </a:spcAft>
              <a:buClr>
                <a:schemeClr val="dk1"/>
              </a:buClr>
              <a:buSzPts val="1800"/>
              <a:buChar char="•"/>
              <a:defRPr/>
            </a:lvl3pPr>
            <a:lvl4pPr indent="-342900" lvl="3" marL="1828800" algn="l">
              <a:lnSpc>
                <a:spcPct val="100000"/>
              </a:lnSpc>
              <a:spcBef>
                <a:spcPts val="526"/>
              </a:spcBef>
              <a:spcAft>
                <a:spcPts val="0"/>
              </a:spcAft>
              <a:buClr>
                <a:schemeClr val="dk1"/>
              </a:buClr>
              <a:buSzPts val="1800"/>
              <a:buChar char="–"/>
              <a:defRPr/>
            </a:lvl4pPr>
            <a:lvl5pPr indent="-330200" lvl="4" marL="2286000" algn="l">
              <a:lnSpc>
                <a:spcPct val="100000"/>
              </a:lnSpc>
              <a:spcBef>
                <a:spcPts val="526"/>
              </a:spcBef>
              <a:spcAft>
                <a:spcPts val="0"/>
              </a:spcAft>
              <a:buClr>
                <a:schemeClr val="dk1"/>
              </a:buClr>
              <a:buSzPts val="1600"/>
              <a:buChar char="•"/>
              <a:defRPr/>
            </a:lvl5pPr>
            <a:lvl6pPr indent="-342900" lvl="5" marL="2743200" algn="l">
              <a:lnSpc>
                <a:spcPct val="100000"/>
              </a:lnSpc>
              <a:spcBef>
                <a:spcPts val="526"/>
              </a:spcBef>
              <a:spcAft>
                <a:spcPts val="0"/>
              </a:spcAft>
              <a:buClr>
                <a:schemeClr val="dk1"/>
              </a:buClr>
              <a:buSzPts val="1800"/>
              <a:buChar char="–"/>
              <a:defRPr/>
            </a:lvl6pPr>
            <a:lvl7pPr indent="-342900" lvl="6" marL="3200400" algn="l">
              <a:lnSpc>
                <a:spcPct val="100000"/>
              </a:lnSpc>
              <a:spcBef>
                <a:spcPts val="526"/>
              </a:spcBef>
              <a:spcAft>
                <a:spcPts val="0"/>
              </a:spcAft>
              <a:buClr>
                <a:schemeClr val="dk1"/>
              </a:buClr>
              <a:buSzPts val="1800"/>
              <a:buChar char="•"/>
              <a:defRPr/>
            </a:lvl7pPr>
            <a:lvl8pPr indent="-342900" lvl="7" marL="3657600" algn="l">
              <a:lnSpc>
                <a:spcPct val="100000"/>
              </a:lnSpc>
              <a:spcBef>
                <a:spcPts val="526"/>
              </a:spcBef>
              <a:spcAft>
                <a:spcPts val="0"/>
              </a:spcAft>
              <a:buClr>
                <a:schemeClr val="dk1"/>
              </a:buClr>
              <a:buSzPts val="1800"/>
              <a:buChar char="–"/>
              <a:defRPr/>
            </a:lvl8pPr>
            <a:lvl9pPr indent="-342900" lvl="8" marL="4114800" algn="l">
              <a:lnSpc>
                <a:spcPct val="100000"/>
              </a:lnSpc>
              <a:spcBef>
                <a:spcPts val="526"/>
              </a:spcBef>
              <a:spcAft>
                <a:spcPts val="526"/>
              </a:spcAft>
              <a:buClr>
                <a:schemeClr val="dk1"/>
              </a:buClr>
              <a:buSzPts val="1800"/>
              <a:buChar char="•"/>
              <a:defRPr/>
            </a:lvl9pPr>
          </a:lstStyle>
          <a:p/>
        </p:txBody>
      </p:sp>
      <p:sp>
        <p:nvSpPr>
          <p:cNvPr id="74" name="Google Shape;74;p30"/>
          <p:cNvSpPr txBox="1"/>
          <p:nvPr>
            <p:ph idx="2" type="body"/>
          </p:nvPr>
        </p:nvSpPr>
        <p:spPr>
          <a:xfrm>
            <a:off x="2947100" y="1512605"/>
            <a:ext cx="2241492" cy="540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600"/>
              <a:buNone/>
              <a:defRPr/>
            </a:lvl1pPr>
            <a:lvl2pPr indent="-228600" lvl="1" marL="914400" algn="l">
              <a:lnSpc>
                <a:spcPct val="100000"/>
              </a:lnSpc>
              <a:spcBef>
                <a:spcPts val="900"/>
              </a:spcBef>
              <a:spcAft>
                <a:spcPts val="0"/>
              </a:spcAft>
              <a:buClr>
                <a:schemeClr val="dk1"/>
              </a:buClr>
              <a:buSzPts val="1800"/>
              <a:buNone/>
              <a:defRPr/>
            </a:lvl2pPr>
            <a:lvl3pPr indent="-342900" lvl="2" marL="1371600" algn="l">
              <a:lnSpc>
                <a:spcPct val="100000"/>
              </a:lnSpc>
              <a:spcBef>
                <a:spcPts val="526"/>
              </a:spcBef>
              <a:spcAft>
                <a:spcPts val="0"/>
              </a:spcAft>
              <a:buClr>
                <a:schemeClr val="dk1"/>
              </a:buClr>
              <a:buSzPts val="1800"/>
              <a:buChar char="•"/>
              <a:defRPr/>
            </a:lvl3pPr>
            <a:lvl4pPr indent="-342900" lvl="3" marL="1828800" algn="l">
              <a:lnSpc>
                <a:spcPct val="100000"/>
              </a:lnSpc>
              <a:spcBef>
                <a:spcPts val="526"/>
              </a:spcBef>
              <a:spcAft>
                <a:spcPts val="0"/>
              </a:spcAft>
              <a:buClr>
                <a:schemeClr val="dk1"/>
              </a:buClr>
              <a:buSzPts val="1800"/>
              <a:buChar char="–"/>
              <a:defRPr/>
            </a:lvl4pPr>
            <a:lvl5pPr indent="-330200" lvl="4" marL="2286000" algn="l">
              <a:lnSpc>
                <a:spcPct val="100000"/>
              </a:lnSpc>
              <a:spcBef>
                <a:spcPts val="526"/>
              </a:spcBef>
              <a:spcAft>
                <a:spcPts val="0"/>
              </a:spcAft>
              <a:buClr>
                <a:schemeClr val="dk1"/>
              </a:buClr>
              <a:buSzPts val="1600"/>
              <a:buChar char="•"/>
              <a:defRPr/>
            </a:lvl5pPr>
            <a:lvl6pPr indent="-342900" lvl="5" marL="2743200" algn="l">
              <a:lnSpc>
                <a:spcPct val="100000"/>
              </a:lnSpc>
              <a:spcBef>
                <a:spcPts val="526"/>
              </a:spcBef>
              <a:spcAft>
                <a:spcPts val="0"/>
              </a:spcAft>
              <a:buClr>
                <a:schemeClr val="dk1"/>
              </a:buClr>
              <a:buSzPts val="1800"/>
              <a:buChar char="–"/>
              <a:defRPr/>
            </a:lvl6pPr>
            <a:lvl7pPr indent="-342900" lvl="6" marL="3200400" algn="l">
              <a:lnSpc>
                <a:spcPct val="100000"/>
              </a:lnSpc>
              <a:spcBef>
                <a:spcPts val="526"/>
              </a:spcBef>
              <a:spcAft>
                <a:spcPts val="0"/>
              </a:spcAft>
              <a:buClr>
                <a:schemeClr val="dk1"/>
              </a:buClr>
              <a:buSzPts val="1800"/>
              <a:buChar char="•"/>
              <a:defRPr/>
            </a:lvl7pPr>
            <a:lvl8pPr indent="-342900" lvl="7" marL="3657600" algn="l">
              <a:lnSpc>
                <a:spcPct val="100000"/>
              </a:lnSpc>
              <a:spcBef>
                <a:spcPts val="526"/>
              </a:spcBef>
              <a:spcAft>
                <a:spcPts val="0"/>
              </a:spcAft>
              <a:buClr>
                <a:schemeClr val="dk1"/>
              </a:buClr>
              <a:buSzPts val="1800"/>
              <a:buChar char="–"/>
              <a:defRPr/>
            </a:lvl8pPr>
            <a:lvl9pPr indent="-342900" lvl="8" marL="4114800" algn="l">
              <a:lnSpc>
                <a:spcPct val="100000"/>
              </a:lnSpc>
              <a:spcBef>
                <a:spcPts val="526"/>
              </a:spcBef>
              <a:spcAft>
                <a:spcPts val="526"/>
              </a:spcAft>
              <a:buClr>
                <a:schemeClr val="dk1"/>
              </a:buClr>
              <a:buSzPts val="1800"/>
              <a:buChar char="•"/>
              <a:defRPr/>
            </a:lvl9pPr>
          </a:lstStyle>
          <a:p/>
        </p:txBody>
      </p:sp>
      <p:sp>
        <p:nvSpPr>
          <p:cNvPr id="75" name="Google Shape;75;p30"/>
          <p:cNvSpPr txBox="1"/>
          <p:nvPr>
            <p:ph idx="3" type="body"/>
          </p:nvPr>
        </p:nvSpPr>
        <p:spPr>
          <a:xfrm>
            <a:off x="5503222" y="1512605"/>
            <a:ext cx="2241492" cy="540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600"/>
              <a:buNone/>
              <a:defRPr/>
            </a:lvl1pPr>
            <a:lvl2pPr indent="-228600" lvl="1" marL="914400" algn="l">
              <a:lnSpc>
                <a:spcPct val="100000"/>
              </a:lnSpc>
              <a:spcBef>
                <a:spcPts val="900"/>
              </a:spcBef>
              <a:spcAft>
                <a:spcPts val="0"/>
              </a:spcAft>
              <a:buClr>
                <a:schemeClr val="dk1"/>
              </a:buClr>
              <a:buSzPts val="1800"/>
              <a:buNone/>
              <a:defRPr/>
            </a:lvl2pPr>
            <a:lvl3pPr indent="-342900" lvl="2" marL="1371600" algn="l">
              <a:lnSpc>
                <a:spcPct val="100000"/>
              </a:lnSpc>
              <a:spcBef>
                <a:spcPts val="526"/>
              </a:spcBef>
              <a:spcAft>
                <a:spcPts val="0"/>
              </a:spcAft>
              <a:buClr>
                <a:schemeClr val="dk1"/>
              </a:buClr>
              <a:buSzPts val="1800"/>
              <a:buChar char="•"/>
              <a:defRPr/>
            </a:lvl3pPr>
            <a:lvl4pPr indent="-342900" lvl="3" marL="1828800" algn="l">
              <a:lnSpc>
                <a:spcPct val="100000"/>
              </a:lnSpc>
              <a:spcBef>
                <a:spcPts val="526"/>
              </a:spcBef>
              <a:spcAft>
                <a:spcPts val="0"/>
              </a:spcAft>
              <a:buClr>
                <a:schemeClr val="dk1"/>
              </a:buClr>
              <a:buSzPts val="1800"/>
              <a:buChar char="–"/>
              <a:defRPr/>
            </a:lvl4pPr>
            <a:lvl5pPr indent="-330200" lvl="4" marL="2286000" algn="l">
              <a:lnSpc>
                <a:spcPct val="100000"/>
              </a:lnSpc>
              <a:spcBef>
                <a:spcPts val="526"/>
              </a:spcBef>
              <a:spcAft>
                <a:spcPts val="0"/>
              </a:spcAft>
              <a:buClr>
                <a:schemeClr val="dk1"/>
              </a:buClr>
              <a:buSzPts val="1600"/>
              <a:buChar char="•"/>
              <a:defRPr/>
            </a:lvl5pPr>
            <a:lvl6pPr indent="-342900" lvl="5" marL="2743200" algn="l">
              <a:lnSpc>
                <a:spcPct val="100000"/>
              </a:lnSpc>
              <a:spcBef>
                <a:spcPts val="526"/>
              </a:spcBef>
              <a:spcAft>
                <a:spcPts val="0"/>
              </a:spcAft>
              <a:buClr>
                <a:schemeClr val="dk1"/>
              </a:buClr>
              <a:buSzPts val="1800"/>
              <a:buChar char="–"/>
              <a:defRPr/>
            </a:lvl6pPr>
            <a:lvl7pPr indent="-342900" lvl="6" marL="3200400" algn="l">
              <a:lnSpc>
                <a:spcPct val="100000"/>
              </a:lnSpc>
              <a:spcBef>
                <a:spcPts val="526"/>
              </a:spcBef>
              <a:spcAft>
                <a:spcPts val="0"/>
              </a:spcAft>
              <a:buClr>
                <a:schemeClr val="dk1"/>
              </a:buClr>
              <a:buSzPts val="1800"/>
              <a:buChar char="•"/>
              <a:defRPr/>
            </a:lvl7pPr>
            <a:lvl8pPr indent="-342900" lvl="7" marL="3657600" algn="l">
              <a:lnSpc>
                <a:spcPct val="100000"/>
              </a:lnSpc>
              <a:spcBef>
                <a:spcPts val="526"/>
              </a:spcBef>
              <a:spcAft>
                <a:spcPts val="0"/>
              </a:spcAft>
              <a:buClr>
                <a:schemeClr val="dk1"/>
              </a:buClr>
              <a:buSzPts val="1800"/>
              <a:buChar char="–"/>
              <a:defRPr/>
            </a:lvl8pPr>
            <a:lvl9pPr indent="-342900" lvl="8" marL="4114800" algn="l">
              <a:lnSpc>
                <a:spcPct val="100000"/>
              </a:lnSpc>
              <a:spcBef>
                <a:spcPts val="526"/>
              </a:spcBef>
              <a:spcAft>
                <a:spcPts val="526"/>
              </a:spcAft>
              <a:buClr>
                <a:schemeClr val="dk1"/>
              </a:buClr>
              <a:buSzPts val="1800"/>
              <a:buChar char="•"/>
              <a:defRPr/>
            </a:lvl9pPr>
          </a:lstStyle>
          <a:p/>
        </p:txBody>
      </p:sp>
      <p:sp>
        <p:nvSpPr>
          <p:cNvPr id="76" name="Google Shape;76;p30"/>
          <p:cNvSpPr txBox="1"/>
          <p:nvPr>
            <p:ph idx="4" type="body"/>
          </p:nvPr>
        </p:nvSpPr>
        <p:spPr>
          <a:xfrm>
            <a:off x="8059343" y="1512605"/>
            <a:ext cx="2241492" cy="540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600"/>
              <a:buNone/>
              <a:defRPr/>
            </a:lvl1pPr>
            <a:lvl2pPr indent="-228600" lvl="1" marL="914400" algn="l">
              <a:lnSpc>
                <a:spcPct val="100000"/>
              </a:lnSpc>
              <a:spcBef>
                <a:spcPts val="900"/>
              </a:spcBef>
              <a:spcAft>
                <a:spcPts val="0"/>
              </a:spcAft>
              <a:buClr>
                <a:schemeClr val="dk1"/>
              </a:buClr>
              <a:buSzPts val="1800"/>
              <a:buNone/>
              <a:defRPr/>
            </a:lvl2pPr>
            <a:lvl3pPr indent="-342900" lvl="2" marL="1371600" algn="l">
              <a:lnSpc>
                <a:spcPct val="100000"/>
              </a:lnSpc>
              <a:spcBef>
                <a:spcPts val="526"/>
              </a:spcBef>
              <a:spcAft>
                <a:spcPts val="0"/>
              </a:spcAft>
              <a:buClr>
                <a:schemeClr val="dk1"/>
              </a:buClr>
              <a:buSzPts val="1800"/>
              <a:buChar char="•"/>
              <a:defRPr/>
            </a:lvl3pPr>
            <a:lvl4pPr indent="-342900" lvl="3" marL="1828800" algn="l">
              <a:lnSpc>
                <a:spcPct val="100000"/>
              </a:lnSpc>
              <a:spcBef>
                <a:spcPts val="526"/>
              </a:spcBef>
              <a:spcAft>
                <a:spcPts val="0"/>
              </a:spcAft>
              <a:buClr>
                <a:schemeClr val="dk1"/>
              </a:buClr>
              <a:buSzPts val="1800"/>
              <a:buChar char="–"/>
              <a:defRPr/>
            </a:lvl4pPr>
            <a:lvl5pPr indent="-330200" lvl="4" marL="2286000" algn="l">
              <a:lnSpc>
                <a:spcPct val="100000"/>
              </a:lnSpc>
              <a:spcBef>
                <a:spcPts val="526"/>
              </a:spcBef>
              <a:spcAft>
                <a:spcPts val="0"/>
              </a:spcAft>
              <a:buClr>
                <a:schemeClr val="dk1"/>
              </a:buClr>
              <a:buSzPts val="1600"/>
              <a:buChar char="•"/>
              <a:defRPr/>
            </a:lvl5pPr>
            <a:lvl6pPr indent="-342900" lvl="5" marL="2743200" algn="l">
              <a:lnSpc>
                <a:spcPct val="100000"/>
              </a:lnSpc>
              <a:spcBef>
                <a:spcPts val="526"/>
              </a:spcBef>
              <a:spcAft>
                <a:spcPts val="0"/>
              </a:spcAft>
              <a:buClr>
                <a:schemeClr val="dk1"/>
              </a:buClr>
              <a:buSzPts val="1800"/>
              <a:buChar char="–"/>
              <a:defRPr/>
            </a:lvl6pPr>
            <a:lvl7pPr indent="-342900" lvl="6" marL="3200400" algn="l">
              <a:lnSpc>
                <a:spcPct val="100000"/>
              </a:lnSpc>
              <a:spcBef>
                <a:spcPts val="526"/>
              </a:spcBef>
              <a:spcAft>
                <a:spcPts val="0"/>
              </a:spcAft>
              <a:buClr>
                <a:schemeClr val="dk1"/>
              </a:buClr>
              <a:buSzPts val="1800"/>
              <a:buChar char="•"/>
              <a:defRPr/>
            </a:lvl7pPr>
            <a:lvl8pPr indent="-342900" lvl="7" marL="3657600" algn="l">
              <a:lnSpc>
                <a:spcPct val="100000"/>
              </a:lnSpc>
              <a:spcBef>
                <a:spcPts val="526"/>
              </a:spcBef>
              <a:spcAft>
                <a:spcPts val="0"/>
              </a:spcAft>
              <a:buClr>
                <a:schemeClr val="dk1"/>
              </a:buClr>
              <a:buSzPts val="1800"/>
              <a:buChar char="–"/>
              <a:defRPr/>
            </a:lvl8pPr>
            <a:lvl9pPr indent="-342900" lvl="8" marL="4114800" algn="l">
              <a:lnSpc>
                <a:spcPct val="100000"/>
              </a:lnSpc>
              <a:spcBef>
                <a:spcPts val="526"/>
              </a:spcBef>
              <a:spcAft>
                <a:spcPts val="526"/>
              </a:spcAft>
              <a:buClr>
                <a:schemeClr val="dk1"/>
              </a:buClr>
              <a:buSzPts val="1800"/>
              <a:buChar char="•"/>
              <a:defRPr/>
            </a:lvl9pPr>
          </a:lstStyle>
          <a:p/>
        </p:txBody>
      </p:sp>
      <p:sp>
        <p:nvSpPr>
          <p:cNvPr id="77" name="Google Shape;77;p30"/>
          <p:cNvSpPr txBox="1"/>
          <p:nvPr>
            <p:ph type="title"/>
          </p:nvPr>
        </p:nvSpPr>
        <p:spPr>
          <a:xfrm>
            <a:off x="388414" y="365104"/>
            <a:ext cx="9914986" cy="9000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chemeClr val="dk1"/>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30"/>
          <p:cNvSpPr txBox="1"/>
          <p:nvPr>
            <p:ph idx="12" type="sldNum"/>
          </p:nvPr>
        </p:nvSpPr>
        <p:spPr>
          <a:xfrm>
            <a:off x="9933364" y="7055696"/>
            <a:ext cx="370037" cy="151194"/>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9" name="Shape 79"/>
        <p:cNvGrpSpPr/>
        <p:nvPr/>
      </p:nvGrpSpPr>
      <p:grpSpPr>
        <a:xfrm>
          <a:off x="0" y="0"/>
          <a:ext cx="0" cy="0"/>
          <a:chOff x="0" y="0"/>
          <a:chExt cx="0" cy="0"/>
        </a:xfrm>
      </p:grpSpPr>
      <p:sp>
        <p:nvSpPr>
          <p:cNvPr id="80" name="Google Shape;80;p31"/>
          <p:cNvSpPr txBox="1"/>
          <p:nvPr>
            <p:ph type="title"/>
          </p:nvPr>
        </p:nvSpPr>
        <p:spPr>
          <a:xfrm>
            <a:off x="388414" y="365104"/>
            <a:ext cx="9914986" cy="9000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chemeClr val="dk1"/>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31"/>
          <p:cNvSpPr txBox="1"/>
          <p:nvPr>
            <p:ph idx="12" type="sldNum"/>
          </p:nvPr>
        </p:nvSpPr>
        <p:spPr>
          <a:xfrm>
            <a:off x="9933364" y="7055696"/>
            <a:ext cx="370037" cy="151194"/>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6" name="Shape 86"/>
        <p:cNvGrpSpPr/>
        <p:nvPr/>
      </p:nvGrpSpPr>
      <p:grpSpPr>
        <a:xfrm>
          <a:off x="0" y="0"/>
          <a:ext cx="0" cy="0"/>
          <a:chOff x="0" y="0"/>
          <a:chExt cx="0" cy="0"/>
        </a:xfrm>
      </p:grpSpPr>
      <p:sp>
        <p:nvSpPr>
          <p:cNvPr id="87" name="Google Shape;87;p22"/>
          <p:cNvSpPr/>
          <p:nvPr/>
        </p:nvSpPr>
        <p:spPr>
          <a:xfrm>
            <a:off x="5345900" y="-184"/>
            <a:ext cx="5346000" cy="7559700"/>
          </a:xfrm>
          <a:prstGeom prst="rect">
            <a:avLst/>
          </a:prstGeom>
          <a:solidFill>
            <a:schemeClr val="lt2"/>
          </a:solidFill>
          <a:ln>
            <a:noFill/>
          </a:ln>
        </p:spPr>
        <p:txBody>
          <a:bodyPr anchorCtr="0" anchor="ctr" bIns="116050" lIns="116050" spcFirstLastPara="1" rIns="116050" wrap="square" tIns="11605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8" name="Google Shape;88;p22"/>
          <p:cNvSpPr txBox="1"/>
          <p:nvPr>
            <p:ph type="title"/>
          </p:nvPr>
        </p:nvSpPr>
        <p:spPr>
          <a:xfrm>
            <a:off x="310441" y="1812463"/>
            <a:ext cx="4729800" cy="2178600"/>
          </a:xfrm>
          <a:prstGeom prst="rect">
            <a:avLst/>
          </a:prstGeom>
          <a:noFill/>
          <a:ln>
            <a:noFill/>
          </a:ln>
        </p:spPr>
        <p:txBody>
          <a:bodyPr anchorCtr="0" anchor="b" bIns="116050" lIns="116050" spcFirstLastPara="1" rIns="116050" wrap="square" tIns="116050">
            <a:noAutofit/>
          </a:bodyPr>
          <a:lstStyle>
            <a:lvl1pPr lvl="0" algn="ctr">
              <a:lnSpc>
                <a:spcPct val="100000"/>
              </a:lnSpc>
              <a:spcBef>
                <a:spcPts val="0"/>
              </a:spcBef>
              <a:spcAft>
                <a:spcPts val="0"/>
              </a:spcAft>
              <a:buSzPts val="5300"/>
              <a:buNone/>
              <a:defRPr sz="5300"/>
            </a:lvl1pPr>
            <a:lvl2pPr lvl="1" algn="ctr">
              <a:lnSpc>
                <a:spcPct val="100000"/>
              </a:lnSpc>
              <a:spcBef>
                <a:spcPts val="0"/>
              </a:spcBef>
              <a:spcAft>
                <a:spcPts val="0"/>
              </a:spcAft>
              <a:buSzPts val="5300"/>
              <a:buNone/>
              <a:defRPr sz="5300"/>
            </a:lvl2pPr>
            <a:lvl3pPr lvl="2" algn="ctr">
              <a:lnSpc>
                <a:spcPct val="100000"/>
              </a:lnSpc>
              <a:spcBef>
                <a:spcPts val="0"/>
              </a:spcBef>
              <a:spcAft>
                <a:spcPts val="0"/>
              </a:spcAft>
              <a:buSzPts val="5300"/>
              <a:buNone/>
              <a:defRPr sz="5300"/>
            </a:lvl3pPr>
            <a:lvl4pPr lvl="3" algn="ctr">
              <a:lnSpc>
                <a:spcPct val="100000"/>
              </a:lnSpc>
              <a:spcBef>
                <a:spcPts val="0"/>
              </a:spcBef>
              <a:spcAft>
                <a:spcPts val="0"/>
              </a:spcAft>
              <a:buSzPts val="5300"/>
              <a:buNone/>
              <a:defRPr sz="5300"/>
            </a:lvl4pPr>
            <a:lvl5pPr lvl="4" algn="ctr">
              <a:lnSpc>
                <a:spcPct val="100000"/>
              </a:lnSpc>
              <a:spcBef>
                <a:spcPts val="0"/>
              </a:spcBef>
              <a:spcAft>
                <a:spcPts val="0"/>
              </a:spcAft>
              <a:buSzPts val="5300"/>
              <a:buNone/>
              <a:defRPr sz="5300"/>
            </a:lvl5pPr>
            <a:lvl6pPr lvl="5" algn="ctr">
              <a:lnSpc>
                <a:spcPct val="100000"/>
              </a:lnSpc>
              <a:spcBef>
                <a:spcPts val="0"/>
              </a:spcBef>
              <a:spcAft>
                <a:spcPts val="0"/>
              </a:spcAft>
              <a:buSzPts val="5300"/>
              <a:buNone/>
              <a:defRPr sz="5300"/>
            </a:lvl6pPr>
            <a:lvl7pPr lvl="6" algn="ctr">
              <a:lnSpc>
                <a:spcPct val="100000"/>
              </a:lnSpc>
              <a:spcBef>
                <a:spcPts val="0"/>
              </a:spcBef>
              <a:spcAft>
                <a:spcPts val="0"/>
              </a:spcAft>
              <a:buSzPts val="5300"/>
              <a:buNone/>
              <a:defRPr sz="5300"/>
            </a:lvl7pPr>
            <a:lvl8pPr lvl="7" algn="ctr">
              <a:lnSpc>
                <a:spcPct val="100000"/>
              </a:lnSpc>
              <a:spcBef>
                <a:spcPts val="0"/>
              </a:spcBef>
              <a:spcAft>
                <a:spcPts val="0"/>
              </a:spcAft>
              <a:buSzPts val="5300"/>
              <a:buNone/>
              <a:defRPr sz="5300"/>
            </a:lvl8pPr>
            <a:lvl9pPr lvl="8" algn="ctr">
              <a:lnSpc>
                <a:spcPct val="100000"/>
              </a:lnSpc>
              <a:spcBef>
                <a:spcPts val="0"/>
              </a:spcBef>
              <a:spcAft>
                <a:spcPts val="0"/>
              </a:spcAft>
              <a:buSzPts val="5300"/>
              <a:buNone/>
              <a:defRPr sz="5300"/>
            </a:lvl9pPr>
          </a:lstStyle>
          <a:p/>
        </p:txBody>
      </p:sp>
      <p:sp>
        <p:nvSpPr>
          <p:cNvPr id="89" name="Google Shape;89;p22"/>
          <p:cNvSpPr txBox="1"/>
          <p:nvPr>
            <p:ph idx="1" type="subTitle"/>
          </p:nvPr>
        </p:nvSpPr>
        <p:spPr>
          <a:xfrm>
            <a:off x="310441" y="4119828"/>
            <a:ext cx="4729800" cy="1815300"/>
          </a:xfrm>
          <a:prstGeom prst="rect">
            <a:avLst/>
          </a:prstGeom>
          <a:noFill/>
          <a:ln>
            <a:noFill/>
          </a:ln>
        </p:spPr>
        <p:txBody>
          <a:bodyPr anchorCtr="0" anchor="t" bIns="116050" lIns="116050" spcFirstLastPara="1" rIns="116050" wrap="square" tIns="116050">
            <a:noAutofit/>
          </a:bodyPr>
          <a:lstStyle>
            <a:lvl1pPr lvl="0" algn="ctr">
              <a:lnSpc>
                <a:spcPct val="100000"/>
              </a:lnSpc>
              <a:spcBef>
                <a:spcPts val="0"/>
              </a:spcBef>
              <a:spcAft>
                <a:spcPts val="0"/>
              </a:spcAft>
              <a:buSzPts val="2700"/>
              <a:buNone/>
              <a:defRPr sz="2700"/>
            </a:lvl1pPr>
            <a:lvl2pPr lvl="1" algn="ctr">
              <a:lnSpc>
                <a:spcPct val="100000"/>
              </a:lnSpc>
              <a:spcBef>
                <a:spcPts val="0"/>
              </a:spcBef>
              <a:spcAft>
                <a:spcPts val="0"/>
              </a:spcAft>
              <a:buSzPts val="2700"/>
              <a:buNone/>
              <a:defRPr sz="2700"/>
            </a:lvl2pPr>
            <a:lvl3pPr lvl="2" algn="ctr">
              <a:lnSpc>
                <a:spcPct val="100000"/>
              </a:lnSpc>
              <a:spcBef>
                <a:spcPts val="0"/>
              </a:spcBef>
              <a:spcAft>
                <a:spcPts val="0"/>
              </a:spcAft>
              <a:buSzPts val="2700"/>
              <a:buNone/>
              <a:defRPr sz="2700"/>
            </a:lvl3pPr>
            <a:lvl4pPr lvl="3" algn="ctr">
              <a:lnSpc>
                <a:spcPct val="100000"/>
              </a:lnSpc>
              <a:spcBef>
                <a:spcPts val="0"/>
              </a:spcBef>
              <a:spcAft>
                <a:spcPts val="0"/>
              </a:spcAft>
              <a:buSzPts val="2700"/>
              <a:buNone/>
              <a:defRPr sz="2700"/>
            </a:lvl4pPr>
            <a:lvl5pPr lvl="4" algn="ctr">
              <a:lnSpc>
                <a:spcPct val="100000"/>
              </a:lnSpc>
              <a:spcBef>
                <a:spcPts val="0"/>
              </a:spcBef>
              <a:spcAft>
                <a:spcPts val="0"/>
              </a:spcAft>
              <a:buSzPts val="2700"/>
              <a:buNone/>
              <a:defRPr sz="2700"/>
            </a:lvl5pPr>
            <a:lvl6pPr lvl="5" algn="ctr">
              <a:lnSpc>
                <a:spcPct val="100000"/>
              </a:lnSpc>
              <a:spcBef>
                <a:spcPts val="0"/>
              </a:spcBef>
              <a:spcAft>
                <a:spcPts val="0"/>
              </a:spcAft>
              <a:buSzPts val="2700"/>
              <a:buNone/>
              <a:defRPr sz="2700"/>
            </a:lvl6pPr>
            <a:lvl7pPr lvl="6" algn="ctr">
              <a:lnSpc>
                <a:spcPct val="100000"/>
              </a:lnSpc>
              <a:spcBef>
                <a:spcPts val="0"/>
              </a:spcBef>
              <a:spcAft>
                <a:spcPts val="0"/>
              </a:spcAft>
              <a:buSzPts val="2700"/>
              <a:buNone/>
              <a:defRPr sz="2700"/>
            </a:lvl7pPr>
            <a:lvl8pPr lvl="7" algn="ctr">
              <a:lnSpc>
                <a:spcPct val="100000"/>
              </a:lnSpc>
              <a:spcBef>
                <a:spcPts val="0"/>
              </a:spcBef>
              <a:spcAft>
                <a:spcPts val="0"/>
              </a:spcAft>
              <a:buSzPts val="2700"/>
              <a:buNone/>
              <a:defRPr sz="2700"/>
            </a:lvl8pPr>
            <a:lvl9pPr lvl="8" algn="ctr">
              <a:lnSpc>
                <a:spcPct val="100000"/>
              </a:lnSpc>
              <a:spcBef>
                <a:spcPts val="0"/>
              </a:spcBef>
              <a:spcAft>
                <a:spcPts val="0"/>
              </a:spcAft>
              <a:buSzPts val="2700"/>
              <a:buNone/>
              <a:defRPr sz="2700"/>
            </a:lvl9pPr>
          </a:lstStyle>
          <a:p/>
        </p:txBody>
      </p:sp>
      <p:sp>
        <p:nvSpPr>
          <p:cNvPr id="90" name="Google Shape;90;p22"/>
          <p:cNvSpPr txBox="1"/>
          <p:nvPr>
            <p:ph idx="2" type="body"/>
          </p:nvPr>
        </p:nvSpPr>
        <p:spPr>
          <a:xfrm>
            <a:off x="5775607" y="1064211"/>
            <a:ext cx="4486500" cy="5430900"/>
          </a:xfrm>
          <a:prstGeom prst="rect">
            <a:avLst/>
          </a:prstGeom>
          <a:noFill/>
          <a:ln>
            <a:noFill/>
          </a:ln>
        </p:spPr>
        <p:txBody>
          <a:bodyPr anchorCtr="0" anchor="ctr" bIns="116050" lIns="116050" spcFirstLastPara="1" rIns="116050" wrap="square" tIns="116050">
            <a:noAutofit/>
          </a:bodyPr>
          <a:lstStyle>
            <a:lvl1pPr indent="-374650" lvl="0" marL="457200" algn="l">
              <a:lnSpc>
                <a:spcPct val="115000"/>
              </a:lnSpc>
              <a:spcBef>
                <a:spcPts val="0"/>
              </a:spcBef>
              <a:spcAft>
                <a:spcPts val="0"/>
              </a:spcAft>
              <a:buSzPts val="2300"/>
              <a:buChar char="●"/>
              <a:defRPr/>
            </a:lvl1pPr>
            <a:lvl2pPr indent="-342900" lvl="1" marL="914400" algn="l">
              <a:lnSpc>
                <a:spcPct val="115000"/>
              </a:lnSpc>
              <a:spcBef>
                <a:spcPts val="2000"/>
              </a:spcBef>
              <a:spcAft>
                <a:spcPts val="0"/>
              </a:spcAft>
              <a:buSzPts val="1800"/>
              <a:buChar char="○"/>
              <a:defRPr/>
            </a:lvl2pPr>
            <a:lvl3pPr indent="-342900" lvl="2" marL="1371600" algn="l">
              <a:lnSpc>
                <a:spcPct val="115000"/>
              </a:lnSpc>
              <a:spcBef>
                <a:spcPts val="2000"/>
              </a:spcBef>
              <a:spcAft>
                <a:spcPts val="0"/>
              </a:spcAft>
              <a:buSzPts val="1800"/>
              <a:buChar char="■"/>
              <a:defRPr/>
            </a:lvl3pPr>
            <a:lvl4pPr indent="-342900" lvl="3" marL="1828800" algn="l">
              <a:lnSpc>
                <a:spcPct val="115000"/>
              </a:lnSpc>
              <a:spcBef>
                <a:spcPts val="2000"/>
              </a:spcBef>
              <a:spcAft>
                <a:spcPts val="0"/>
              </a:spcAft>
              <a:buSzPts val="1800"/>
              <a:buChar char="●"/>
              <a:defRPr/>
            </a:lvl4pPr>
            <a:lvl5pPr indent="-342900" lvl="4" marL="2286000" algn="l">
              <a:lnSpc>
                <a:spcPct val="115000"/>
              </a:lnSpc>
              <a:spcBef>
                <a:spcPts val="2000"/>
              </a:spcBef>
              <a:spcAft>
                <a:spcPts val="0"/>
              </a:spcAft>
              <a:buSzPts val="1800"/>
              <a:buChar char="○"/>
              <a:defRPr/>
            </a:lvl5pPr>
            <a:lvl6pPr indent="-342900" lvl="5" marL="2743200" algn="l">
              <a:lnSpc>
                <a:spcPct val="115000"/>
              </a:lnSpc>
              <a:spcBef>
                <a:spcPts val="2000"/>
              </a:spcBef>
              <a:spcAft>
                <a:spcPts val="0"/>
              </a:spcAft>
              <a:buSzPts val="1800"/>
              <a:buChar char="■"/>
              <a:defRPr/>
            </a:lvl6pPr>
            <a:lvl7pPr indent="-342900" lvl="6" marL="3200400" algn="l">
              <a:lnSpc>
                <a:spcPct val="115000"/>
              </a:lnSpc>
              <a:spcBef>
                <a:spcPts val="2000"/>
              </a:spcBef>
              <a:spcAft>
                <a:spcPts val="0"/>
              </a:spcAft>
              <a:buSzPts val="1800"/>
              <a:buChar char="●"/>
              <a:defRPr/>
            </a:lvl7pPr>
            <a:lvl8pPr indent="-342900" lvl="7" marL="3657600" algn="l">
              <a:lnSpc>
                <a:spcPct val="115000"/>
              </a:lnSpc>
              <a:spcBef>
                <a:spcPts val="2000"/>
              </a:spcBef>
              <a:spcAft>
                <a:spcPts val="0"/>
              </a:spcAft>
              <a:buSzPts val="1800"/>
              <a:buChar char="○"/>
              <a:defRPr/>
            </a:lvl8pPr>
            <a:lvl9pPr indent="-342900" lvl="8" marL="4114800" algn="l">
              <a:lnSpc>
                <a:spcPct val="115000"/>
              </a:lnSpc>
              <a:spcBef>
                <a:spcPts val="2000"/>
              </a:spcBef>
              <a:spcAft>
                <a:spcPts val="2000"/>
              </a:spcAft>
              <a:buSzPts val="1800"/>
              <a:buChar char="■"/>
              <a:defRPr/>
            </a:lvl9pPr>
          </a:lstStyle>
          <a:p/>
        </p:txBody>
      </p:sp>
      <p:sp>
        <p:nvSpPr>
          <p:cNvPr id="91" name="Google Shape;91;p22"/>
          <p:cNvSpPr txBox="1"/>
          <p:nvPr>
            <p:ph idx="12" type="sldNum"/>
          </p:nvPr>
        </p:nvSpPr>
        <p:spPr>
          <a:xfrm>
            <a:off x="9906586" y="6853778"/>
            <a:ext cx="641700" cy="578400"/>
          </a:xfrm>
          <a:prstGeom prst="rect">
            <a:avLst/>
          </a:prstGeom>
          <a:noFill/>
          <a:ln>
            <a:noFill/>
          </a:ln>
        </p:spPr>
        <p:txBody>
          <a:bodyPr anchorCtr="0" anchor="ctr" bIns="116050" lIns="116050" spcFirstLastPara="1" rIns="116050" wrap="square" tIns="11605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2" name="Shape 92"/>
        <p:cNvGrpSpPr/>
        <p:nvPr/>
      </p:nvGrpSpPr>
      <p:grpSpPr>
        <a:xfrm>
          <a:off x="0" y="0"/>
          <a:ext cx="0" cy="0"/>
          <a:chOff x="0" y="0"/>
          <a:chExt cx="0" cy="0"/>
        </a:xfrm>
      </p:grpSpPr>
      <p:sp>
        <p:nvSpPr>
          <p:cNvPr id="93" name="Google Shape;93;p32"/>
          <p:cNvSpPr txBox="1"/>
          <p:nvPr>
            <p:ph idx="12" type="sldNum"/>
          </p:nvPr>
        </p:nvSpPr>
        <p:spPr>
          <a:xfrm>
            <a:off x="9906586" y="6853778"/>
            <a:ext cx="641700" cy="578400"/>
          </a:xfrm>
          <a:prstGeom prst="rect">
            <a:avLst/>
          </a:prstGeom>
          <a:noFill/>
          <a:ln>
            <a:noFill/>
          </a:ln>
        </p:spPr>
        <p:txBody>
          <a:bodyPr anchorCtr="0" anchor="ctr" bIns="116050" lIns="116050" spcFirstLastPara="1" rIns="116050" wrap="square" tIns="11605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4" name="Shape 94"/>
        <p:cNvGrpSpPr/>
        <p:nvPr/>
      </p:nvGrpSpPr>
      <p:grpSpPr>
        <a:xfrm>
          <a:off x="0" y="0"/>
          <a:ext cx="0" cy="0"/>
          <a:chOff x="0" y="0"/>
          <a:chExt cx="0" cy="0"/>
        </a:xfrm>
      </p:grpSpPr>
      <p:sp>
        <p:nvSpPr>
          <p:cNvPr id="95" name="Google Shape;95;p33"/>
          <p:cNvSpPr txBox="1"/>
          <p:nvPr>
            <p:ph type="title"/>
          </p:nvPr>
        </p:nvSpPr>
        <p:spPr>
          <a:xfrm>
            <a:off x="364461" y="654077"/>
            <a:ext cx="9963000" cy="841800"/>
          </a:xfrm>
          <a:prstGeom prst="rect">
            <a:avLst/>
          </a:prstGeom>
          <a:noFill/>
          <a:ln>
            <a:noFill/>
          </a:ln>
        </p:spPr>
        <p:txBody>
          <a:bodyPr anchorCtr="0" anchor="t" bIns="116050" lIns="116050" spcFirstLastPara="1" rIns="116050" wrap="square" tIns="1160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p:txBody>
      </p:sp>
      <p:sp>
        <p:nvSpPr>
          <p:cNvPr id="96" name="Google Shape;96;p33"/>
          <p:cNvSpPr txBox="1"/>
          <p:nvPr>
            <p:ph idx="12" type="sldNum"/>
          </p:nvPr>
        </p:nvSpPr>
        <p:spPr>
          <a:xfrm>
            <a:off x="9906586" y="6853778"/>
            <a:ext cx="641700" cy="578400"/>
          </a:xfrm>
          <a:prstGeom prst="rect">
            <a:avLst/>
          </a:prstGeom>
          <a:noFill/>
          <a:ln>
            <a:noFill/>
          </a:ln>
        </p:spPr>
        <p:txBody>
          <a:bodyPr anchorCtr="0" anchor="ctr" bIns="116050" lIns="116050" spcFirstLastPara="1" rIns="116050" wrap="square" tIns="11605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7" name="Shape 97"/>
        <p:cNvGrpSpPr/>
        <p:nvPr/>
      </p:nvGrpSpPr>
      <p:grpSpPr>
        <a:xfrm>
          <a:off x="0" y="0"/>
          <a:ext cx="0" cy="0"/>
          <a:chOff x="0" y="0"/>
          <a:chExt cx="0" cy="0"/>
        </a:xfrm>
      </p:grpSpPr>
      <p:sp>
        <p:nvSpPr>
          <p:cNvPr id="98" name="Google Shape;98;p34"/>
          <p:cNvSpPr txBox="1"/>
          <p:nvPr>
            <p:ph type="ctrTitle"/>
          </p:nvPr>
        </p:nvSpPr>
        <p:spPr>
          <a:xfrm>
            <a:off x="364471" y="1094341"/>
            <a:ext cx="9963000" cy="3016800"/>
          </a:xfrm>
          <a:prstGeom prst="rect">
            <a:avLst/>
          </a:prstGeom>
          <a:noFill/>
          <a:ln>
            <a:noFill/>
          </a:ln>
        </p:spPr>
        <p:txBody>
          <a:bodyPr anchorCtr="0" anchor="b" bIns="116050" lIns="116050" spcFirstLastPara="1" rIns="116050" wrap="square" tIns="116050">
            <a:noAutofit/>
          </a:bodyPr>
          <a:lstStyle>
            <a:lvl1pPr lvl="0" algn="ctr">
              <a:lnSpc>
                <a:spcPct val="100000"/>
              </a:lnSpc>
              <a:spcBef>
                <a:spcPts val="0"/>
              </a:spcBef>
              <a:spcAft>
                <a:spcPts val="0"/>
              </a:spcAft>
              <a:buSzPts val="6600"/>
              <a:buNone/>
              <a:defRPr sz="6600"/>
            </a:lvl1pPr>
            <a:lvl2pPr lvl="1" algn="ctr">
              <a:lnSpc>
                <a:spcPct val="100000"/>
              </a:lnSpc>
              <a:spcBef>
                <a:spcPts val="0"/>
              </a:spcBef>
              <a:spcAft>
                <a:spcPts val="0"/>
              </a:spcAft>
              <a:buSzPts val="6600"/>
              <a:buNone/>
              <a:defRPr sz="6600"/>
            </a:lvl2pPr>
            <a:lvl3pPr lvl="2" algn="ctr">
              <a:lnSpc>
                <a:spcPct val="100000"/>
              </a:lnSpc>
              <a:spcBef>
                <a:spcPts val="0"/>
              </a:spcBef>
              <a:spcAft>
                <a:spcPts val="0"/>
              </a:spcAft>
              <a:buSzPts val="6600"/>
              <a:buNone/>
              <a:defRPr sz="6600"/>
            </a:lvl3pPr>
            <a:lvl4pPr lvl="3" algn="ctr">
              <a:lnSpc>
                <a:spcPct val="100000"/>
              </a:lnSpc>
              <a:spcBef>
                <a:spcPts val="0"/>
              </a:spcBef>
              <a:spcAft>
                <a:spcPts val="0"/>
              </a:spcAft>
              <a:buSzPts val="6600"/>
              <a:buNone/>
              <a:defRPr sz="6600"/>
            </a:lvl4pPr>
            <a:lvl5pPr lvl="4" algn="ctr">
              <a:lnSpc>
                <a:spcPct val="100000"/>
              </a:lnSpc>
              <a:spcBef>
                <a:spcPts val="0"/>
              </a:spcBef>
              <a:spcAft>
                <a:spcPts val="0"/>
              </a:spcAft>
              <a:buSzPts val="6600"/>
              <a:buNone/>
              <a:defRPr sz="6600"/>
            </a:lvl5pPr>
            <a:lvl6pPr lvl="5" algn="ctr">
              <a:lnSpc>
                <a:spcPct val="100000"/>
              </a:lnSpc>
              <a:spcBef>
                <a:spcPts val="0"/>
              </a:spcBef>
              <a:spcAft>
                <a:spcPts val="0"/>
              </a:spcAft>
              <a:buSzPts val="6600"/>
              <a:buNone/>
              <a:defRPr sz="6600"/>
            </a:lvl6pPr>
            <a:lvl7pPr lvl="6" algn="ctr">
              <a:lnSpc>
                <a:spcPct val="100000"/>
              </a:lnSpc>
              <a:spcBef>
                <a:spcPts val="0"/>
              </a:spcBef>
              <a:spcAft>
                <a:spcPts val="0"/>
              </a:spcAft>
              <a:buSzPts val="6600"/>
              <a:buNone/>
              <a:defRPr sz="6600"/>
            </a:lvl7pPr>
            <a:lvl8pPr lvl="7" algn="ctr">
              <a:lnSpc>
                <a:spcPct val="100000"/>
              </a:lnSpc>
              <a:spcBef>
                <a:spcPts val="0"/>
              </a:spcBef>
              <a:spcAft>
                <a:spcPts val="0"/>
              </a:spcAft>
              <a:buSzPts val="6600"/>
              <a:buNone/>
              <a:defRPr sz="6600"/>
            </a:lvl8pPr>
            <a:lvl9pPr lvl="8" algn="ctr">
              <a:lnSpc>
                <a:spcPct val="100000"/>
              </a:lnSpc>
              <a:spcBef>
                <a:spcPts val="0"/>
              </a:spcBef>
              <a:spcAft>
                <a:spcPts val="0"/>
              </a:spcAft>
              <a:buSzPts val="6600"/>
              <a:buNone/>
              <a:defRPr sz="6600"/>
            </a:lvl9pPr>
          </a:lstStyle>
          <a:p/>
        </p:txBody>
      </p:sp>
      <p:sp>
        <p:nvSpPr>
          <p:cNvPr id="99" name="Google Shape;99;p34"/>
          <p:cNvSpPr txBox="1"/>
          <p:nvPr>
            <p:ph idx="1" type="subTitle"/>
          </p:nvPr>
        </p:nvSpPr>
        <p:spPr>
          <a:xfrm>
            <a:off x="364461" y="4165464"/>
            <a:ext cx="9963000" cy="1164900"/>
          </a:xfrm>
          <a:prstGeom prst="rect">
            <a:avLst/>
          </a:prstGeom>
          <a:noFill/>
          <a:ln>
            <a:noFill/>
          </a:ln>
        </p:spPr>
        <p:txBody>
          <a:bodyPr anchorCtr="0" anchor="t" bIns="116050" lIns="116050" spcFirstLastPara="1" rIns="116050" wrap="square" tIns="11605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00" name="Google Shape;100;p34"/>
          <p:cNvSpPr txBox="1"/>
          <p:nvPr>
            <p:ph idx="12" type="sldNum"/>
          </p:nvPr>
        </p:nvSpPr>
        <p:spPr>
          <a:xfrm>
            <a:off x="9906586" y="6853778"/>
            <a:ext cx="641700" cy="578400"/>
          </a:xfrm>
          <a:prstGeom prst="rect">
            <a:avLst/>
          </a:prstGeom>
          <a:noFill/>
          <a:ln>
            <a:noFill/>
          </a:ln>
        </p:spPr>
        <p:txBody>
          <a:bodyPr anchorCtr="0" anchor="ctr" bIns="116050" lIns="116050" spcFirstLastPara="1" rIns="116050" wrap="square" tIns="11605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1" name="Shape 101"/>
        <p:cNvGrpSpPr/>
        <p:nvPr/>
      </p:nvGrpSpPr>
      <p:grpSpPr>
        <a:xfrm>
          <a:off x="0" y="0"/>
          <a:ext cx="0" cy="0"/>
          <a:chOff x="0" y="0"/>
          <a:chExt cx="0" cy="0"/>
        </a:xfrm>
      </p:grpSpPr>
      <p:sp>
        <p:nvSpPr>
          <p:cNvPr id="102" name="Google Shape;102;p35"/>
          <p:cNvSpPr txBox="1"/>
          <p:nvPr>
            <p:ph type="title"/>
          </p:nvPr>
        </p:nvSpPr>
        <p:spPr>
          <a:xfrm>
            <a:off x="364461" y="3161218"/>
            <a:ext cx="9963000" cy="1237200"/>
          </a:xfrm>
          <a:prstGeom prst="rect">
            <a:avLst/>
          </a:prstGeom>
          <a:noFill/>
          <a:ln>
            <a:noFill/>
          </a:ln>
        </p:spPr>
        <p:txBody>
          <a:bodyPr anchorCtr="0" anchor="ctr" bIns="116050" lIns="116050" spcFirstLastPara="1" rIns="116050" wrap="square" tIns="116050">
            <a:noAutofit/>
          </a:bodyPr>
          <a:lstStyle>
            <a:lvl1pPr lvl="0" algn="ctr">
              <a:lnSpc>
                <a:spcPct val="100000"/>
              </a:lnSpc>
              <a:spcBef>
                <a:spcPts val="0"/>
              </a:spcBef>
              <a:spcAft>
                <a:spcPts val="0"/>
              </a:spcAft>
              <a:buSzPts val="4600"/>
              <a:buNone/>
              <a:defRPr sz="4600"/>
            </a:lvl1pPr>
            <a:lvl2pPr lvl="1" algn="ctr">
              <a:lnSpc>
                <a:spcPct val="100000"/>
              </a:lnSpc>
              <a:spcBef>
                <a:spcPts val="0"/>
              </a:spcBef>
              <a:spcAft>
                <a:spcPts val="0"/>
              </a:spcAft>
              <a:buSzPts val="4600"/>
              <a:buNone/>
              <a:defRPr sz="4600"/>
            </a:lvl2pPr>
            <a:lvl3pPr lvl="2" algn="ctr">
              <a:lnSpc>
                <a:spcPct val="100000"/>
              </a:lnSpc>
              <a:spcBef>
                <a:spcPts val="0"/>
              </a:spcBef>
              <a:spcAft>
                <a:spcPts val="0"/>
              </a:spcAft>
              <a:buSzPts val="4600"/>
              <a:buNone/>
              <a:defRPr sz="4600"/>
            </a:lvl3pPr>
            <a:lvl4pPr lvl="3" algn="ctr">
              <a:lnSpc>
                <a:spcPct val="100000"/>
              </a:lnSpc>
              <a:spcBef>
                <a:spcPts val="0"/>
              </a:spcBef>
              <a:spcAft>
                <a:spcPts val="0"/>
              </a:spcAft>
              <a:buSzPts val="4600"/>
              <a:buNone/>
              <a:defRPr sz="4600"/>
            </a:lvl4pPr>
            <a:lvl5pPr lvl="4" algn="ctr">
              <a:lnSpc>
                <a:spcPct val="100000"/>
              </a:lnSpc>
              <a:spcBef>
                <a:spcPts val="0"/>
              </a:spcBef>
              <a:spcAft>
                <a:spcPts val="0"/>
              </a:spcAft>
              <a:buSzPts val="4600"/>
              <a:buNone/>
              <a:defRPr sz="4600"/>
            </a:lvl5pPr>
            <a:lvl6pPr lvl="5" algn="ctr">
              <a:lnSpc>
                <a:spcPct val="100000"/>
              </a:lnSpc>
              <a:spcBef>
                <a:spcPts val="0"/>
              </a:spcBef>
              <a:spcAft>
                <a:spcPts val="0"/>
              </a:spcAft>
              <a:buSzPts val="4600"/>
              <a:buNone/>
              <a:defRPr sz="4600"/>
            </a:lvl6pPr>
            <a:lvl7pPr lvl="6" algn="ctr">
              <a:lnSpc>
                <a:spcPct val="100000"/>
              </a:lnSpc>
              <a:spcBef>
                <a:spcPts val="0"/>
              </a:spcBef>
              <a:spcAft>
                <a:spcPts val="0"/>
              </a:spcAft>
              <a:buSzPts val="4600"/>
              <a:buNone/>
              <a:defRPr sz="4600"/>
            </a:lvl7pPr>
            <a:lvl8pPr lvl="7" algn="ctr">
              <a:lnSpc>
                <a:spcPct val="100000"/>
              </a:lnSpc>
              <a:spcBef>
                <a:spcPts val="0"/>
              </a:spcBef>
              <a:spcAft>
                <a:spcPts val="0"/>
              </a:spcAft>
              <a:buSzPts val="4600"/>
              <a:buNone/>
              <a:defRPr sz="4600"/>
            </a:lvl8pPr>
            <a:lvl9pPr lvl="8" algn="ctr">
              <a:lnSpc>
                <a:spcPct val="100000"/>
              </a:lnSpc>
              <a:spcBef>
                <a:spcPts val="0"/>
              </a:spcBef>
              <a:spcAft>
                <a:spcPts val="0"/>
              </a:spcAft>
              <a:buSzPts val="4600"/>
              <a:buNone/>
              <a:defRPr sz="4600"/>
            </a:lvl9pPr>
          </a:lstStyle>
          <a:p/>
        </p:txBody>
      </p:sp>
      <p:sp>
        <p:nvSpPr>
          <p:cNvPr id="103" name="Google Shape;103;p35"/>
          <p:cNvSpPr txBox="1"/>
          <p:nvPr>
            <p:ph idx="12" type="sldNum"/>
          </p:nvPr>
        </p:nvSpPr>
        <p:spPr>
          <a:xfrm>
            <a:off x="9906586" y="6853778"/>
            <a:ext cx="641700" cy="578400"/>
          </a:xfrm>
          <a:prstGeom prst="rect">
            <a:avLst/>
          </a:prstGeom>
          <a:noFill/>
          <a:ln>
            <a:noFill/>
          </a:ln>
        </p:spPr>
        <p:txBody>
          <a:bodyPr anchorCtr="0" anchor="ctr" bIns="116050" lIns="116050" spcFirstLastPara="1" rIns="116050" wrap="square" tIns="11605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type="obj">
  <p:cSld name="OBJECT">
    <p:bg>
      <p:bgPr>
        <a:solidFill>
          <a:schemeClr val="accent6"/>
        </a:solidFill>
      </p:bgPr>
    </p:bg>
    <p:spTree>
      <p:nvGrpSpPr>
        <p:cNvPr id="19" name="Shape 19"/>
        <p:cNvGrpSpPr/>
        <p:nvPr/>
      </p:nvGrpSpPr>
      <p:grpSpPr>
        <a:xfrm>
          <a:off x="0" y="0"/>
          <a:ext cx="0" cy="0"/>
          <a:chOff x="0" y="0"/>
          <a:chExt cx="0" cy="0"/>
        </a:xfrm>
      </p:grpSpPr>
      <p:sp>
        <p:nvSpPr>
          <p:cNvPr id="20" name="Google Shape;20;p17"/>
          <p:cNvSpPr txBox="1"/>
          <p:nvPr>
            <p:ph type="title"/>
          </p:nvPr>
        </p:nvSpPr>
        <p:spPr>
          <a:xfrm>
            <a:off x="388414" y="365104"/>
            <a:ext cx="9914986" cy="9000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chemeClr val="lt1"/>
              </a:buClr>
              <a:buSzPts val="28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7"/>
          <p:cNvSpPr txBox="1"/>
          <p:nvPr>
            <p:ph idx="1" type="body"/>
          </p:nvPr>
        </p:nvSpPr>
        <p:spPr>
          <a:xfrm>
            <a:off x="388413" y="1512604"/>
            <a:ext cx="9914987" cy="540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600"/>
              <a:buNone/>
              <a:defRPr>
                <a:solidFill>
                  <a:schemeClr val="lt1"/>
                </a:solidFill>
              </a:defRPr>
            </a:lvl1pPr>
            <a:lvl2pPr indent="-228600" lvl="1" marL="914400" algn="l">
              <a:lnSpc>
                <a:spcPct val="100000"/>
              </a:lnSpc>
              <a:spcBef>
                <a:spcPts val="900"/>
              </a:spcBef>
              <a:spcAft>
                <a:spcPts val="0"/>
              </a:spcAft>
              <a:buClr>
                <a:schemeClr val="lt1"/>
              </a:buClr>
              <a:buSzPts val="1600"/>
              <a:buNone/>
              <a:defRPr>
                <a:solidFill>
                  <a:schemeClr val="lt1"/>
                </a:solidFill>
              </a:defRPr>
            </a:lvl2pPr>
            <a:lvl3pPr indent="-330200" lvl="2" marL="1371600" algn="l">
              <a:lnSpc>
                <a:spcPct val="100000"/>
              </a:lnSpc>
              <a:spcBef>
                <a:spcPts val="526"/>
              </a:spcBef>
              <a:spcAft>
                <a:spcPts val="0"/>
              </a:spcAft>
              <a:buClr>
                <a:schemeClr val="lt1"/>
              </a:buClr>
              <a:buSzPts val="1600"/>
              <a:buChar char="•"/>
              <a:defRPr>
                <a:solidFill>
                  <a:schemeClr val="lt1"/>
                </a:solidFill>
              </a:defRPr>
            </a:lvl3pPr>
            <a:lvl4pPr indent="-330200" lvl="3" marL="1828800" algn="l">
              <a:lnSpc>
                <a:spcPct val="100000"/>
              </a:lnSpc>
              <a:spcBef>
                <a:spcPts val="526"/>
              </a:spcBef>
              <a:spcAft>
                <a:spcPts val="0"/>
              </a:spcAft>
              <a:buClr>
                <a:schemeClr val="lt1"/>
              </a:buClr>
              <a:buSzPts val="1600"/>
              <a:buChar char="–"/>
              <a:defRPr>
                <a:solidFill>
                  <a:schemeClr val="lt1"/>
                </a:solidFill>
              </a:defRPr>
            </a:lvl4pPr>
            <a:lvl5pPr indent="-330200" lvl="4" marL="2286000" algn="l">
              <a:lnSpc>
                <a:spcPct val="100000"/>
              </a:lnSpc>
              <a:spcBef>
                <a:spcPts val="526"/>
              </a:spcBef>
              <a:spcAft>
                <a:spcPts val="0"/>
              </a:spcAft>
              <a:buClr>
                <a:schemeClr val="lt1"/>
              </a:buClr>
              <a:buSzPts val="1600"/>
              <a:buChar char="•"/>
              <a:defRPr>
                <a:solidFill>
                  <a:schemeClr val="lt1"/>
                </a:solidFill>
              </a:defRPr>
            </a:lvl5pPr>
            <a:lvl6pPr indent="-317690" lvl="5" marL="2743200" algn="l">
              <a:lnSpc>
                <a:spcPct val="100000"/>
              </a:lnSpc>
              <a:spcBef>
                <a:spcPts val="526"/>
              </a:spcBef>
              <a:spcAft>
                <a:spcPts val="0"/>
              </a:spcAft>
              <a:buClr>
                <a:schemeClr val="lt1"/>
              </a:buClr>
              <a:buSzPts val="1403"/>
              <a:buChar char="–"/>
              <a:defRPr>
                <a:solidFill>
                  <a:schemeClr val="lt1"/>
                </a:solidFill>
              </a:defRPr>
            </a:lvl6pPr>
            <a:lvl7pPr indent="-317690" lvl="6" marL="3200400" algn="l">
              <a:lnSpc>
                <a:spcPct val="100000"/>
              </a:lnSpc>
              <a:spcBef>
                <a:spcPts val="526"/>
              </a:spcBef>
              <a:spcAft>
                <a:spcPts val="0"/>
              </a:spcAft>
              <a:buClr>
                <a:schemeClr val="lt1"/>
              </a:buClr>
              <a:buSzPts val="1403"/>
              <a:buChar char="•"/>
              <a:defRPr>
                <a:solidFill>
                  <a:schemeClr val="lt1"/>
                </a:solidFill>
              </a:defRPr>
            </a:lvl7pPr>
            <a:lvl8pPr indent="-317690" lvl="7" marL="3657600" algn="l">
              <a:lnSpc>
                <a:spcPct val="100000"/>
              </a:lnSpc>
              <a:spcBef>
                <a:spcPts val="526"/>
              </a:spcBef>
              <a:spcAft>
                <a:spcPts val="0"/>
              </a:spcAft>
              <a:buClr>
                <a:schemeClr val="lt1"/>
              </a:buClr>
              <a:buSzPts val="1403"/>
              <a:buChar char="–"/>
              <a:defRPr>
                <a:solidFill>
                  <a:schemeClr val="lt1"/>
                </a:solidFill>
              </a:defRPr>
            </a:lvl8pPr>
            <a:lvl9pPr indent="-317690" lvl="8" marL="4114800" algn="l">
              <a:lnSpc>
                <a:spcPct val="100000"/>
              </a:lnSpc>
              <a:spcBef>
                <a:spcPts val="526"/>
              </a:spcBef>
              <a:spcAft>
                <a:spcPts val="526"/>
              </a:spcAft>
              <a:buClr>
                <a:schemeClr val="lt1"/>
              </a:buClr>
              <a:buSzPts val="1403"/>
              <a:buChar char="•"/>
              <a:defRPr>
                <a:solidFill>
                  <a:schemeClr val="lt1"/>
                </a:solidFill>
              </a:defRPr>
            </a:lvl9pPr>
          </a:lstStyle>
          <a:p/>
        </p:txBody>
      </p:sp>
      <p:sp>
        <p:nvSpPr>
          <p:cNvPr id="22" name="Google Shape;22;p17"/>
          <p:cNvSpPr txBox="1"/>
          <p:nvPr>
            <p:ph idx="12" type="sldNum"/>
          </p:nvPr>
        </p:nvSpPr>
        <p:spPr>
          <a:xfrm>
            <a:off x="9933364" y="7055696"/>
            <a:ext cx="370037" cy="151194"/>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3" name="Google Shape;23;p17"/>
          <p:cNvSpPr txBox="1"/>
          <p:nvPr/>
        </p:nvSpPr>
        <p:spPr>
          <a:xfrm>
            <a:off x="388413" y="7055696"/>
            <a:ext cx="2628000" cy="151194"/>
          </a:xfrm>
          <a:prstGeom prst="rect">
            <a:avLst/>
          </a:prstGeom>
          <a:solidFill>
            <a:schemeClr val="accent6"/>
          </a:solid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800"/>
              <a:buFont typeface="Arial"/>
              <a:buNone/>
            </a:pPr>
            <a:r>
              <a:rPr b="1" i="0" lang="en-GB" sz="800" u="none" cap="none" strike="noStrike">
                <a:solidFill>
                  <a:schemeClr val="lt1"/>
                </a:solidFill>
                <a:latin typeface="Arial"/>
                <a:ea typeface="Arial"/>
                <a:cs typeface="Arial"/>
                <a:sym typeface="Arial"/>
              </a:rPr>
              <a:t>Tech We Can  </a:t>
            </a:r>
            <a:r>
              <a:rPr b="0" i="0" lang="en-GB" sz="800" u="none" cap="none" strike="noStrike">
                <a:solidFill>
                  <a:schemeClr val="lt1"/>
                </a:solidFill>
                <a:latin typeface="Arial"/>
                <a:ea typeface="Arial"/>
                <a:cs typeface="Arial"/>
                <a:sym typeface="Arial"/>
              </a:rPr>
              <a:t>|  Tech for Entertainment and Art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4" name="Shape 104"/>
        <p:cNvGrpSpPr/>
        <p:nvPr/>
      </p:nvGrpSpPr>
      <p:grpSpPr>
        <a:xfrm>
          <a:off x="0" y="0"/>
          <a:ext cx="0" cy="0"/>
          <a:chOff x="0" y="0"/>
          <a:chExt cx="0" cy="0"/>
        </a:xfrm>
      </p:grpSpPr>
      <p:sp>
        <p:nvSpPr>
          <p:cNvPr id="105" name="Google Shape;105;p36"/>
          <p:cNvSpPr txBox="1"/>
          <p:nvPr>
            <p:ph type="title"/>
          </p:nvPr>
        </p:nvSpPr>
        <p:spPr>
          <a:xfrm>
            <a:off x="364461" y="654077"/>
            <a:ext cx="9963000" cy="841800"/>
          </a:xfrm>
          <a:prstGeom prst="rect">
            <a:avLst/>
          </a:prstGeom>
          <a:noFill/>
          <a:ln>
            <a:noFill/>
          </a:ln>
        </p:spPr>
        <p:txBody>
          <a:bodyPr anchorCtr="0" anchor="t" bIns="116050" lIns="116050" spcFirstLastPara="1" rIns="116050" wrap="square" tIns="1160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p:txBody>
      </p:sp>
      <p:sp>
        <p:nvSpPr>
          <p:cNvPr id="106" name="Google Shape;106;p36"/>
          <p:cNvSpPr txBox="1"/>
          <p:nvPr>
            <p:ph idx="1" type="body"/>
          </p:nvPr>
        </p:nvSpPr>
        <p:spPr>
          <a:xfrm>
            <a:off x="364461" y="1693854"/>
            <a:ext cx="9963000" cy="5021400"/>
          </a:xfrm>
          <a:prstGeom prst="rect">
            <a:avLst/>
          </a:prstGeom>
          <a:noFill/>
          <a:ln>
            <a:noFill/>
          </a:ln>
        </p:spPr>
        <p:txBody>
          <a:bodyPr anchorCtr="0" anchor="t" bIns="116050" lIns="116050" spcFirstLastPara="1" rIns="116050" wrap="square" tIns="116050">
            <a:noAutofit/>
          </a:bodyPr>
          <a:lstStyle>
            <a:lvl1pPr indent="-374650" lvl="0" marL="457200" algn="l">
              <a:lnSpc>
                <a:spcPct val="115000"/>
              </a:lnSpc>
              <a:spcBef>
                <a:spcPts val="0"/>
              </a:spcBef>
              <a:spcAft>
                <a:spcPts val="0"/>
              </a:spcAft>
              <a:buSzPts val="2300"/>
              <a:buChar char="●"/>
              <a:defRPr/>
            </a:lvl1pPr>
            <a:lvl2pPr indent="-342900" lvl="1" marL="914400" algn="l">
              <a:lnSpc>
                <a:spcPct val="115000"/>
              </a:lnSpc>
              <a:spcBef>
                <a:spcPts val="2000"/>
              </a:spcBef>
              <a:spcAft>
                <a:spcPts val="0"/>
              </a:spcAft>
              <a:buSzPts val="1800"/>
              <a:buChar char="○"/>
              <a:defRPr/>
            </a:lvl2pPr>
            <a:lvl3pPr indent="-342900" lvl="2" marL="1371600" algn="l">
              <a:lnSpc>
                <a:spcPct val="115000"/>
              </a:lnSpc>
              <a:spcBef>
                <a:spcPts val="2000"/>
              </a:spcBef>
              <a:spcAft>
                <a:spcPts val="0"/>
              </a:spcAft>
              <a:buSzPts val="1800"/>
              <a:buChar char="■"/>
              <a:defRPr/>
            </a:lvl3pPr>
            <a:lvl4pPr indent="-342900" lvl="3" marL="1828800" algn="l">
              <a:lnSpc>
                <a:spcPct val="115000"/>
              </a:lnSpc>
              <a:spcBef>
                <a:spcPts val="2000"/>
              </a:spcBef>
              <a:spcAft>
                <a:spcPts val="0"/>
              </a:spcAft>
              <a:buSzPts val="1800"/>
              <a:buChar char="●"/>
              <a:defRPr/>
            </a:lvl4pPr>
            <a:lvl5pPr indent="-342900" lvl="4" marL="2286000" algn="l">
              <a:lnSpc>
                <a:spcPct val="115000"/>
              </a:lnSpc>
              <a:spcBef>
                <a:spcPts val="2000"/>
              </a:spcBef>
              <a:spcAft>
                <a:spcPts val="0"/>
              </a:spcAft>
              <a:buSzPts val="1800"/>
              <a:buChar char="○"/>
              <a:defRPr/>
            </a:lvl5pPr>
            <a:lvl6pPr indent="-342900" lvl="5" marL="2743200" algn="l">
              <a:lnSpc>
                <a:spcPct val="115000"/>
              </a:lnSpc>
              <a:spcBef>
                <a:spcPts val="2000"/>
              </a:spcBef>
              <a:spcAft>
                <a:spcPts val="0"/>
              </a:spcAft>
              <a:buSzPts val="1800"/>
              <a:buChar char="■"/>
              <a:defRPr/>
            </a:lvl6pPr>
            <a:lvl7pPr indent="-342900" lvl="6" marL="3200400" algn="l">
              <a:lnSpc>
                <a:spcPct val="115000"/>
              </a:lnSpc>
              <a:spcBef>
                <a:spcPts val="2000"/>
              </a:spcBef>
              <a:spcAft>
                <a:spcPts val="0"/>
              </a:spcAft>
              <a:buSzPts val="1800"/>
              <a:buChar char="●"/>
              <a:defRPr/>
            </a:lvl7pPr>
            <a:lvl8pPr indent="-342900" lvl="7" marL="3657600" algn="l">
              <a:lnSpc>
                <a:spcPct val="115000"/>
              </a:lnSpc>
              <a:spcBef>
                <a:spcPts val="2000"/>
              </a:spcBef>
              <a:spcAft>
                <a:spcPts val="0"/>
              </a:spcAft>
              <a:buSzPts val="1800"/>
              <a:buChar char="○"/>
              <a:defRPr/>
            </a:lvl8pPr>
            <a:lvl9pPr indent="-342900" lvl="8" marL="4114800" algn="l">
              <a:lnSpc>
                <a:spcPct val="115000"/>
              </a:lnSpc>
              <a:spcBef>
                <a:spcPts val="2000"/>
              </a:spcBef>
              <a:spcAft>
                <a:spcPts val="2000"/>
              </a:spcAft>
              <a:buSzPts val="1800"/>
              <a:buChar char="■"/>
              <a:defRPr/>
            </a:lvl9pPr>
          </a:lstStyle>
          <a:p/>
        </p:txBody>
      </p:sp>
      <p:sp>
        <p:nvSpPr>
          <p:cNvPr id="107" name="Google Shape;107;p36"/>
          <p:cNvSpPr txBox="1"/>
          <p:nvPr>
            <p:ph idx="12" type="sldNum"/>
          </p:nvPr>
        </p:nvSpPr>
        <p:spPr>
          <a:xfrm>
            <a:off x="9906586" y="6853778"/>
            <a:ext cx="641700" cy="578400"/>
          </a:xfrm>
          <a:prstGeom prst="rect">
            <a:avLst/>
          </a:prstGeom>
          <a:noFill/>
          <a:ln>
            <a:noFill/>
          </a:ln>
        </p:spPr>
        <p:txBody>
          <a:bodyPr anchorCtr="0" anchor="ctr" bIns="116050" lIns="116050" spcFirstLastPara="1" rIns="116050" wrap="square" tIns="11605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08" name="Shape 108"/>
        <p:cNvGrpSpPr/>
        <p:nvPr/>
      </p:nvGrpSpPr>
      <p:grpSpPr>
        <a:xfrm>
          <a:off x="0" y="0"/>
          <a:ext cx="0" cy="0"/>
          <a:chOff x="0" y="0"/>
          <a:chExt cx="0" cy="0"/>
        </a:xfrm>
      </p:grpSpPr>
      <p:sp>
        <p:nvSpPr>
          <p:cNvPr id="109" name="Google Shape;109;p37"/>
          <p:cNvSpPr txBox="1"/>
          <p:nvPr>
            <p:ph type="title"/>
          </p:nvPr>
        </p:nvSpPr>
        <p:spPr>
          <a:xfrm>
            <a:off x="364461" y="654077"/>
            <a:ext cx="9963000" cy="841800"/>
          </a:xfrm>
          <a:prstGeom prst="rect">
            <a:avLst/>
          </a:prstGeom>
          <a:noFill/>
          <a:ln>
            <a:noFill/>
          </a:ln>
        </p:spPr>
        <p:txBody>
          <a:bodyPr anchorCtr="0" anchor="t" bIns="116050" lIns="116050" spcFirstLastPara="1" rIns="116050" wrap="square" tIns="1160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p:txBody>
      </p:sp>
      <p:sp>
        <p:nvSpPr>
          <p:cNvPr id="110" name="Google Shape;110;p37"/>
          <p:cNvSpPr txBox="1"/>
          <p:nvPr>
            <p:ph idx="1" type="body"/>
          </p:nvPr>
        </p:nvSpPr>
        <p:spPr>
          <a:xfrm>
            <a:off x="364461" y="1693854"/>
            <a:ext cx="4677000" cy="5021400"/>
          </a:xfrm>
          <a:prstGeom prst="rect">
            <a:avLst/>
          </a:prstGeom>
          <a:noFill/>
          <a:ln>
            <a:noFill/>
          </a:ln>
        </p:spPr>
        <p:txBody>
          <a:bodyPr anchorCtr="0" anchor="t" bIns="116050" lIns="116050" spcFirstLastPara="1" rIns="116050" wrap="square" tIns="116050">
            <a:noAutofit/>
          </a:bodyPr>
          <a:lstStyle>
            <a:lvl1pPr indent="-342900" lvl="0" marL="457200" algn="l">
              <a:lnSpc>
                <a:spcPct val="115000"/>
              </a:lnSpc>
              <a:spcBef>
                <a:spcPts val="0"/>
              </a:spcBef>
              <a:spcAft>
                <a:spcPts val="0"/>
              </a:spcAft>
              <a:buSzPts val="1800"/>
              <a:buChar char="●"/>
              <a:defRPr sz="1800"/>
            </a:lvl1pPr>
            <a:lvl2pPr indent="-323850" lvl="1" marL="914400" algn="l">
              <a:lnSpc>
                <a:spcPct val="115000"/>
              </a:lnSpc>
              <a:spcBef>
                <a:spcPts val="2000"/>
              </a:spcBef>
              <a:spcAft>
                <a:spcPts val="0"/>
              </a:spcAft>
              <a:buSzPts val="1500"/>
              <a:buChar char="○"/>
              <a:defRPr sz="1500"/>
            </a:lvl2pPr>
            <a:lvl3pPr indent="-323850" lvl="2" marL="1371600" algn="l">
              <a:lnSpc>
                <a:spcPct val="115000"/>
              </a:lnSpc>
              <a:spcBef>
                <a:spcPts val="2000"/>
              </a:spcBef>
              <a:spcAft>
                <a:spcPts val="0"/>
              </a:spcAft>
              <a:buSzPts val="1500"/>
              <a:buChar char="■"/>
              <a:defRPr sz="1500"/>
            </a:lvl3pPr>
            <a:lvl4pPr indent="-323850" lvl="3" marL="1828800" algn="l">
              <a:lnSpc>
                <a:spcPct val="115000"/>
              </a:lnSpc>
              <a:spcBef>
                <a:spcPts val="2000"/>
              </a:spcBef>
              <a:spcAft>
                <a:spcPts val="0"/>
              </a:spcAft>
              <a:buSzPts val="1500"/>
              <a:buChar char="●"/>
              <a:defRPr sz="1500"/>
            </a:lvl4pPr>
            <a:lvl5pPr indent="-323850" lvl="4" marL="2286000" algn="l">
              <a:lnSpc>
                <a:spcPct val="115000"/>
              </a:lnSpc>
              <a:spcBef>
                <a:spcPts val="2000"/>
              </a:spcBef>
              <a:spcAft>
                <a:spcPts val="0"/>
              </a:spcAft>
              <a:buSzPts val="1500"/>
              <a:buChar char="○"/>
              <a:defRPr sz="1500"/>
            </a:lvl5pPr>
            <a:lvl6pPr indent="-323850" lvl="5" marL="2743200" algn="l">
              <a:lnSpc>
                <a:spcPct val="115000"/>
              </a:lnSpc>
              <a:spcBef>
                <a:spcPts val="2000"/>
              </a:spcBef>
              <a:spcAft>
                <a:spcPts val="0"/>
              </a:spcAft>
              <a:buSzPts val="1500"/>
              <a:buChar char="■"/>
              <a:defRPr sz="1500"/>
            </a:lvl6pPr>
            <a:lvl7pPr indent="-323850" lvl="6" marL="3200400" algn="l">
              <a:lnSpc>
                <a:spcPct val="115000"/>
              </a:lnSpc>
              <a:spcBef>
                <a:spcPts val="2000"/>
              </a:spcBef>
              <a:spcAft>
                <a:spcPts val="0"/>
              </a:spcAft>
              <a:buSzPts val="1500"/>
              <a:buChar char="●"/>
              <a:defRPr sz="1500"/>
            </a:lvl7pPr>
            <a:lvl8pPr indent="-323850" lvl="7" marL="3657600" algn="l">
              <a:lnSpc>
                <a:spcPct val="115000"/>
              </a:lnSpc>
              <a:spcBef>
                <a:spcPts val="2000"/>
              </a:spcBef>
              <a:spcAft>
                <a:spcPts val="0"/>
              </a:spcAft>
              <a:buSzPts val="1500"/>
              <a:buChar char="○"/>
              <a:defRPr sz="1500"/>
            </a:lvl8pPr>
            <a:lvl9pPr indent="-323850" lvl="8" marL="4114800" algn="l">
              <a:lnSpc>
                <a:spcPct val="115000"/>
              </a:lnSpc>
              <a:spcBef>
                <a:spcPts val="2000"/>
              </a:spcBef>
              <a:spcAft>
                <a:spcPts val="2000"/>
              </a:spcAft>
              <a:buSzPts val="1500"/>
              <a:buChar char="■"/>
              <a:defRPr sz="1500"/>
            </a:lvl9pPr>
          </a:lstStyle>
          <a:p/>
        </p:txBody>
      </p:sp>
      <p:sp>
        <p:nvSpPr>
          <p:cNvPr id="111" name="Google Shape;111;p37"/>
          <p:cNvSpPr txBox="1"/>
          <p:nvPr>
            <p:ph idx="2" type="body"/>
          </p:nvPr>
        </p:nvSpPr>
        <p:spPr>
          <a:xfrm>
            <a:off x="5650378" y="1693854"/>
            <a:ext cx="4677000" cy="5021400"/>
          </a:xfrm>
          <a:prstGeom prst="rect">
            <a:avLst/>
          </a:prstGeom>
          <a:noFill/>
          <a:ln>
            <a:noFill/>
          </a:ln>
        </p:spPr>
        <p:txBody>
          <a:bodyPr anchorCtr="0" anchor="t" bIns="116050" lIns="116050" spcFirstLastPara="1" rIns="116050" wrap="square" tIns="116050">
            <a:noAutofit/>
          </a:bodyPr>
          <a:lstStyle>
            <a:lvl1pPr indent="-342900" lvl="0" marL="457200" algn="l">
              <a:lnSpc>
                <a:spcPct val="115000"/>
              </a:lnSpc>
              <a:spcBef>
                <a:spcPts val="0"/>
              </a:spcBef>
              <a:spcAft>
                <a:spcPts val="0"/>
              </a:spcAft>
              <a:buSzPts val="1800"/>
              <a:buChar char="●"/>
              <a:defRPr sz="1800"/>
            </a:lvl1pPr>
            <a:lvl2pPr indent="-323850" lvl="1" marL="914400" algn="l">
              <a:lnSpc>
                <a:spcPct val="115000"/>
              </a:lnSpc>
              <a:spcBef>
                <a:spcPts val="2000"/>
              </a:spcBef>
              <a:spcAft>
                <a:spcPts val="0"/>
              </a:spcAft>
              <a:buSzPts val="1500"/>
              <a:buChar char="○"/>
              <a:defRPr sz="1500"/>
            </a:lvl2pPr>
            <a:lvl3pPr indent="-323850" lvl="2" marL="1371600" algn="l">
              <a:lnSpc>
                <a:spcPct val="115000"/>
              </a:lnSpc>
              <a:spcBef>
                <a:spcPts val="2000"/>
              </a:spcBef>
              <a:spcAft>
                <a:spcPts val="0"/>
              </a:spcAft>
              <a:buSzPts val="1500"/>
              <a:buChar char="■"/>
              <a:defRPr sz="1500"/>
            </a:lvl3pPr>
            <a:lvl4pPr indent="-323850" lvl="3" marL="1828800" algn="l">
              <a:lnSpc>
                <a:spcPct val="115000"/>
              </a:lnSpc>
              <a:spcBef>
                <a:spcPts val="2000"/>
              </a:spcBef>
              <a:spcAft>
                <a:spcPts val="0"/>
              </a:spcAft>
              <a:buSzPts val="1500"/>
              <a:buChar char="●"/>
              <a:defRPr sz="1500"/>
            </a:lvl4pPr>
            <a:lvl5pPr indent="-323850" lvl="4" marL="2286000" algn="l">
              <a:lnSpc>
                <a:spcPct val="115000"/>
              </a:lnSpc>
              <a:spcBef>
                <a:spcPts val="2000"/>
              </a:spcBef>
              <a:spcAft>
                <a:spcPts val="0"/>
              </a:spcAft>
              <a:buSzPts val="1500"/>
              <a:buChar char="○"/>
              <a:defRPr sz="1500"/>
            </a:lvl5pPr>
            <a:lvl6pPr indent="-323850" lvl="5" marL="2743200" algn="l">
              <a:lnSpc>
                <a:spcPct val="115000"/>
              </a:lnSpc>
              <a:spcBef>
                <a:spcPts val="2000"/>
              </a:spcBef>
              <a:spcAft>
                <a:spcPts val="0"/>
              </a:spcAft>
              <a:buSzPts val="1500"/>
              <a:buChar char="■"/>
              <a:defRPr sz="1500"/>
            </a:lvl6pPr>
            <a:lvl7pPr indent="-323850" lvl="6" marL="3200400" algn="l">
              <a:lnSpc>
                <a:spcPct val="115000"/>
              </a:lnSpc>
              <a:spcBef>
                <a:spcPts val="2000"/>
              </a:spcBef>
              <a:spcAft>
                <a:spcPts val="0"/>
              </a:spcAft>
              <a:buSzPts val="1500"/>
              <a:buChar char="●"/>
              <a:defRPr sz="1500"/>
            </a:lvl7pPr>
            <a:lvl8pPr indent="-323850" lvl="7" marL="3657600" algn="l">
              <a:lnSpc>
                <a:spcPct val="115000"/>
              </a:lnSpc>
              <a:spcBef>
                <a:spcPts val="2000"/>
              </a:spcBef>
              <a:spcAft>
                <a:spcPts val="0"/>
              </a:spcAft>
              <a:buSzPts val="1500"/>
              <a:buChar char="○"/>
              <a:defRPr sz="1500"/>
            </a:lvl8pPr>
            <a:lvl9pPr indent="-323850" lvl="8" marL="4114800" algn="l">
              <a:lnSpc>
                <a:spcPct val="115000"/>
              </a:lnSpc>
              <a:spcBef>
                <a:spcPts val="2000"/>
              </a:spcBef>
              <a:spcAft>
                <a:spcPts val="2000"/>
              </a:spcAft>
              <a:buSzPts val="1500"/>
              <a:buChar char="■"/>
              <a:defRPr sz="1500"/>
            </a:lvl9pPr>
          </a:lstStyle>
          <a:p/>
        </p:txBody>
      </p:sp>
      <p:sp>
        <p:nvSpPr>
          <p:cNvPr id="112" name="Google Shape;112;p37"/>
          <p:cNvSpPr txBox="1"/>
          <p:nvPr>
            <p:ph idx="12" type="sldNum"/>
          </p:nvPr>
        </p:nvSpPr>
        <p:spPr>
          <a:xfrm>
            <a:off x="9906586" y="6853778"/>
            <a:ext cx="641700" cy="578400"/>
          </a:xfrm>
          <a:prstGeom prst="rect">
            <a:avLst/>
          </a:prstGeom>
          <a:noFill/>
          <a:ln>
            <a:noFill/>
          </a:ln>
        </p:spPr>
        <p:txBody>
          <a:bodyPr anchorCtr="0" anchor="ctr" bIns="116050" lIns="116050" spcFirstLastPara="1" rIns="116050" wrap="square" tIns="11605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13" name="Shape 113"/>
        <p:cNvGrpSpPr/>
        <p:nvPr/>
      </p:nvGrpSpPr>
      <p:grpSpPr>
        <a:xfrm>
          <a:off x="0" y="0"/>
          <a:ext cx="0" cy="0"/>
          <a:chOff x="0" y="0"/>
          <a:chExt cx="0" cy="0"/>
        </a:xfrm>
      </p:grpSpPr>
      <p:sp>
        <p:nvSpPr>
          <p:cNvPr id="114" name="Google Shape;114;p38"/>
          <p:cNvSpPr txBox="1"/>
          <p:nvPr>
            <p:ph type="title"/>
          </p:nvPr>
        </p:nvSpPr>
        <p:spPr>
          <a:xfrm>
            <a:off x="364461" y="816595"/>
            <a:ext cx="3283200" cy="1110600"/>
          </a:xfrm>
          <a:prstGeom prst="rect">
            <a:avLst/>
          </a:prstGeom>
          <a:noFill/>
          <a:ln>
            <a:noFill/>
          </a:ln>
        </p:spPr>
        <p:txBody>
          <a:bodyPr anchorCtr="0" anchor="b" bIns="116050" lIns="116050" spcFirstLastPara="1" rIns="116050" wrap="square" tIns="116050">
            <a:no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115" name="Google Shape;115;p38"/>
          <p:cNvSpPr txBox="1"/>
          <p:nvPr>
            <p:ph idx="1" type="body"/>
          </p:nvPr>
        </p:nvSpPr>
        <p:spPr>
          <a:xfrm>
            <a:off x="364461" y="2042369"/>
            <a:ext cx="3283200" cy="4672800"/>
          </a:xfrm>
          <a:prstGeom prst="rect">
            <a:avLst/>
          </a:prstGeom>
          <a:noFill/>
          <a:ln>
            <a:noFill/>
          </a:ln>
        </p:spPr>
        <p:txBody>
          <a:bodyPr anchorCtr="0" anchor="t" bIns="116050" lIns="116050" spcFirstLastPara="1" rIns="116050" wrap="square" tIns="116050">
            <a:noAutofit/>
          </a:bodyPr>
          <a:lstStyle>
            <a:lvl1pPr indent="-323850" lvl="0" marL="457200" algn="l">
              <a:lnSpc>
                <a:spcPct val="115000"/>
              </a:lnSpc>
              <a:spcBef>
                <a:spcPts val="0"/>
              </a:spcBef>
              <a:spcAft>
                <a:spcPts val="0"/>
              </a:spcAft>
              <a:buSzPts val="1500"/>
              <a:buChar char="●"/>
              <a:defRPr sz="1500"/>
            </a:lvl1pPr>
            <a:lvl2pPr indent="-323850" lvl="1" marL="914400" algn="l">
              <a:lnSpc>
                <a:spcPct val="115000"/>
              </a:lnSpc>
              <a:spcBef>
                <a:spcPts val="2000"/>
              </a:spcBef>
              <a:spcAft>
                <a:spcPts val="0"/>
              </a:spcAft>
              <a:buSzPts val="1500"/>
              <a:buChar char="○"/>
              <a:defRPr sz="1500"/>
            </a:lvl2pPr>
            <a:lvl3pPr indent="-323850" lvl="2" marL="1371600" algn="l">
              <a:lnSpc>
                <a:spcPct val="115000"/>
              </a:lnSpc>
              <a:spcBef>
                <a:spcPts val="2000"/>
              </a:spcBef>
              <a:spcAft>
                <a:spcPts val="0"/>
              </a:spcAft>
              <a:buSzPts val="1500"/>
              <a:buChar char="■"/>
              <a:defRPr sz="1500"/>
            </a:lvl3pPr>
            <a:lvl4pPr indent="-323850" lvl="3" marL="1828800" algn="l">
              <a:lnSpc>
                <a:spcPct val="115000"/>
              </a:lnSpc>
              <a:spcBef>
                <a:spcPts val="2000"/>
              </a:spcBef>
              <a:spcAft>
                <a:spcPts val="0"/>
              </a:spcAft>
              <a:buSzPts val="1500"/>
              <a:buChar char="●"/>
              <a:defRPr sz="1500"/>
            </a:lvl4pPr>
            <a:lvl5pPr indent="-323850" lvl="4" marL="2286000" algn="l">
              <a:lnSpc>
                <a:spcPct val="115000"/>
              </a:lnSpc>
              <a:spcBef>
                <a:spcPts val="2000"/>
              </a:spcBef>
              <a:spcAft>
                <a:spcPts val="0"/>
              </a:spcAft>
              <a:buSzPts val="1500"/>
              <a:buChar char="○"/>
              <a:defRPr sz="1500"/>
            </a:lvl5pPr>
            <a:lvl6pPr indent="-323850" lvl="5" marL="2743200" algn="l">
              <a:lnSpc>
                <a:spcPct val="115000"/>
              </a:lnSpc>
              <a:spcBef>
                <a:spcPts val="2000"/>
              </a:spcBef>
              <a:spcAft>
                <a:spcPts val="0"/>
              </a:spcAft>
              <a:buSzPts val="1500"/>
              <a:buChar char="■"/>
              <a:defRPr sz="1500"/>
            </a:lvl6pPr>
            <a:lvl7pPr indent="-323850" lvl="6" marL="3200400" algn="l">
              <a:lnSpc>
                <a:spcPct val="115000"/>
              </a:lnSpc>
              <a:spcBef>
                <a:spcPts val="2000"/>
              </a:spcBef>
              <a:spcAft>
                <a:spcPts val="0"/>
              </a:spcAft>
              <a:buSzPts val="1500"/>
              <a:buChar char="●"/>
              <a:defRPr sz="1500"/>
            </a:lvl7pPr>
            <a:lvl8pPr indent="-323850" lvl="7" marL="3657600" algn="l">
              <a:lnSpc>
                <a:spcPct val="115000"/>
              </a:lnSpc>
              <a:spcBef>
                <a:spcPts val="2000"/>
              </a:spcBef>
              <a:spcAft>
                <a:spcPts val="0"/>
              </a:spcAft>
              <a:buSzPts val="1500"/>
              <a:buChar char="○"/>
              <a:defRPr sz="1500"/>
            </a:lvl8pPr>
            <a:lvl9pPr indent="-323850" lvl="8" marL="4114800" algn="l">
              <a:lnSpc>
                <a:spcPct val="115000"/>
              </a:lnSpc>
              <a:spcBef>
                <a:spcPts val="2000"/>
              </a:spcBef>
              <a:spcAft>
                <a:spcPts val="2000"/>
              </a:spcAft>
              <a:buSzPts val="1500"/>
              <a:buChar char="■"/>
              <a:defRPr sz="1500"/>
            </a:lvl9pPr>
          </a:lstStyle>
          <a:p/>
        </p:txBody>
      </p:sp>
      <p:sp>
        <p:nvSpPr>
          <p:cNvPr id="116" name="Google Shape;116;p38"/>
          <p:cNvSpPr txBox="1"/>
          <p:nvPr>
            <p:ph idx="12" type="sldNum"/>
          </p:nvPr>
        </p:nvSpPr>
        <p:spPr>
          <a:xfrm>
            <a:off x="9906586" y="6853778"/>
            <a:ext cx="641700" cy="578400"/>
          </a:xfrm>
          <a:prstGeom prst="rect">
            <a:avLst/>
          </a:prstGeom>
          <a:noFill/>
          <a:ln>
            <a:noFill/>
          </a:ln>
        </p:spPr>
        <p:txBody>
          <a:bodyPr anchorCtr="0" anchor="ctr" bIns="116050" lIns="116050" spcFirstLastPara="1" rIns="116050" wrap="square" tIns="11605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17" name="Shape 117"/>
        <p:cNvGrpSpPr/>
        <p:nvPr/>
      </p:nvGrpSpPr>
      <p:grpSpPr>
        <a:xfrm>
          <a:off x="0" y="0"/>
          <a:ext cx="0" cy="0"/>
          <a:chOff x="0" y="0"/>
          <a:chExt cx="0" cy="0"/>
        </a:xfrm>
      </p:grpSpPr>
      <p:sp>
        <p:nvSpPr>
          <p:cNvPr id="118" name="Google Shape;118;p39"/>
          <p:cNvSpPr txBox="1"/>
          <p:nvPr>
            <p:ph type="title"/>
          </p:nvPr>
        </p:nvSpPr>
        <p:spPr>
          <a:xfrm>
            <a:off x="573234" y="661609"/>
            <a:ext cx="7445700" cy="6012600"/>
          </a:xfrm>
          <a:prstGeom prst="rect">
            <a:avLst/>
          </a:prstGeom>
          <a:noFill/>
          <a:ln>
            <a:noFill/>
          </a:ln>
        </p:spPr>
        <p:txBody>
          <a:bodyPr anchorCtr="0" anchor="ctr" bIns="116050" lIns="116050" spcFirstLastPara="1" rIns="116050" wrap="square" tIns="116050">
            <a:noAutofit/>
          </a:bodyPr>
          <a:lstStyle>
            <a:lvl1pPr lvl="0" algn="l">
              <a:lnSpc>
                <a:spcPct val="100000"/>
              </a:lnSpc>
              <a:spcBef>
                <a:spcPts val="0"/>
              </a:spcBef>
              <a:spcAft>
                <a:spcPts val="0"/>
              </a:spcAft>
              <a:buSzPts val="6100"/>
              <a:buNone/>
              <a:defRPr sz="6100"/>
            </a:lvl1pPr>
            <a:lvl2pPr lvl="1" algn="l">
              <a:lnSpc>
                <a:spcPct val="100000"/>
              </a:lnSpc>
              <a:spcBef>
                <a:spcPts val="0"/>
              </a:spcBef>
              <a:spcAft>
                <a:spcPts val="0"/>
              </a:spcAft>
              <a:buSzPts val="6100"/>
              <a:buNone/>
              <a:defRPr sz="6100"/>
            </a:lvl2pPr>
            <a:lvl3pPr lvl="2" algn="l">
              <a:lnSpc>
                <a:spcPct val="100000"/>
              </a:lnSpc>
              <a:spcBef>
                <a:spcPts val="0"/>
              </a:spcBef>
              <a:spcAft>
                <a:spcPts val="0"/>
              </a:spcAft>
              <a:buSzPts val="6100"/>
              <a:buNone/>
              <a:defRPr sz="6100"/>
            </a:lvl3pPr>
            <a:lvl4pPr lvl="3" algn="l">
              <a:lnSpc>
                <a:spcPct val="100000"/>
              </a:lnSpc>
              <a:spcBef>
                <a:spcPts val="0"/>
              </a:spcBef>
              <a:spcAft>
                <a:spcPts val="0"/>
              </a:spcAft>
              <a:buSzPts val="6100"/>
              <a:buNone/>
              <a:defRPr sz="6100"/>
            </a:lvl4pPr>
            <a:lvl5pPr lvl="4" algn="l">
              <a:lnSpc>
                <a:spcPct val="100000"/>
              </a:lnSpc>
              <a:spcBef>
                <a:spcPts val="0"/>
              </a:spcBef>
              <a:spcAft>
                <a:spcPts val="0"/>
              </a:spcAft>
              <a:buSzPts val="6100"/>
              <a:buNone/>
              <a:defRPr sz="6100"/>
            </a:lvl5pPr>
            <a:lvl6pPr lvl="5" algn="l">
              <a:lnSpc>
                <a:spcPct val="100000"/>
              </a:lnSpc>
              <a:spcBef>
                <a:spcPts val="0"/>
              </a:spcBef>
              <a:spcAft>
                <a:spcPts val="0"/>
              </a:spcAft>
              <a:buSzPts val="6100"/>
              <a:buNone/>
              <a:defRPr sz="6100"/>
            </a:lvl6pPr>
            <a:lvl7pPr lvl="6" algn="l">
              <a:lnSpc>
                <a:spcPct val="100000"/>
              </a:lnSpc>
              <a:spcBef>
                <a:spcPts val="0"/>
              </a:spcBef>
              <a:spcAft>
                <a:spcPts val="0"/>
              </a:spcAft>
              <a:buSzPts val="6100"/>
              <a:buNone/>
              <a:defRPr sz="6100"/>
            </a:lvl7pPr>
            <a:lvl8pPr lvl="7" algn="l">
              <a:lnSpc>
                <a:spcPct val="100000"/>
              </a:lnSpc>
              <a:spcBef>
                <a:spcPts val="0"/>
              </a:spcBef>
              <a:spcAft>
                <a:spcPts val="0"/>
              </a:spcAft>
              <a:buSzPts val="6100"/>
              <a:buNone/>
              <a:defRPr sz="6100"/>
            </a:lvl8pPr>
            <a:lvl9pPr lvl="8" algn="l">
              <a:lnSpc>
                <a:spcPct val="100000"/>
              </a:lnSpc>
              <a:spcBef>
                <a:spcPts val="0"/>
              </a:spcBef>
              <a:spcAft>
                <a:spcPts val="0"/>
              </a:spcAft>
              <a:buSzPts val="6100"/>
              <a:buNone/>
              <a:defRPr sz="6100"/>
            </a:lvl9pPr>
          </a:lstStyle>
          <a:p/>
        </p:txBody>
      </p:sp>
      <p:sp>
        <p:nvSpPr>
          <p:cNvPr id="119" name="Google Shape;119;p39"/>
          <p:cNvSpPr txBox="1"/>
          <p:nvPr>
            <p:ph idx="12" type="sldNum"/>
          </p:nvPr>
        </p:nvSpPr>
        <p:spPr>
          <a:xfrm>
            <a:off x="9906586" y="6853778"/>
            <a:ext cx="641700" cy="578400"/>
          </a:xfrm>
          <a:prstGeom prst="rect">
            <a:avLst/>
          </a:prstGeom>
          <a:noFill/>
          <a:ln>
            <a:noFill/>
          </a:ln>
        </p:spPr>
        <p:txBody>
          <a:bodyPr anchorCtr="0" anchor="ctr" bIns="116050" lIns="116050" spcFirstLastPara="1" rIns="116050" wrap="square" tIns="11605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20" name="Shape 120"/>
        <p:cNvGrpSpPr/>
        <p:nvPr/>
      </p:nvGrpSpPr>
      <p:grpSpPr>
        <a:xfrm>
          <a:off x="0" y="0"/>
          <a:ext cx="0" cy="0"/>
          <a:chOff x="0" y="0"/>
          <a:chExt cx="0" cy="0"/>
        </a:xfrm>
      </p:grpSpPr>
      <p:sp>
        <p:nvSpPr>
          <p:cNvPr id="121" name="Google Shape;121;p40"/>
          <p:cNvSpPr txBox="1"/>
          <p:nvPr>
            <p:ph idx="1" type="body"/>
          </p:nvPr>
        </p:nvSpPr>
        <p:spPr>
          <a:xfrm>
            <a:off x="364461" y="6217901"/>
            <a:ext cx="7014300" cy="889200"/>
          </a:xfrm>
          <a:prstGeom prst="rect">
            <a:avLst/>
          </a:prstGeom>
          <a:noFill/>
          <a:ln>
            <a:noFill/>
          </a:ln>
        </p:spPr>
        <p:txBody>
          <a:bodyPr anchorCtr="0" anchor="ctr" bIns="116050" lIns="116050" spcFirstLastPara="1" rIns="116050" wrap="square" tIns="116050">
            <a:noAutofit/>
          </a:bodyPr>
          <a:lstStyle>
            <a:lvl1pPr indent="-228600" lvl="0" marL="457200" algn="l">
              <a:lnSpc>
                <a:spcPct val="100000"/>
              </a:lnSpc>
              <a:spcBef>
                <a:spcPts val="0"/>
              </a:spcBef>
              <a:spcAft>
                <a:spcPts val="0"/>
              </a:spcAft>
              <a:buSzPts val="2300"/>
              <a:buNone/>
              <a:defRPr/>
            </a:lvl1pPr>
          </a:lstStyle>
          <a:p/>
        </p:txBody>
      </p:sp>
      <p:sp>
        <p:nvSpPr>
          <p:cNvPr id="122" name="Google Shape;122;p40"/>
          <p:cNvSpPr txBox="1"/>
          <p:nvPr>
            <p:ph idx="12" type="sldNum"/>
          </p:nvPr>
        </p:nvSpPr>
        <p:spPr>
          <a:xfrm>
            <a:off x="9906586" y="6853778"/>
            <a:ext cx="641700" cy="578400"/>
          </a:xfrm>
          <a:prstGeom prst="rect">
            <a:avLst/>
          </a:prstGeom>
          <a:noFill/>
          <a:ln>
            <a:noFill/>
          </a:ln>
        </p:spPr>
        <p:txBody>
          <a:bodyPr anchorCtr="0" anchor="ctr" bIns="116050" lIns="116050" spcFirstLastPara="1" rIns="116050" wrap="square" tIns="11605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23" name="Shape 123"/>
        <p:cNvGrpSpPr/>
        <p:nvPr/>
      </p:nvGrpSpPr>
      <p:grpSpPr>
        <a:xfrm>
          <a:off x="0" y="0"/>
          <a:ext cx="0" cy="0"/>
          <a:chOff x="0" y="0"/>
          <a:chExt cx="0" cy="0"/>
        </a:xfrm>
      </p:grpSpPr>
      <p:sp>
        <p:nvSpPr>
          <p:cNvPr id="124" name="Google Shape;124;p41"/>
          <p:cNvSpPr txBox="1"/>
          <p:nvPr>
            <p:ph hasCustomPrompt="1" type="title"/>
          </p:nvPr>
        </p:nvSpPr>
        <p:spPr>
          <a:xfrm>
            <a:off x="364461" y="1625731"/>
            <a:ext cx="9963000" cy="2886000"/>
          </a:xfrm>
          <a:prstGeom prst="rect">
            <a:avLst/>
          </a:prstGeom>
          <a:noFill/>
          <a:ln>
            <a:noFill/>
          </a:ln>
        </p:spPr>
        <p:txBody>
          <a:bodyPr anchorCtr="0" anchor="b" bIns="116050" lIns="116050" spcFirstLastPara="1" rIns="116050" wrap="square" tIns="116050">
            <a:noAutofit/>
          </a:bodyPr>
          <a:lstStyle>
            <a:lvl1pPr lvl="0" algn="ctr">
              <a:lnSpc>
                <a:spcPct val="100000"/>
              </a:lnSpc>
              <a:spcBef>
                <a:spcPts val="0"/>
              </a:spcBef>
              <a:spcAft>
                <a:spcPts val="0"/>
              </a:spcAft>
              <a:buSzPts val="15200"/>
              <a:buNone/>
              <a:defRPr sz="15200"/>
            </a:lvl1pPr>
            <a:lvl2pPr lvl="1" algn="ctr">
              <a:lnSpc>
                <a:spcPct val="100000"/>
              </a:lnSpc>
              <a:spcBef>
                <a:spcPts val="0"/>
              </a:spcBef>
              <a:spcAft>
                <a:spcPts val="0"/>
              </a:spcAft>
              <a:buSzPts val="15200"/>
              <a:buNone/>
              <a:defRPr sz="15200"/>
            </a:lvl2pPr>
            <a:lvl3pPr lvl="2" algn="ctr">
              <a:lnSpc>
                <a:spcPct val="100000"/>
              </a:lnSpc>
              <a:spcBef>
                <a:spcPts val="0"/>
              </a:spcBef>
              <a:spcAft>
                <a:spcPts val="0"/>
              </a:spcAft>
              <a:buSzPts val="15200"/>
              <a:buNone/>
              <a:defRPr sz="15200"/>
            </a:lvl3pPr>
            <a:lvl4pPr lvl="3" algn="ctr">
              <a:lnSpc>
                <a:spcPct val="100000"/>
              </a:lnSpc>
              <a:spcBef>
                <a:spcPts val="0"/>
              </a:spcBef>
              <a:spcAft>
                <a:spcPts val="0"/>
              </a:spcAft>
              <a:buSzPts val="15200"/>
              <a:buNone/>
              <a:defRPr sz="15200"/>
            </a:lvl4pPr>
            <a:lvl5pPr lvl="4" algn="ctr">
              <a:lnSpc>
                <a:spcPct val="100000"/>
              </a:lnSpc>
              <a:spcBef>
                <a:spcPts val="0"/>
              </a:spcBef>
              <a:spcAft>
                <a:spcPts val="0"/>
              </a:spcAft>
              <a:buSzPts val="15200"/>
              <a:buNone/>
              <a:defRPr sz="15200"/>
            </a:lvl5pPr>
            <a:lvl6pPr lvl="5" algn="ctr">
              <a:lnSpc>
                <a:spcPct val="100000"/>
              </a:lnSpc>
              <a:spcBef>
                <a:spcPts val="0"/>
              </a:spcBef>
              <a:spcAft>
                <a:spcPts val="0"/>
              </a:spcAft>
              <a:buSzPts val="15200"/>
              <a:buNone/>
              <a:defRPr sz="15200"/>
            </a:lvl6pPr>
            <a:lvl7pPr lvl="6" algn="ctr">
              <a:lnSpc>
                <a:spcPct val="100000"/>
              </a:lnSpc>
              <a:spcBef>
                <a:spcPts val="0"/>
              </a:spcBef>
              <a:spcAft>
                <a:spcPts val="0"/>
              </a:spcAft>
              <a:buSzPts val="15200"/>
              <a:buNone/>
              <a:defRPr sz="15200"/>
            </a:lvl7pPr>
            <a:lvl8pPr lvl="7" algn="ctr">
              <a:lnSpc>
                <a:spcPct val="100000"/>
              </a:lnSpc>
              <a:spcBef>
                <a:spcPts val="0"/>
              </a:spcBef>
              <a:spcAft>
                <a:spcPts val="0"/>
              </a:spcAft>
              <a:buSzPts val="15200"/>
              <a:buNone/>
              <a:defRPr sz="15200"/>
            </a:lvl8pPr>
            <a:lvl9pPr lvl="8" algn="ctr">
              <a:lnSpc>
                <a:spcPct val="100000"/>
              </a:lnSpc>
              <a:spcBef>
                <a:spcPts val="0"/>
              </a:spcBef>
              <a:spcAft>
                <a:spcPts val="0"/>
              </a:spcAft>
              <a:buSzPts val="15200"/>
              <a:buNone/>
              <a:defRPr sz="15200"/>
            </a:lvl9pPr>
          </a:lstStyle>
          <a:p>
            <a:r>
              <a:t>xx%</a:t>
            </a:r>
          </a:p>
        </p:txBody>
      </p:sp>
      <p:sp>
        <p:nvSpPr>
          <p:cNvPr id="125" name="Google Shape;125;p41"/>
          <p:cNvSpPr txBox="1"/>
          <p:nvPr>
            <p:ph idx="1" type="body"/>
          </p:nvPr>
        </p:nvSpPr>
        <p:spPr>
          <a:xfrm>
            <a:off x="364461" y="4632992"/>
            <a:ext cx="9963000" cy="1911900"/>
          </a:xfrm>
          <a:prstGeom prst="rect">
            <a:avLst/>
          </a:prstGeom>
          <a:noFill/>
          <a:ln>
            <a:noFill/>
          </a:ln>
        </p:spPr>
        <p:txBody>
          <a:bodyPr anchorCtr="0" anchor="t" bIns="116050" lIns="116050" spcFirstLastPara="1" rIns="116050" wrap="square" tIns="116050">
            <a:noAutofit/>
          </a:bodyPr>
          <a:lstStyle>
            <a:lvl1pPr indent="-374650" lvl="0" marL="457200" algn="ctr">
              <a:lnSpc>
                <a:spcPct val="115000"/>
              </a:lnSpc>
              <a:spcBef>
                <a:spcPts val="0"/>
              </a:spcBef>
              <a:spcAft>
                <a:spcPts val="0"/>
              </a:spcAft>
              <a:buSzPts val="2300"/>
              <a:buChar char="●"/>
              <a:defRPr/>
            </a:lvl1pPr>
            <a:lvl2pPr indent="-342900" lvl="1" marL="914400" algn="ctr">
              <a:lnSpc>
                <a:spcPct val="115000"/>
              </a:lnSpc>
              <a:spcBef>
                <a:spcPts val="2000"/>
              </a:spcBef>
              <a:spcAft>
                <a:spcPts val="0"/>
              </a:spcAft>
              <a:buSzPts val="1800"/>
              <a:buChar char="○"/>
              <a:defRPr/>
            </a:lvl2pPr>
            <a:lvl3pPr indent="-342900" lvl="2" marL="1371600" algn="ctr">
              <a:lnSpc>
                <a:spcPct val="115000"/>
              </a:lnSpc>
              <a:spcBef>
                <a:spcPts val="2000"/>
              </a:spcBef>
              <a:spcAft>
                <a:spcPts val="0"/>
              </a:spcAft>
              <a:buSzPts val="1800"/>
              <a:buChar char="■"/>
              <a:defRPr/>
            </a:lvl3pPr>
            <a:lvl4pPr indent="-342900" lvl="3" marL="1828800" algn="ctr">
              <a:lnSpc>
                <a:spcPct val="115000"/>
              </a:lnSpc>
              <a:spcBef>
                <a:spcPts val="2000"/>
              </a:spcBef>
              <a:spcAft>
                <a:spcPts val="0"/>
              </a:spcAft>
              <a:buSzPts val="1800"/>
              <a:buChar char="●"/>
              <a:defRPr/>
            </a:lvl4pPr>
            <a:lvl5pPr indent="-342900" lvl="4" marL="2286000" algn="ctr">
              <a:lnSpc>
                <a:spcPct val="115000"/>
              </a:lnSpc>
              <a:spcBef>
                <a:spcPts val="2000"/>
              </a:spcBef>
              <a:spcAft>
                <a:spcPts val="0"/>
              </a:spcAft>
              <a:buSzPts val="1800"/>
              <a:buChar char="○"/>
              <a:defRPr/>
            </a:lvl5pPr>
            <a:lvl6pPr indent="-342900" lvl="5" marL="2743200" algn="ctr">
              <a:lnSpc>
                <a:spcPct val="115000"/>
              </a:lnSpc>
              <a:spcBef>
                <a:spcPts val="2000"/>
              </a:spcBef>
              <a:spcAft>
                <a:spcPts val="0"/>
              </a:spcAft>
              <a:buSzPts val="1800"/>
              <a:buChar char="■"/>
              <a:defRPr/>
            </a:lvl6pPr>
            <a:lvl7pPr indent="-342900" lvl="6" marL="3200400" algn="ctr">
              <a:lnSpc>
                <a:spcPct val="115000"/>
              </a:lnSpc>
              <a:spcBef>
                <a:spcPts val="2000"/>
              </a:spcBef>
              <a:spcAft>
                <a:spcPts val="0"/>
              </a:spcAft>
              <a:buSzPts val="1800"/>
              <a:buChar char="●"/>
              <a:defRPr/>
            </a:lvl7pPr>
            <a:lvl8pPr indent="-342900" lvl="7" marL="3657600" algn="ctr">
              <a:lnSpc>
                <a:spcPct val="115000"/>
              </a:lnSpc>
              <a:spcBef>
                <a:spcPts val="2000"/>
              </a:spcBef>
              <a:spcAft>
                <a:spcPts val="0"/>
              </a:spcAft>
              <a:buSzPts val="1800"/>
              <a:buChar char="○"/>
              <a:defRPr/>
            </a:lvl8pPr>
            <a:lvl9pPr indent="-342900" lvl="8" marL="4114800" algn="ctr">
              <a:lnSpc>
                <a:spcPct val="115000"/>
              </a:lnSpc>
              <a:spcBef>
                <a:spcPts val="2000"/>
              </a:spcBef>
              <a:spcAft>
                <a:spcPts val="2000"/>
              </a:spcAft>
              <a:buSzPts val="1800"/>
              <a:buChar char="■"/>
              <a:defRPr/>
            </a:lvl9pPr>
          </a:lstStyle>
          <a:p/>
        </p:txBody>
      </p:sp>
      <p:sp>
        <p:nvSpPr>
          <p:cNvPr id="126" name="Google Shape;126;p41"/>
          <p:cNvSpPr txBox="1"/>
          <p:nvPr>
            <p:ph idx="12" type="sldNum"/>
          </p:nvPr>
        </p:nvSpPr>
        <p:spPr>
          <a:xfrm>
            <a:off x="9906586" y="6853778"/>
            <a:ext cx="641700" cy="578400"/>
          </a:xfrm>
          <a:prstGeom prst="rect">
            <a:avLst/>
          </a:prstGeom>
          <a:noFill/>
          <a:ln>
            <a:noFill/>
          </a:ln>
        </p:spPr>
        <p:txBody>
          <a:bodyPr anchorCtr="0" anchor="ctr" bIns="116050" lIns="116050" spcFirstLastPara="1" rIns="116050" wrap="square" tIns="11605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ines" showMasterSp="0">
  <p:cSld name="Title Slide Lines">
    <p:bg>
      <p:bgPr>
        <a:solidFill>
          <a:srgbClr val="DEDEDE"/>
        </a:solidFill>
      </p:bgPr>
    </p:bg>
    <p:spTree>
      <p:nvGrpSpPr>
        <p:cNvPr id="127" name="Shape 127"/>
        <p:cNvGrpSpPr/>
        <p:nvPr/>
      </p:nvGrpSpPr>
      <p:grpSpPr>
        <a:xfrm>
          <a:off x="0" y="0"/>
          <a:ext cx="0" cy="0"/>
          <a:chOff x="0" y="0"/>
          <a:chExt cx="0" cy="0"/>
        </a:xfrm>
      </p:grpSpPr>
      <p:sp>
        <p:nvSpPr>
          <p:cNvPr id="128" name="Google Shape;128;p42"/>
          <p:cNvSpPr/>
          <p:nvPr>
            <p:ph idx="2" type="pic"/>
          </p:nvPr>
        </p:nvSpPr>
        <p:spPr>
          <a:xfrm>
            <a:off x="1" y="0"/>
            <a:ext cx="10691700" cy="6806100"/>
          </a:xfrm>
          <a:prstGeom prst="rect">
            <a:avLst/>
          </a:prstGeom>
          <a:solidFill>
            <a:srgbClr val="DEDEDE"/>
          </a:solidFill>
          <a:ln>
            <a:noFill/>
          </a:ln>
        </p:spPr>
      </p:sp>
      <p:sp>
        <p:nvSpPr>
          <p:cNvPr id="129" name="Google Shape;129;p42"/>
          <p:cNvSpPr txBox="1"/>
          <p:nvPr>
            <p:ph type="ctrTitle"/>
          </p:nvPr>
        </p:nvSpPr>
        <p:spPr>
          <a:xfrm>
            <a:off x="388416" y="472479"/>
            <a:ext cx="6505500" cy="2077200"/>
          </a:xfrm>
          <a:prstGeom prst="rect">
            <a:avLst/>
          </a:prstGeom>
          <a:noFill/>
          <a:ln>
            <a:noFill/>
          </a:ln>
        </p:spPr>
        <p:txBody>
          <a:bodyPr anchorCtr="0" anchor="b" bIns="0" lIns="0" spcFirstLastPara="1" rIns="0" wrap="square" tIns="0">
            <a:noAutofit/>
          </a:bodyPr>
          <a:lstStyle>
            <a:lvl1pPr lvl="0" algn="l">
              <a:lnSpc>
                <a:spcPct val="85000"/>
              </a:lnSpc>
              <a:spcBef>
                <a:spcPts val="0"/>
              </a:spcBef>
              <a:spcAft>
                <a:spcPts val="0"/>
              </a:spcAft>
              <a:buClr>
                <a:schemeClr val="lt1"/>
              </a:buClr>
              <a:buSzPts val="4400"/>
              <a:buFont typeface="Arial"/>
              <a:buNone/>
              <a:defRPr sz="4400">
                <a:solidFill>
                  <a:schemeClr val="lt1"/>
                </a:solidFill>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p:txBody>
      </p:sp>
      <p:sp>
        <p:nvSpPr>
          <p:cNvPr id="130" name="Google Shape;130;p42"/>
          <p:cNvSpPr/>
          <p:nvPr/>
        </p:nvSpPr>
        <p:spPr>
          <a:xfrm>
            <a:off x="0" y="6806242"/>
            <a:ext cx="10691700" cy="753000"/>
          </a:xfrm>
          <a:prstGeom prst="rect">
            <a:avLst/>
          </a:prstGeom>
          <a:solidFill>
            <a:schemeClr val="accent5"/>
          </a:solidFill>
          <a:ln>
            <a:noFill/>
          </a:ln>
        </p:spPr>
        <p:txBody>
          <a:bodyPr anchorCtr="0" anchor="ctr" bIns="46250" lIns="92475" spcFirstLastPara="1" rIns="92475" wrap="square" tIns="46250">
            <a:noAutofit/>
          </a:bodyPr>
          <a:lstStyle/>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chemeClr val="lt1"/>
              </a:solidFill>
              <a:latin typeface="Arial"/>
              <a:ea typeface="Arial"/>
              <a:cs typeface="Arial"/>
              <a:sym typeface="Arial"/>
            </a:endParaRPr>
          </a:p>
        </p:txBody>
      </p:sp>
      <p:sp>
        <p:nvSpPr>
          <p:cNvPr id="131" name="Google Shape;131;p42"/>
          <p:cNvSpPr txBox="1"/>
          <p:nvPr/>
        </p:nvSpPr>
        <p:spPr>
          <a:xfrm>
            <a:off x="388413" y="7133330"/>
            <a:ext cx="2052000" cy="1512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1400"/>
              <a:buFont typeface="Arial"/>
              <a:buNone/>
            </a:pPr>
            <a:r>
              <a:rPr b="0" i="0" lang="en-GB" sz="1400" u="none" cap="none" strike="noStrike">
                <a:solidFill>
                  <a:schemeClr val="lt1"/>
                </a:solidFill>
                <a:latin typeface="Arial"/>
                <a:ea typeface="Arial"/>
                <a:cs typeface="Arial"/>
                <a:sym typeface="Arial"/>
              </a:rPr>
              <a:t>Tech We Can</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4" name="Shape 24"/>
        <p:cNvGrpSpPr/>
        <p:nvPr/>
      </p:nvGrpSpPr>
      <p:grpSpPr>
        <a:xfrm>
          <a:off x="0" y="0"/>
          <a:ext cx="0" cy="0"/>
          <a:chOff x="0" y="0"/>
          <a:chExt cx="0" cy="0"/>
        </a:xfrm>
      </p:grpSpPr>
      <p:sp>
        <p:nvSpPr>
          <p:cNvPr id="25" name="Google Shape;25;p18"/>
          <p:cNvSpPr txBox="1"/>
          <p:nvPr>
            <p:ph type="title"/>
          </p:nvPr>
        </p:nvSpPr>
        <p:spPr>
          <a:xfrm>
            <a:off x="388414" y="365104"/>
            <a:ext cx="9914986" cy="9000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chemeClr val="dk1"/>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8"/>
          <p:cNvSpPr txBox="1"/>
          <p:nvPr>
            <p:ph idx="1" type="body"/>
          </p:nvPr>
        </p:nvSpPr>
        <p:spPr>
          <a:xfrm>
            <a:off x="388413" y="1512604"/>
            <a:ext cx="9914987" cy="540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600"/>
              <a:buNone/>
              <a:defRPr/>
            </a:lvl1pPr>
            <a:lvl2pPr indent="-228600" lvl="1" marL="914400" algn="l">
              <a:lnSpc>
                <a:spcPct val="100000"/>
              </a:lnSpc>
              <a:spcBef>
                <a:spcPts val="900"/>
              </a:spcBef>
              <a:spcAft>
                <a:spcPts val="0"/>
              </a:spcAft>
              <a:buClr>
                <a:schemeClr val="dk1"/>
              </a:buClr>
              <a:buSzPts val="1800"/>
              <a:buNone/>
              <a:defRPr/>
            </a:lvl2pPr>
            <a:lvl3pPr indent="-342900" lvl="2" marL="1371600" algn="l">
              <a:lnSpc>
                <a:spcPct val="100000"/>
              </a:lnSpc>
              <a:spcBef>
                <a:spcPts val="526"/>
              </a:spcBef>
              <a:spcAft>
                <a:spcPts val="0"/>
              </a:spcAft>
              <a:buClr>
                <a:schemeClr val="dk1"/>
              </a:buClr>
              <a:buSzPts val="1800"/>
              <a:buChar char="•"/>
              <a:defRPr/>
            </a:lvl3pPr>
            <a:lvl4pPr indent="-342900" lvl="3" marL="1828800" algn="l">
              <a:lnSpc>
                <a:spcPct val="100000"/>
              </a:lnSpc>
              <a:spcBef>
                <a:spcPts val="526"/>
              </a:spcBef>
              <a:spcAft>
                <a:spcPts val="0"/>
              </a:spcAft>
              <a:buClr>
                <a:schemeClr val="dk1"/>
              </a:buClr>
              <a:buSzPts val="1800"/>
              <a:buChar char="–"/>
              <a:defRPr/>
            </a:lvl4pPr>
            <a:lvl5pPr indent="-342900" lvl="4" marL="2286000" algn="l">
              <a:lnSpc>
                <a:spcPct val="100000"/>
              </a:lnSpc>
              <a:spcBef>
                <a:spcPts val="526"/>
              </a:spcBef>
              <a:spcAft>
                <a:spcPts val="0"/>
              </a:spcAft>
              <a:buClr>
                <a:schemeClr val="dk1"/>
              </a:buClr>
              <a:buSzPts val="1800"/>
              <a:buChar char="•"/>
              <a:defRPr/>
            </a:lvl5pPr>
            <a:lvl6pPr indent="-342900" lvl="5" marL="2743200" algn="l">
              <a:lnSpc>
                <a:spcPct val="100000"/>
              </a:lnSpc>
              <a:spcBef>
                <a:spcPts val="526"/>
              </a:spcBef>
              <a:spcAft>
                <a:spcPts val="0"/>
              </a:spcAft>
              <a:buClr>
                <a:schemeClr val="dk1"/>
              </a:buClr>
              <a:buSzPts val="1800"/>
              <a:buChar char="–"/>
              <a:defRPr/>
            </a:lvl6pPr>
            <a:lvl7pPr indent="-342900" lvl="6" marL="3200400" algn="l">
              <a:lnSpc>
                <a:spcPct val="100000"/>
              </a:lnSpc>
              <a:spcBef>
                <a:spcPts val="526"/>
              </a:spcBef>
              <a:spcAft>
                <a:spcPts val="0"/>
              </a:spcAft>
              <a:buClr>
                <a:schemeClr val="dk1"/>
              </a:buClr>
              <a:buSzPts val="1800"/>
              <a:buChar char="•"/>
              <a:defRPr/>
            </a:lvl7pPr>
            <a:lvl8pPr indent="-342900" lvl="7" marL="3657600" algn="l">
              <a:lnSpc>
                <a:spcPct val="100000"/>
              </a:lnSpc>
              <a:spcBef>
                <a:spcPts val="526"/>
              </a:spcBef>
              <a:spcAft>
                <a:spcPts val="0"/>
              </a:spcAft>
              <a:buClr>
                <a:schemeClr val="dk1"/>
              </a:buClr>
              <a:buSzPts val="1800"/>
              <a:buChar char="–"/>
              <a:defRPr/>
            </a:lvl8pPr>
            <a:lvl9pPr indent="-342900" lvl="8" marL="4114800" algn="l">
              <a:lnSpc>
                <a:spcPct val="100000"/>
              </a:lnSpc>
              <a:spcBef>
                <a:spcPts val="526"/>
              </a:spcBef>
              <a:spcAft>
                <a:spcPts val="526"/>
              </a:spcAft>
              <a:buClr>
                <a:schemeClr val="dk1"/>
              </a:buClr>
              <a:buSzPts val="1800"/>
              <a:buChar char="•"/>
              <a:defRPr/>
            </a:lvl9pPr>
          </a:lstStyle>
          <a:p/>
        </p:txBody>
      </p:sp>
      <p:sp>
        <p:nvSpPr>
          <p:cNvPr id="27" name="Google Shape;27;p18"/>
          <p:cNvSpPr txBox="1"/>
          <p:nvPr>
            <p:ph idx="12" type="sldNum"/>
          </p:nvPr>
        </p:nvSpPr>
        <p:spPr>
          <a:xfrm>
            <a:off x="9933364" y="7055696"/>
            <a:ext cx="370037" cy="151194"/>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bg>
      <p:bgPr>
        <a:solidFill>
          <a:schemeClr val="accent3"/>
        </a:solidFill>
      </p:bgPr>
    </p:bg>
    <p:spTree>
      <p:nvGrpSpPr>
        <p:cNvPr id="28" name="Shape 28"/>
        <p:cNvGrpSpPr/>
        <p:nvPr/>
      </p:nvGrpSpPr>
      <p:grpSpPr>
        <a:xfrm>
          <a:off x="0" y="0"/>
          <a:ext cx="0" cy="0"/>
          <a:chOff x="0" y="0"/>
          <a:chExt cx="0" cy="0"/>
        </a:xfrm>
      </p:grpSpPr>
      <p:sp>
        <p:nvSpPr>
          <p:cNvPr id="29" name="Google Shape;29;p19"/>
          <p:cNvSpPr txBox="1"/>
          <p:nvPr>
            <p:ph type="title"/>
          </p:nvPr>
        </p:nvSpPr>
        <p:spPr>
          <a:xfrm>
            <a:off x="388414" y="365104"/>
            <a:ext cx="9914986" cy="9000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chemeClr val="lt1"/>
              </a:buClr>
              <a:buSzPts val="28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19"/>
          <p:cNvSpPr txBox="1"/>
          <p:nvPr>
            <p:ph idx="1" type="body"/>
          </p:nvPr>
        </p:nvSpPr>
        <p:spPr>
          <a:xfrm>
            <a:off x="388413" y="1512604"/>
            <a:ext cx="9914987" cy="540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600"/>
              <a:buNone/>
              <a:defRPr>
                <a:solidFill>
                  <a:schemeClr val="lt1"/>
                </a:solidFill>
              </a:defRPr>
            </a:lvl1pPr>
            <a:lvl2pPr indent="-228600" lvl="1" marL="914400" algn="l">
              <a:lnSpc>
                <a:spcPct val="100000"/>
              </a:lnSpc>
              <a:spcBef>
                <a:spcPts val="900"/>
              </a:spcBef>
              <a:spcAft>
                <a:spcPts val="0"/>
              </a:spcAft>
              <a:buClr>
                <a:schemeClr val="lt1"/>
              </a:buClr>
              <a:buSzPts val="1600"/>
              <a:buNone/>
              <a:defRPr>
                <a:solidFill>
                  <a:schemeClr val="lt1"/>
                </a:solidFill>
              </a:defRPr>
            </a:lvl2pPr>
            <a:lvl3pPr indent="-330200" lvl="2" marL="1371600" algn="l">
              <a:lnSpc>
                <a:spcPct val="100000"/>
              </a:lnSpc>
              <a:spcBef>
                <a:spcPts val="526"/>
              </a:spcBef>
              <a:spcAft>
                <a:spcPts val="0"/>
              </a:spcAft>
              <a:buClr>
                <a:schemeClr val="lt1"/>
              </a:buClr>
              <a:buSzPts val="1600"/>
              <a:buChar char="•"/>
              <a:defRPr>
                <a:solidFill>
                  <a:schemeClr val="lt1"/>
                </a:solidFill>
              </a:defRPr>
            </a:lvl3pPr>
            <a:lvl4pPr indent="-330200" lvl="3" marL="1828800" algn="l">
              <a:lnSpc>
                <a:spcPct val="100000"/>
              </a:lnSpc>
              <a:spcBef>
                <a:spcPts val="526"/>
              </a:spcBef>
              <a:spcAft>
                <a:spcPts val="0"/>
              </a:spcAft>
              <a:buClr>
                <a:schemeClr val="lt1"/>
              </a:buClr>
              <a:buSzPts val="1600"/>
              <a:buChar char="–"/>
              <a:defRPr>
                <a:solidFill>
                  <a:schemeClr val="lt1"/>
                </a:solidFill>
              </a:defRPr>
            </a:lvl4pPr>
            <a:lvl5pPr indent="-330200" lvl="4" marL="2286000" algn="l">
              <a:lnSpc>
                <a:spcPct val="100000"/>
              </a:lnSpc>
              <a:spcBef>
                <a:spcPts val="526"/>
              </a:spcBef>
              <a:spcAft>
                <a:spcPts val="0"/>
              </a:spcAft>
              <a:buClr>
                <a:schemeClr val="lt1"/>
              </a:buClr>
              <a:buSzPts val="1600"/>
              <a:buChar char="•"/>
              <a:defRPr>
                <a:solidFill>
                  <a:schemeClr val="lt1"/>
                </a:solidFill>
              </a:defRPr>
            </a:lvl5pPr>
            <a:lvl6pPr indent="-317690" lvl="5" marL="2743200" algn="l">
              <a:lnSpc>
                <a:spcPct val="100000"/>
              </a:lnSpc>
              <a:spcBef>
                <a:spcPts val="526"/>
              </a:spcBef>
              <a:spcAft>
                <a:spcPts val="0"/>
              </a:spcAft>
              <a:buClr>
                <a:schemeClr val="lt1"/>
              </a:buClr>
              <a:buSzPts val="1403"/>
              <a:buChar char="–"/>
              <a:defRPr>
                <a:solidFill>
                  <a:schemeClr val="lt1"/>
                </a:solidFill>
              </a:defRPr>
            </a:lvl6pPr>
            <a:lvl7pPr indent="-317690" lvl="6" marL="3200400" algn="l">
              <a:lnSpc>
                <a:spcPct val="100000"/>
              </a:lnSpc>
              <a:spcBef>
                <a:spcPts val="526"/>
              </a:spcBef>
              <a:spcAft>
                <a:spcPts val="0"/>
              </a:spcAft>
              <a:buClr>
                <a:schemeClr val="lt1"/>
              </a:buClr>
              <a:buSzPts val="1403"/>
              <a:buChar char="•"/>
              <a:defRPr>
                <a:solidFill>
                  <a:schemeClr val="lt1"/>
                </a:solidFill>
              </a:defRPr>
            </a:lvl7pPr>
            <a:lvl8pPr indent="-317690" lvl="7" marL="3657600" algn="l">
              <a:lnSpc>
                <a:spcPct val="100000"/>
              </a:lnSpc>
              <a:spcBef>
                <a:spcPts val="526"/>
              </a:spcBef>
              <a:spcAft>
                <a:spcPts val="0"/>
              </a:spcAft>
              <a:buClr>
                <a:schemeClr val="lt1"/>
              </a:buClr>
              <a:buSzPts val="1403"/>
              <a:buChar char="–"/>
              <a:defRPr>
                <a:solidFill>
                  <a:schemeClr val="lt1"/>
                </a:solidFill>
              </a:defRPr>
            </a:lvl8pPr>
            <a:lvl9pPr indent="-317690" lvl="8" marL="4114800" algn="l">
              <a:lnSpc>
                <a:spcPct val="100000"/>
              </a:lnSpc>
              <a:spcBef>
                <a:spcPts val="526"/>
              </a:spcBef>
              <a:spcAft>
                <a:spcPts val="526"/>
              </a:spcAft>
              <a:buClr>
                <a:schemeClr val="lt1"/>
              </a:buClr>
              <a:buSzPts val="1403"/>
              <a:buChar char="•"/>
              <a:defRPr>
                <a:solidFill>
                  <a:schemeClr val="lt1"/>
                </a:solidFill>
              </a:defRPr>
            </a:lvl9pPr>
          </a:lstStyle>
          <a:p/>
        </p:txBody>
      </p:sp>
      <p:sp>
        <p:nvSpPr>
          <p:cNvPr id="31" name="Google Shape;31;p19"/>
          <p:cNvSpPr txBox="1"/>
          <p:nvPr>
            <p:ph idx="12" type="sldNum"/>
          </p:nvPr>
        </p:nvSpPr>
        <p:spPr>
          <a:xfrm>
            <a:off x="9933364" y="7055696"/>
            <a:ext cx="370037" cy="151194"/>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32" name="Google Shape;32;p19"/>
          <p:cNvSpPr txBox="1"/>
          <p:nvPr/>
        </p:nvSpPr>
        <p:spPr>
          <a:xfrm>
            <a:off x="388413" y="7055696"/>
            <a:ext cx="2628000" cy="151194"/>
          </a:xfrm>
          <a:prstGeom prst="rect">
            <a:avLst/>
          </a:prstGeom>
          <a:solidFill>
            <a:schemeClr val="accent3"/>
          </a:solid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800"/>
              <a:buFont typeface="Arial"/>
              <a:buNone/>
            </a:pPr>
            <a:r>
              <a:rPr b="1" i="0" lang="en-GB" sz="800" u="none" cap="none" strike="noStrike">
                <a:solidFill>
                  <a:schemeClr val="lt1"/>
                </a:solidFill>
                <a:latin typeface="Arial"/>
                <a:ea typeface="Arial"/>
                <a:cs typeface="Arial"/>
                <a:sym typeface="Arial"/>
              </a:rPr>
              <a:t>Tech We Can  </a:t>
            </a:r>
            <a:r>
              <a:rPr b="0" i="0" lang="en-GB" sz="800" u="none" cap="none" strike="noStrike">
                <a:solidFill>
                  <a:schemeClr val="lt1"/>
                </a:solidFill>
                <a:latin typeface="Arial"/>
                <a:ea typeface="Arial"/>
                <a:cs typeface="Arial"/>
                <a:sym typeface="Arial"/>
              </a:rPr>
              <a:t>|  Tech for Entertainment and Art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bg>
      <p:bgPr>
        <a:solidFill>
          <a:schemeClr val="accent2"/>
        </a:solidFill>
      </p:bgPr>
    </p:bg>
    <p:spTree>
      <p:nvGrpSpPr>
        <p:cNvPr id="33" name="Shape 33"/>
        <p:cNvGrpSpPr/>
        <p:nvPr/>
      </p:nvGrpSpPr>
      <p:grpSpPr>
        <a:xfrm>
          <a:off x="0" y="0"/>
          <a:ext cx="0" cy="0"/>
          <a:chOff x="0" y="0"/>
          <a:chExt cx="0" cy="0"/>
        </a:xfrm>
      </p:grpSpPr>
      <p:sp>
        <p:nvSpPr>
          <p:cNvPr id="34" name="Google Shape;34;p20"/>
          <p:cNvSpPr txBox="1"/>
          <p:nvPr>
            <p:ph type="title"/>
          </p:nvPr>
        </p:nvSpPr>
        <p:spPr>
          <a:xfrm>
            <a:off x="388414" y="365104"/>
            <a:ext cx="9914986" cy="9000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chemeClr val="lt1"/>
              </a:buClr>
              <a:buSzPts val="28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0"/>
          <p:cNvSpPr txBox="1"/>
          <p:nvPr>
            <p:ph idx="1" type="body"/>
          </p:nvPr>
        </p:nvSpPr>
        <p:spPr>
          <a:xfrm>
            <a:off x="388413" y="1512604"/>
            <a:ext cx="9914987" cy="540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600"/>
              <a:buNone/>
              <a:defRPr>
                <a:solidFill>
                  <a:schemeClr val="lt1"/>
                </a:solidFill>
              </a:defRPr>
            </a:lvl1pPr>
            <a:lvl2pPr indent="-228600" lvl="1" marL="914400" algn="l">
              <a:lnSpc>
                <a:spcPct val="100000"/>
              </a:lnSpc>
              <a:spcBef>
                <a:spcPts val="900"/>
              </a:spcBef>
              <a:spcAft>
                <a:spcPts val="0"/>
              </a:spcAft>
              <a:buClr>
                <a:schemeClr val="lt1"/>
              </a:buClr>
              <a:buSzPts val="1600"/>
              <a:buNone/>
              <a:defRPr>
                <a:solidFill>
                  <a:schemeClr val="lt1"/>
                </a:solidFill>
              </a:defRPr>
            </a:lvl2pPr>
            <a:lvl3pPr indent="-330200" lvl="2" marL="1371600" algn="l">
              <a:lnSpc>
                <a:spcPct val="100000"/>
              </a:lnSpc>
              <a:spcBef>
                <a:spcPts val="526"/>
              </a:spcBef>
              <a:spcAft>
                <a:spcPts val="0"/>
              </a:spcAft>
              <a:buClr>
                <a:schemeClr val="lt1"/>
              </a:buClr>
              <a:buSzPts val="1600"/>
              <a:buChar char="•"/>
              <a:defRPr>
                <a:solidFill>
                  <a:schemeClr val="lt1"/>
                </a:solidFill>
              </a:defRPr>
            </a:lvl3pPr>
            <a:lvl4pPr indent="-330200" lvl="3" marL="1828800" algn="l">
              <a:lnSpc>
                <a:spcPct val="100000"/>
              </a:lnSpc>
              <a:spcBef>
                <a:spcPts val="526"/>
              </a:spcBef>
              <a:spcAft>
                <a:spcPts val="0"/>
              </a:spcAft>
              <a:buClr>
                <a:schemeClr val="lt1"/>
              </a:buClr>
              <a:buSzPts val="1600"/>
              <a:buChar char="–"/>
              <a:defRPr>
                <a:solidFill>
                  <a:schemeClr val="lt1"/>
                </a:solidFill>
              </a:defRPr>
            </a:lvl4pPr>
            <a:lvl5pPr indent="-330200" lvl="4" marL="2286000" algn="l">
              <a:lnSpc>
                <a:spcPct val="100000"/>
              </a:lnSpc>
              <a:spcBef>
                <a:spcPts val="526"/>
              </a:spcBef>
              <a:spcAft>
                <a:spcPts val="0"/>
              </a:spcAft>
              <a:buClr>
                <a:schemeClr val="lt1"/>
              </a:buClr>
              <a:buSzPts val="1600"/>
              <a:buChar char="•"/>
              <a:defRPr>
                <a:solidFill>
                  <a:schemeClr val="lt1"/>
                </a:solidFill>
              </a:defRPr>
            </a:lvl5pPr>
            <a:lvl6pPr indent="-317690" lvl="5" marL="2743200" algn="l">
              <a:lnSpc>
                <a:spcPct val="100000"/>
              </a:lnSpc>
              <a:spcBef>
                <a:spcPts val="526"/>
              </a:spcBef>
              <a:spcAft>
                <a:spcPts val="0"/>
              </a:spcAft>
              <a:buClr>
                <a:schemeClr val="lt1"/>
              </a:buClr>
              <a:buSzPts val="1403"/>
              <a:buChar char="–"/>
              <a:defRPr>
                <a:solidFill>
                  <a:schemeClr val="lt1"/>
                </a:solidFill>
              </a:defRPr>
            </a:lvl6pPr>
            <a:lvl7pPr indent="-317690" lvl="6" marL="3200400" algn="l">
              <a:lnSpc>
                <a:spcPct val="100000"/>
              </a:lnSpc>
              <a:spcBef>
                <a:spcPts val="526"/>
              </a:spcBef>
              <a:spcAft>
                <a:spcPts val="0"/>
              </a:spcAft>
              <a:buClr>
                <a:schemeClr val="lt1"/>
              </a:buClr>
              <a:buSzPts val="1403"/>
              <a:buChar char="•"/>
              <a:defRPr>
                <a:solidFill>
                  <a:schemeClr val="lt1"/>
                </a:solidFill>
              </a:defRPr>
            </a:lvl7pPr>
            <a:lvl8pPr indent="-317690" lvl="7" marL="3657600" algn="l">
              <a:lnSpc>
                <a:spcPct val="100000"/>
              </a:lnSpc>
              <a:spcBef>
                <a:spcPts val="526"/>
              </a:spcBef>
              <a:spcAft>
                <a:spcPts val="0"/>
              </a:spcAft>
              <a:buClr>
                <a:schemeClr val="lt1"/>
              </a:buClr>
              <a:buSzPts val="1403"/>
              <a:buChar char="–"/>
              <a:defRPr>
                <a:solidFill>
                  <a:schemeClr val="lt1"/>
                </a:solidFill>
              </a:defRPr>
            </a:lvl8pPr>
            <a:lvl9pPr indent="-317690" lvl="8" marL="4114800" algn="l">
              <a:lnSpc>
                <a:spcPct val="100000"/>
              </a:lnSpc>
              <a:spcBef>
                <a:spcPts val="526"/>
              </a:spcBef>
              <a:spcAft>
                <a:spcPts val="526"/>
              </a:spcAft>
              <a:buClr>
                <a:schemeClr val="lt1"/>
              </a:buClr>
              <a:buSzPts val="1403"/>
              <a:buChar char="•"/>
              <a:defRPr>
                <a:solidFill>
                  <a:schemeClr val="lt1"/>
                </a:solidFill>
              </a:defRPr>
            </a:lvl9pPr>
          </a:lstStyle>
          <a:p/>
        </p:txBody>
      </p:sp>
      <p:sp>
        <p:nvSpPr>
          <p:cNvPr id="36" name="Google Shape;36;p20"/>
          <p:cNvSpPr txBox="1"/>
          <p:nvPr>
            <p:ph idx="12" type="sldNum"/>
          </p:nvPr>
        </p:nvSpPr>
        <p:spPr>
          <a:xfrm>
            <a:off x="9933364" y="7055696"/>
            <a:ext cx="370037" cy="151194"/>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37" name="Google Shape;37;p20"/>
          <p:cNvSpPr txBox="1"/>
          <p:nvPr/>
        </p:nvSpPr>
        <p:spPr>
          <a:xfrm>
            <a:off x="388413" y="7055696"/>
            <a:ext cx="2628000" cy="151194"/>
          </a:xfrm>
          <a:prstGeom prst="rect">
            <a:avLst/>
          </a:prstGeom>
          <a:solidFill>
            <a:schemeClr val="accent2"/>
          </a:solid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800"/>
              <a:buFont typeface="Arial"/>
              <a:buNone/>
            </a:pPr>
            <a:r>
              <a:rPr b="1" i="0" lang="en-GB" sz="800" u="none" cap="none" strike="noStrike">
                <a:solidFill>
                  <a:schemeClr val="lt1"/>
                </a:solidFill>
                <a:latin typeface="Arial"/>
                <a:ea typeface="Arial"/>
                <a:cs typeface="Arial"/>
                <a:sym typeface="Arial"/>
              </a:rPr>
              <a:t>Tech We Can  </a:t>
            </a:r>
            <a:r>
              <a:rPr b="0" i="0" lang="en-GB" sz="800" u="none" cap="none" strike="noStrike">
                <a:solidFill>
                  <a:schemeClr val="lt1"/>
                </a:solidFill>
                <a:latin typeface="Arial"/>
                <a:ea typeface="Arial"/>
                <a:cs typeface="Arial"/>
                <a:sym typeface="Arial"/>
              </a:rPr>
              <a:t>|  Tech for Entertainment and Art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and Content">
  <p:cSld name="7_Title and Content">
    <p:bg>
      <p:bgPr>
        <a:solidFill>
          <a:schemeClr val="lt2"/>
        </a:solidFill>
      </p:bgPr>
    </p:bg>
    <p:spTree>
      <p:nvGrpSpPr>
        <p:cNvPr id="38" name="Shape 38"/>
        <p:cNvGrpSpPr/>
        <p:nvPr/>
      </p:nvGrpSpPr>
      <p:grpSpPr>
        <a:xfrm>
          <a:off x="0" y="0"/>
          <a:ext cx="0" cy="0"/>
          <a:chOff x="0" y="0"/>
          <a:chExt cx="0" cy="0"/>
        </a:xfrm>
      </p:grpSpPr>
      <p:sp>
        <p:nvSpPr>
          <p:cNvPr id="39" name="Google Shape;39;p23"/>
          <p:cNvSpPr txBox="1"/>
          <p:nvPr>
            <p:ph type="title"/>
          </p:nvPr>
        </p:nvSpPr>
        <p:spPr>
          <a:xfrm>
            <a:off x="388414" y="365104"/>
            <a:ext cx="9914986" cy="9000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chemeClr val="dk1"/>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23"/>
          <p:cNvSpPr txBox="1"/>
          <p:nvPr>
            <p:ph idx="1" type="body"/>
          </p:nvPr>
        </p:nvSpPr>
        <p:spPr>
          <a:xfrm>
            <a:off x="388413" y="1512604"/>
            <a:ext cx="9914987" cy="540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600"/>
              <a:buNone/>
              <a:defRPr/>
            </a:lvl1pPr>
            <a:lvl2pPr indent="-228600" lvl="1" marL="914400" algn="l">
              <a:lnSpc>
                <a:spcPct val="100000"/>
              </a:lnSpc>
              <a:spcBef>
                <a:spcPts val="900"/>
              </a:spcBef>
              <a:spcAft>
                <a:spcPts val="0"/>
              </a:spcAft>
              <a:buClr>
                <a:schemeClr val="dk1"/>
              </a:buClr>
              <a:buSzPts val="1800"/>
              <a:buNone/>
              <a:defRPr/>
            </a:lvl2pPr>
            <a:lvl3pPr indent="-342900" lvl="2" marL="1371600" algn="l">
              <a:lnSpc>
                <a:spcPct val="100000"/>
              </a:lnSpc>
              <a:spcBef>
                <a:spcPts val="526"/>
              </a:spcBef>
              <a:spcAft>
                <a:spcPts val="0"/>
              </a:spcAft>
              <a:buClr>
                <a:schemeClr val="dk1"/>
              </a:buClr>
              <a:buSzPts val="1800"/>
              <a:buChar char="•"/>
              <a:defRPr/>
            </a:lvl3pPr>
            <a:lvl4pPr indent="-342900" lvl="3" marL="1828800" algn="l">
              <a:lnSpc>
                <a:spcPct val="100000"/>
              </a:lnSpc>
              <a:spcBef>
                <a:spcPts val="526"/>
              </a:spcBef>
              <a:spcAft>
                <a:spcPts val="0"/>
              </a:spcAft>
              <a:buClr>
                <a:schemeClr val="dk1"/>
              </a:buClr>
              <a:buSzPts val="1800"/>
              <a:buChar char="–"/>
              <a:defRPr/>
            </a:lvl4pPr>
            <a:lvl5pPr indent="-342900" lvl="4" marL="2286000" algn="l">
              <a:lnSpc>
                <a:spcPct val="100000"/>
              </a:lnSpc>
              <a:spcBef>
                <a:spcPts val="526"/>
              </a:spcBef>
              <a:spcAft>
                <a:spcPts val="0"/>
              </a:spcAft>
              <a:buClr>
                <a:schemeClr val="dk1"/>
              </a:buClr>
              <a:buSzPts val="1800"/>
              <a:buChar char="•"/>
              <a:defRPr/>
            </a:lvl5pPr>
            <a:lvl6pPr indent="-342900" lvl="5" marL="2743200" algn="l">
              <a:lnSpc>
                <a:spcPct val="100000"/>
              </a:lnSpc>
              <a:spcBef>
                <a:spcPts val="526"/>
              </a:spcBef>
              <a:spcAft>
                <a:spcPts val="0"/>
              </a:spcAft>
              <a:buClr>
                <a:schemeClr val="dk1"/>
              </a:buClr>
              <a:buSzPts val="1800"/>
              <a:buChar char="–"/>
              <a:defRPr/>
            </a:lvl6pPr>
            <a:lvl7pPr indent="-342900" lvl="6" marL="3200400" algn="l">
              <a:lnSpc>
                <a:spcPct val="100000"/>
              </a:lnSpc>
              <a:spcBef>
                <a:spcPts val="526"/>
              </a:spcBef>
              <a:spcAft>
                <a:spcPts val="0"/>
              </a:spcAft>
              <a:buClr>
                <a:schemeClr val="dk1"/>
              </a:buClr>
              <a:buSzPts val="1800"/>
              <a:buChar char="•"/>
              <a:defRPr/>
            </a:lvl7pPr>
            <a:lvl8pPr indent="-342900" lvl="7" marL="3657600" algn="l">
              <a:lnSpc>
                <a:spcPct val="100000"/>
              </a:lnSpc>
              <a:spcBef>
                <a:spcPts val="526"/>
              </a:spcBef>
              <a:spcAft>
                <a:spcPts val="0"/>
              </a:spcAft>
              <a:buClr>
                <a:schemeClr val="dk1"/>
              </a:buClr>
              <a:buSzPts val="1800"/>
              <a:buChar char="–"/>
              <a:defRPr/>
            </a:lvl8pPr>
            <a:lvl9pPr indent="-342900" lvl="8" marL="4114800" algn="l">
              <a:lnSpc>
                <a:spcPct val="100000"/>
              </a:lnSpc>
              <a:spcBef>
                <a:spcPts val="526"/>
              </a:spcBef>
              <a:spcAft>
                <a:spcPts val="526"/>
              </a:spcAft>
              <a:buClr>
                <a:schemeClr val="dk1"/>
              </a:buClr>
              <a:buSzPts val="1800"/>
              <a:buChar char="•"/>
              <a:defRPr/>
            </a:lvl9pPr>
          </a:lstStyle>
          <a:p/>
        </p:txBody>
      </p:sp>
      <p:sp>
        <p:nvSpPr>
          <p:cNvPr id="41" name="Google Shape;41;p23"/>
          <p:cNvSpPr txBox="1"/>
          <p:nvPr>
            <p:ph idx="12" type="sldNum"/>
          </p:nvPr>
        </p:nvSpPr>
        <p:spPr>
          <a:xfrm>
            <a:off x="9933364" y="7055696"/>
            <a:ext cx="370037" cy="151194"/>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p:cSld name="8_Title and Content">
    <p:bg>
      <p:bgPr>
        <a:solidFill>
          <a:schemeClr val="accent4"/>
        </a:solidFill>
      </p:bgPr>
    </p:bg>
    <p:spTree>
      <p:nvGrpSpPr>
        <p:cNvPr id="42" name="Shape 42"/>
        <p:cNvGrpSpPr/>
        <p:nvPr/>
      </p:nvGrpSpPr>
      <p:grpSpPr>
        <a:xfrm>
          <a:off x="0" y="0"/>
          <a:ext cx="0" cy="0"/>
          <a:chOff x="0" y="0"/>
          <a:chExt cx="0" cy="0"/>
        </a:xfrm>
      </p:grpSpPr>
      <p:sp>
        <p:nvSpPr>
          <p:cNvPr id="43" name="Google Shape;43;p24"/>
          <p:cNvSpPr txBox="1"/>
          <p:nvPr>
            <p:ph type="title"/>
          </p:nvPr>
        </p:nvSpPr>
        <p:spPr>
          <a:xfrm>
            <a:off x="388414" y="365104"/>
            <a:ext cx="9914986" cy="9000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chemeClr val="dk1"/>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24"/>
          <p:cNvSpPr txBox="1"/>
          <p:nvPr>
            <p:ph idx="1" type="body"/>
          </p:nvPr>
        </p:nvSpPr>
        <p:spPr>
          <a:xfrm>
            <a:off x="388413" y="1512604"/>
            <a:ext cx="9914987" cy="540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600"/>
              <a:buNone/>
              <a:defRPr/>
            </a:lvl1pPr>
            <a:lvl2pPr indent="-228600" lvl="1" marL="914400" algn="l">
              <a:lnSpc>
                <a:spcPct val="100000"/>
              </a:lnSpc>
              <a:spcBef>
                <a:spcPts val="900"/>
              </a:spcBef>
              <a:spcAft>
                <a:spcPts val="0"/>
              </a:spcAft>
              <a:buClr>
                <a:schemeClr val="dk1"/>
              </a:buClr>
              <a:buSzPts val="1800"/>
              <a:buNone/>
              <a:defRPr/>
            </a:lvl2pPr>
            <a:lvl3pPr indent="-342900" lvl="2" marL="1371600" algn="l">
              <a:lnSpc>
                <a:spcPct val="100000"/>
              </a:lnSpc>
              <a:spcBef>
                <a:spcPts val="526"/>
              </a:spcBef>
              <a:spcAft>
                <a:spcPts val="0"/>
              </a:spcAft>
              <a:buClr>
                <a:schemeClr val="dk1"/>
              </a:buClr>
              <a:buSzPts val="1800"/>
              <a:buChar char="•"/>
              <a:defRPr/>
            </a:lvl3pPr>
            <a:lvl4pPr indent="-342900" lvl="3" marL="1828800" algn="l">
              <a:lnSpc>
                <a:spcPct val="100000"/>
              </a:lnSpc>
              <a:spcBef>
                <a:spcPts val="526"/>
              </a:spcBef>
              <a:spcAft>
                <a:spcPts val="0"/>
              </a:spcAft>
              <a:buClr>
                <a:schemeClr val="dk1"/>
              </a:buClr>
              <a:buSzPts val="1800"/>
              <a:buChar char="–"/>
              <a:defRPr/>
            </a:lvl4pPr>
            <a:lvl5pPr indent="-342900" lvl="4" marL="2286000" algn="l">
              <a:lnSpc>
                <a:spcPct val="100000"/>
              </a:lnSpc>
              <a:spcBef>
                <a:spcPts val="526"/>
              </a:spcBef>
              <a:spcAft>
                <a:spcPts val="0"/>
              </a:spcAft>
              <a:buClr>
                <a:schemeClr val="dk1"/>
              </a:buClr>
              <a:buSzPts val="1800"/>
              <a:buChar char="•"/>
              <a:defRPr/>
            </a:lvl5pPr>
            <a:lvl6pPr indent="-342900" lvl="5" marL="2743200" algn="l">
              <a:lnSpc>
                <a:spcPct val="100000"/>
              </a:lnSpc>
              <a:spcBef>
                <a:spcPts val="526"/>
              </a:spcBef>
              <a:spcAft>
                <a:spcPts val="0"/>
              </a:spcAft>
              <a:buClr>
                <a:schemeClr val="dk1"/>
              </a:buClr>
              <a:buSzPts val="1800"/>
              <a:buChar char="–"/>
              <a:defRPr/>
            </a:lvl6pPr>
            <a:lvl7pPr indent="-342900" lvl="6" marL="3200400" algn="l">
              <a:lnSpc>
                <a:spcPct val="100000"/>
              </a:lnSpc>
              <a:spcBef>
                <a:spcPts val="526"/>
              </a:spcBef>
              <a:spcAft>
                <a:spcPts val="0"/>
              </a:spcAft>
              <a:buClr>
                <a:schemeClr val="dk1"/>
              </a:buClr>
              <a:buSzPts val="1800"/>
              <a:buChar char="•"/>
              <a:defRPr/>
            </a:lvl7pPr>
            <a:lvl8pPr indent="-342900" lvl="7" marL="3657600" algn="l">
              <a:lnSpc>
                <a:spcPct val="100000"/>
              </a:lnSpc>
              <a:spcBef>
                <a:spcPts val="526"/>
              </a:spcBef>
              <a:spcAft>
                <a:spcPts val="0"/>
              </a:spcAft>
              <a:buClr>
                <a:schemeClr val="dk1"/>
              </a:buClr>
              <a:buSzPts val="1800"/>
              <a:buChar char="–"/>
              <a:defRPr/>
            </a:lvl8pPr>
            <a:lvl9pPr indent="-342900" lvl="8" marL="4114800" algn="l">
              <a:lnSpc>
                <a:spcPct val="100000"/>
              </a:lnSpc>
              <a:spcBef>
                <a:spcPts val="526"/>
              </a:spcBef>
              <a:spcAft>
                <a:spcPts val="526"/>
              </a:spcAft>
              <a:buClr>
                <a:schemeClr val="dk1"/>
              </a:buClr>
              <a:buSzPts val="1800"/>
              <a:buChar char="•"/>
              <a:defRPr/>
            </a:lvl9pPr>
          </a:lstStyle>
          <a:p/>
        </p:txBody>
      </p:sp>
      <p:sp>
        <p:nvSpPr>
          <p:cNvPr id="45" name="Google Shape;45;p24"/>
          <p:cNvSpPr txBox="1"/>
          <p:nvPr>
            <p:ph idx="12" type="sldNum"/>
          </p:nvPr>
        </p:nvSpPr>
        <p:spPr>
          <a:xfrm>
            <a:off x="9933364" y="7055696"/>
            <a:ext cx="370037" cy="151194"/>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solidFill>
          <a:schemeClr val="accent5"/>
        </a:solidFill>
      </p:bgPr>
    </p:bg>
    <p:spTree>
      <p:nvGrpSpPr>
        <p:cNvPr id="46" name="Shape 46"/>
        <p:cNvGrpSpPr/>
        <p:nvPr/>
      </p:nvGrpSpPr>
      <p:grpSpPr>
        <a:xfrm>
          <a:off x="0" y="0"/>
          <a:ext cx="0" cy="0"/>
          <a:chOff x="0" y="0"/>
          <a:chExt cx="0" cy="0"/>
        </a:xfrm>
      </p:grpSpPr>
      <p:sp>
        <p:nvSpPr>
          <p:cNvPr id="47" name="Google Shape;47;p25"/>
          <p:cNvSpPr txBox="1"/>
          <p:nvPr>
            <p:ph type="title"/>
          </p:nvPr>
        </p:nvSpPr>
        <p:spPr>
          <a:xfrm>
            <a:off x="388414" y="365104"/>
            <a:ext cx="9914986" cy="9000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chemeClr val="lt1"/>
              </a:buClr>
              <a:buSzPts val="28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5"/>
          <p:cNvSpPr txBox="1"/>
          <p:nvPr>
            <p:ph idx="1" type="body"/>
          </p:nvPr>
        </p:nvSpPr>
        <p:spPr>
          <a:xfrm>
            <a:off x="388413" y="1512604"/>
            <a:ext cx="9914987" cy="540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600"/>
              <a:buNone/>
              <a:defRPr>
                <a:solidFill>
                  <a:schemeClr val="lt1"/>
                </a:solidFill>
              </a:defRPr>
            </a:lvl1pPr>
            <a:lvl2pPr indent="-228600" lvl="1" marL="914400" algn="l">
              <a:lnSpc>
                <a:spcPct val="100000"/>
              </a:lnSpc>
              <a:spcBef>
                <a:spcPts val="900"/>
              </a:spcBef>
              <a:spcAft>
                <a:spcPts val="0"/>
              </a:spcAft>
              <a:buClr>
                <a:schemeClr val="lt1"/>
              </a:buClr>
              <a:buSzPts val="1600"/>
              <a:buNone/>
              <a:defRPr>
                <a:solidFill>
                  <a:schemeClr val="lt1"/>
                </a:solidFill>
              </a:defRPr>
            </a:lvl2pPr>
            <a:lvl3pPr indent="-330200" lvl="2" marL="1371600" algn="l">
              <a:lnSpc>
                <a:spcPct val="100000"/>
              </a:lnSpc>
              <a:spcBef>
                <a:spcPts val="526"/>
              </a:spcBef>
              <a:spcAft>
                <a:spcPts val="0"/>
              </a:spcAft>
              <a:buClr>
                <a:schemeClr val="lt1"/>
              </a:buClr>
              <a:buSzPts val="1600"/>
              <a:buChar char="•"/>
              <a:defRPr>
                <a:solidFill>
                  <a:schemeClr val="lt1"/>
                </a:solidFill>
              </a:defRPr>
            </a:lvl3pPr>
            <a:lvl4pPr indent="-330200" lvl="3" marL="1828800" algn="l">
              <a:lnSpc>
                <a:spcPct val="100000"/>
              </a:lnSpc>
              <a:spcBef>
                <a:spcPts val="526"/>
              </a:spcBef>
              <a:spcAft>
                <a:spcPts val="0"/>
              </a:spcAft>
              <a:buClr>
                <a:schemeClr val="lt1"/>
              </a:buClr>
              <a:buSzPts val="1600"/>
              <a:buChar char="–"/>
              <a:defRPr>
                <a:solidFill>
                  <a:schemeClr val="lt1"/>
                </a:solidFill>
              </a:defRPr>
            </a:lvl4pPr>
            <a:lvl5pPr indent="-330200" lvl="4" marL="2286000" algn="l">
              <a:lnSpc>
                <a:spcPct val="100000"/>
              </a:lnSpc>
              <a:spcBef>
                <a:spcPts val="526"/>
              </a:spcBef>
              <a:spcAft>
                <a:spcPts val="0"/>
              </a:spcAft>
              <a:buClr>
                <a:schemeClr val="lt1"/>
              </a:buClr>
              <a:buSzPts val="1600"/>
              <a:buChar char="•"/>
              <a:defRPr>
                <a:solidFill>
                  <a:schemeClr val="lt1"/>
                </a:solidFill>
              </a:defRPr>
            </a:lvl5pPr>
            <a:lvl6pPr indent="-317690" lvl="5" marL="2743200" algn="l">
              <a:lnSpc>
                <a:spcPct val="100000"/>
              </a:lnSpc>
              <a:spcBef>
                <a:spcPts val="526"/>
              </a:spcBef>
              <a:spcAft>
                <a:spcPts val="0"/>
              </a:spcAft>
              <a:buClr>
                <a:schemeClr val="lt1"/>
              </a:buClr>
              <a:buSzPts val="1403"/>
              <a:buChar char="–"/>
              <a:defRPr>
                <a:solidFill>
                  <a:schemeClr val="lt1"/>
                </a:solidFill>
              </a:defRPr>
            </a:lvl6pPr>
            <a:lvl7pPr indent="-317690" lvl="6" marL="3200400" algn="l">
              <a:lnSpc>
                <a:spcPct val="100000"/>
              </a:lnSpc>
              <a:spcBef>
                <a:spcPts val="526"/>
              </a:spcBef>
              <a:spcAft>
                <a:spcPts val="0"/>
              </a:spcAft>
              <a:buClr>
                <a:schemeClr val="lt1"/>
              </a:buClr>
              <a:buSzPts val="1403"/>
              <a:buChar char="•"/>
              <a:defRPr>
                <a:solidFill>
                  <a:schemeClr val="lt1"/>
                </a:solidFill>
              </a:defRPr>
            </a:lvl7pPr>
            <a:lvl8pPr indent="-317690" lvl="7" marL="3657600" algn="l">
              <a:lnSpc>
                <a:spcPct val="100000"/>
              </a:lnSpc>
              <a:spcBef>
                <a:spcPts val="526"/>
              </a:spcBef>
              <a:spcAft>
                <a:spcPts val="0"/>
              </a:spcAft>
              <a:buClr>
                <a:schemeClr val="lt1"/>
              </a:buClr>
              <a:buSzPts val="1403"/>
              <a:buChar char="–"/>
              <a:defRPr>
                <a:solidFill>
                  <a:schemeClr val="lt1"/>
                </a:solidFill>
              </a:defRPr>
            </a:lvl8pPr>
            <a:lvl9pPr indent="-317690" lvl="8" marL="4114800" algn="l">
              <a:lnSpc>
                <a:spcPct val="100000"/>
              </a:lnSpc>
              <a:spcBef>
                <a:spcPts val="526"/>
              </a:spcBef>
              <a:spcAft>
                <a:spcPts val="526"/>
              </a:spcAft>
              <a:buClr>
                <a:schemeClr val="lt1"/>
              </a:buClr>
              <a:buSzPts val="1403"/>
              <a:buChar char="•"/>
              <a:defRPr>
                <a:solidFill>
                  <a:schemeClr val="lt1"/>
                </a:solidFill>
              </a:defRPr>
            </a:lvl9pPr>
          </a:lstStyle>
          <a:p/>
        </p:txBody>
      </p:sp>
      <p:sp>
        <p:nvSpPr>
          <p:cNvPr id="49" name="Google Shape;49;p25"/>
          <p:cNvSpPr txBox="1"/>
          <p:nvPr>
            <p:ph idx="12" type="sldNum"/>
          </p:nvPr>
        </p:nvSpPr>
        <p:spPr>
          <a:xfrm>
            <a:off x="9933364" y="7055696"/>
            <a:ext cx="370037" cy="151194"/>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50" name="Google Shape;50;p25"/>
          <p:cNvSpPr txBox="1"/>
          <p:nvPr/>
        </p:nvSpPr>
        <p:spPr>
          <a:xfrm>
            <a:off x="388413" y="7055696"/>
            <a:ext cx="2628000" cy="151194"/>
          </a:xfrm>
          <a:prstGeom prst="rect">
            <a:avLst/>
          </a:prstGeom>
          <a:solidFill>
            <a:schemeClr val="accent5"/>
          </a:solid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800"/>
              <a:buFont typeface="Arial"/>
              <a:buNone/>
            </a:pPr>
            <a:r>
              <a:rPr b="1" i="0" lang="en-GB" sz="800" u="none" cap="none" strike="noStrike">
                <a:solidFill>
                  <a:schemeClr val="lt1"/>
                </a:solidFill>
                <a:latin typeface="Arial"/>
                <a:ea typeface="Arial"/>
                <a:cs typeface="Arial"/>
                <a:sym typeface="Arial"/>
              </a:rPr>
              <a:t>Tech We Can  </a:t>
            </a:r>
            <a:r>
              <a:rPr b="0" i="0" lang="en-GB" sz="800" u="none" cap="none" strike="noStrike">
                <a:solidFill>
                  <a:schemeClr val="lt1"/>
                </a:solidFill>
                <a:latin typeface="Arial"/>
                <a:ea typeface="Arial"/>
                <a:cs typeface="Arial"/>
                <a:sym typeface="Arial"/>
              </a:rPr>
              <a:t>|  Tech for Entertainment and Art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bg>
      <p:bgPr>
        <a:solidFill>
          <a:schemeClr val="dk2"/>
        </a:solidFill>
      </p:bgPr>
    </p:bg>
    <p:spTree>
      <p:nvGrpSpPr>
        <p:cNvPr id="51" name="Shape 51"/>
        <p:cNvGrpSpPr/>
        <p:nvPr/>
      </p:nvGrpSpPr>
      <p:grpSpPr>
        <a:xfrm>
          <a:off x="0" y="0"/>
          <a:ext cx="0" cy="0"/>
          <a:chOff x="0" y="0"/>
          <a:chExt cx="0" cy="0"/>
        </a:xfrm>
      </p:grpSpPr>
      <p:sp>
        <p:nvSpPr>
          <p:cNvPr id="52" name="Google Shape;52;p26"/>
          <p:cNvSpPr txBox="1"/>
          <p:nvPr>
            <p:ph type="title"/>
          </p:nvPr>
        </p:nvSpPr>
        <p:spPr>
          <a:xfrm>
            <a:off x="388414" y="365104"/>
            <a:ext cx="9914986" cy="9000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chemeClr val="lt1"/>
              </a:buClr>
              <a:buSzPts val="28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6"/>
          <p:cNvSpPr txBox="1"/>
          <p:nvPr>
            <p:ph idx="1" type="body"/>
          </p:nvPr>
        </p:nvSpPr>
        <p:spPr>
          <a:xfrm>
            <a:off x="388413" y="1512604"/>
            <a:ext cx="9914987" cy="540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600"/>
              <a:buNone/>
              <a:defRPr>
                <a:solidFill>
                  <a:schemeClr val="lt1"/>
                </a:solidFill>
              </a:defRPr>
            </a:lvl1pPr>
            <a:lvl2pPr indent="-228600" lvl="1" marL="914400" algn="l">
              <a:lnSpc>
                <a:spcPct val="100000"/>
              </a:lnSpc>
              <a:spcBef>
                <a:spcPts val="900"/>
              </a:spcBef>
              <a:spcAft>
                <a:spcPts val="0"/>
              </a:spcAft>
              <a:buClr>
                <a:schemeClr val="lt1"/>
              </a:buClr>
              <a:buSzPts val="1600"/>
              <a:buNone/>
              <a:defRPr>
                <a:solidFill>
                  <a:schemeClr val="lt1"/>
                </a:solidFill>
              </a:defRPr>
            </a:lvl2pPr>
            <a:lvl3pPr indent="-330200" lvl="2" marL="1371600" algn="l">
              <a:lnSpc>
                <a:spcPct val="100000"/>
              </a:lnSpc>
              <a:spcBef>
                <a:spcPts val="526"/>
              </a:spcBef>
              <a:spcAft>
                <a:spcPts val="0"/>
              </a:spcAft>
              <a:buClr>
                <a:schemeClr val="lt1"/>
              </a:buClr>
              <a:buSzPts val="1600"/>
              <a:buChar char="•"/>
              <a:defRPr>
                <a:solidFill>
                  <a:schemeClr val="lt1"/>
                </a:solidFill>
              </a:defRPr>
            </a:lvl3pPr>
            <a:lvl4pPr indent="-330200" lvl="3" marL="1828800" algn="l">
              <a:lnSpc>
                <a:spcPct val="100000"/>
              </a:lnSpc>
              <a:spcBef>
                <a:spcPts val="526"/>
              </a:spcBef>
              <a:spcAft>
                <a:spcPts val="0"/>
              </a:spcAft>
              <a:buClr>
                <a:schemeClr val="lt1"/>
              </a:buClr>
              <a:buSzPts val="1600"/>
              <a:buChar char="–"/>
              <a:defRPr>
                <a:solidFill>
                  <a:schemeClr val="lt1"/>
                </a:solidFill>
              </a:defRPr>
            </a:lvl4pPr>
            <a:lvl5pPr indent="-330200" lvl="4" marL="2286000" algn="l">
              <a:lnSpc>
                <a:spcPct val="100000"/>
              </a:lnSpc>
              <a:spcBef>
                <a:spcPts val="526"/>
              </a:spcBef>
              <a:spcAft>
                <a:spcPts val="0"/>
              </a:spcAft>
              <a:buClr>
                <a:schemeClr val="lt1"/>
              </a:buClr>
              <a:buSzPts val="1600"/>
              <a:buChar char="•"/>
              <a:defRPr>
                <a:solidFill>
                  <a:schemeClr val="lt1"/>
                </a:solidFill>
              </a:defRPr>
            </a:lvl5pPr>
            <a:lvl6pPr indent="-317690" lvl="5" marL="2743200" algn="l">
              <a:lnSpc>
                <a:spcPct val="100000"/>
              </a:lnSpc>
              <a:spcBef>
                <a:spcPts val="526"/>
              </a:spcBef>
              <a:spcAft>
                <a:spcPts val="0"/>
              </a:spcAft>
              <a:buClr>
                <a:schemeClr val="lt1"/>
              </a:buClr>
              <a:buSzPts val="1403"/>
              <a:buChar char="–"/>
              <a:defRPr>
                <a:solidFill>
                  <a:schemeClr val="lt1"/>
                </a:solidFill>
              </a:defRPr>
            </a:lvl6pPr>
            <a:lvl7pPr indent="-317690" lvl="6" marL="3200400" algn="l">
              <a:lnSpc>
                <a:spcPct val="100000"/>
              </a:lnSpc>
              <a:spcBef>
                <a:spcPts val="526"/>
              </a:spcBef>
              <a:spcAft>
                <a:spcPts val="0"/>
              </a:spcAft>
              <a:buClr>
                <a:schemeClr val="lt1"/>
              </a:buClr>
              <a:buSzPts val="1403"/>
              <a:buChar char="•"/>
              <a:defRPr>
                <a:solidFill>
                  <a:schemeClr val="lt1"/>
                </a:solidFill>
              </a:defRPr>
            </a:lvl7pPr>
            <a:lvl8pPr indent="-317690" lvl="7" marL="3657600" algn="l">
              <a:lnSpc>
                <a:spcPct val="100000"/>
              </a:lnSpc>
              <a:spcBef>
                <a:spcPts val="526"/>
              </a:spcBef>
              <a:spcAft>
                <a:spcPts val="0"/>
              </a:spcAft>
              <a:buClr>
                <a:schemeClr val="lt1"/>
              </a:buClr>
              <a:buSzPts val="1403"/>
              <a:buChar char="–"/>
              <a:defRPr>
                <a:solidFill>
                  <a:schemeClr val="lt1"/>
                </a:solidFill>
              </a:defRPr>
            </a:lvl8pPr>
            <a:lvl9pPr indent="-317690" lvl="8" marL="4114800" algn="l">
              <a:lnSpc>
                <a:spcPct val="100000"/>
              </a:lnSpc>
              <a:spcBef>
                <a:spcPts val="526"/>
              </a:spcBef>
              <a:spcAft>
                <a:spcPts val="526"/>
              </a:spcAft>
              <a:buClr>
                <a:schemeClr val="lt1"/>
              </a:buClr>
              <a:buSzPts val="1403"/>
              <a:buChar char="•"/>
              <a:defRPr>
                <a:solidFill>
                  <a:schemeClr val="lt1"/>
                </a:solidFill>
              </a:defRPr>
            </a:lvl9pPr>
          </a:lstStyle>
          <a:p/>
        </p:txBody>
      </p:sp>
      <p:sp>
        <p:nvSpPr>
          <p:cNvPr id="54" name="Google Shape;54;p26"/>
          <p:cNvSpPr txBox="1"/>
          <p:nvPr>
            <p:ph idx="12" type="sldNum"/>
          </p:nvPr>
        </p:nvSpPr>
        <p:spPr>
          <a:xfrm>
            <a:off x="9933364" y="7055696"/>
            <a:ext cx="370037" cy="151194"/>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55" name="Google Shape;55;p26"/>
          <p:cNvSpPr txBox="1"/>
          <p:nvPr/>
        </p:nvSpPr>
        <p:spPr>
          <a:xfrm>
            <a:off x="388413" y="7055696"/>
            <a:ext cx="2628000" cy="151194"/>
          </a:xfrm>
          <a:prstGeom prst="rect">
            <a:avLst/>
          </a:prstGeom>
          <a:solidFill>
            <a:schemeClr val="dk2"/>
          </a:solid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800"/>
              <a:buFont typeface="Arial"/>
              <a:buNone/>
            </a:pPr>
            <a:r>
              <a:rPr b="1" i="0" lang="en-GB" sz="800" u="none" cap="none" strike="noStrike">
                <a:solidFill>
                  <a:schemeClr val="lt1"/>
                </a:solidFill>
                <a:latin typeface="Arial"/>
                <a:ea typeface="Arial"/>
                <a:cs typeface="Arial"/>
                <a:sym typeface="Arial"/>
              </a:rPr>
              <a:t>Tech We Can  </a:t>
            </a:r>
            <a:r>
              <a:rPr b="0" i="0" lang="en-GB" sz="800" u="none" cap="none" strike="noStrike">
                <a:solidFill>
                  <a:schemeClr val="lt1"/>
                </a:solidFill>
                <a:latin typeface="Arial"/>
                <a:ea typeface="Arial"/>
                <a:cs typeface="Arial"/>
                <a:sym typeface="Arial"/>
              </a:rPr>
              <a:t>|  Tech for Entertainment and Art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2.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0" Type="http://schemas.openxmlformats.org/officeDocument/2006/relationships/slideLayout" Target="../slideLayouts/slideLayout24.xml"/><Relationship Id="rId13" Type="http://schemas.openxmlformats.org/officeDocument/2006/relationships/theme" Target="../theme/theme1.xml"/><Relationship Id="rId12" Type="http://schemas.openxmlformats.org/officeDocument/2006/relationships/slideLayout" Target="../slideLayouts/slideLayout26.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5"/>
          <p:cNvSpPr txBox="1"/>
          <p:nvPr>
            <p:ph type="title"/>
          </p:nvPr>
        </p:nvSpPr>
        <p:spPr>
          <a:xfrm>
            <a:off x="388414" y="365104"/>
            <a:ext cx="9914986" cy="900000"/>
          </a:xfrm>
          <a:prstGeom prst="rect">
            <a:avLst/>
          </a:prstGeom>
          <a:noFill/>
          <a:ln>
            <a:noFill/>
          </a:ln>
        </p:spPr>
        <p:txBody>
          <a:bodyPr anchorCtr="0" anchor="t" bIns="0" lIns="0" spcFirstLastPara="1" rIns="0" wrap="square" tIns="0">
            <a:normAutofit/>
          </a:bodyPr>
          <a:lstStyle>
            <a:lvl1pPr lvl="0"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5"/>
          <p:cNvSpPr txBox="1"/>
          <p:nvPr>
            <p:ph idx="1" type="body"/>
          </p:nvPr>
        </p:nvSpPr>
        <p:spPr>
          <a:xfrm>
            <a:off x="388414" y="1512606"/>
            <a:ext cx="9914986" cy="54000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2"/>
              </a:buClr>
              <a:buSzPts val="1600"/>
              <a:buFont typeface="Arial"/>
              <a:buNone/>
              <a:defRPr b="1" i="0" sz="1600" u="none" cap="none" strike="noStrike">
                <a:solidFill>
                  <a:schemeClr val="dk2"/>
                </a:solidFill>
                <a:latin typeface="Arial"/>
                <a:ea typeface="Arial"/>
                <a:cs typeface="Arial"/>
                <a:sym typeface="Arial"/>
              </a:defRPr>
            </a:lvl1pPr>
            <a:lvl2pPr indent="-228600" lvl="1" marL="914400" marR="0" rtl="0" algn="l">
              <a:lnSpc>
                <a:spcPct val="100000"/>
              </a:lnSpc>
              <a:spcBef>
                <a:spcPts val="9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indent="-330200" lvl="2" marL="1371600" marR="0" rtl="0" algn="l">
              <a:lnSpc>
                <a:spcPct val="100000"/>
              </a:lnSpc>
              <a:spcBef>
                <a:spcPts val="526"/>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indent="-330200" lvl="3" marL="1828800" marR="0" rtl="0" algn="l">
              <a:lnSpc>
                <a:spcPct val="100000"/>
              </a:lnSpc>
              <a:spcBef>
                <a:spcPts val="526"/>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100000"/>
              </a:lnSpc>
              <a:spcBef>
                <a:spcPts val="526"/>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17690" lvl="5" marL="2743200" marR="0" rtl="0" algn="l">
              <a:lnSpc>
                <a:spcPct val="100000"/>
              </a:lnSpc>
              <a:spcBef>
                <a:spcPts val="526"/>
              </a:spcBef>
              <a:spcAft>
                <a:spcPts val="0"/>
              </a:spcAft>
              <a:buClr>
                <a:schemeClr val="dk1"/>
              </a:buClr>
              <a:buSzPts val="1403"/>
              <a:buFont typeface="Arial"/>
              <a:buChar char="–"/>
              <a:defRPr b="0" i="0" sz="1403" u="none" cap="none" strike="noStrike">
                <a:solidFill>
                  <a:schemeClr val="dk1"/>
                </a:solidFill>
                <a:latin typeface="Arial"/>
                <a:ea typeface="Arial"/>
                <a:cs typeface="Arial"/>
                <a:sym typeface="Arial"/>
              </a:defRPr>
            </a:lvl6pPr>
            <a:lvl7pPr indent="-317690" lvl="6" marL="3200400" marR="0" rtl="0" algn="l">
              <a:lnSpc>
                <a:spcPct val="100000"/>
              </a:lnSpc>
              <a:spcBef>
                <a:spcPts val="526"/>
              </a:spcBef>
              <a:spcAft>
                <a:spcPts val="0"/>
              </a:spcAft>
              <a:buClr>
                <a:schemeClr val="dk1"/>
              </a:buClr>
              <a:buSzPts val="1403"/>
              <a:buFont typeface="Arial"/>
              <a:buChar char="•"/>
              <a:defRPr b="0" i="0" sz="1403" u="none" cap="none" strike="noStrike">
                <a:solidFill>
                  <a:schemeClr val="dk1"/>
                </a:solidFill>
                <a:latin typeface="Arial"/>
                <a:ea typeface="Arial"/>
                <a:cs typeface="Arial"/>
                <a:sym typeface="Arial"/>
              </a:defRPr>
            </a:lvl7pPr>
            <a:lvl8pPr indent="-317690" lvl="7" marL="3657600" marR="0" rtl="0" algn="l">
              <a:lnSpc>
                <a:spcPct val="100000"/>
              </a:lnSpc>
              <a:spcBef>
                <a:spcPts val="526"/>
              </a:spcBef>
              <a:spcAft>
                <a:spcPts val="0"/>
              </a:spcAft>
              <a:buClr>
                <a:schemeClr val="dk1"/>
              </a:buClr>
              <a:buSzPts val="1403"/>
              <a:buFont typeface="Arial"/>
              <a:buChar char="–"/>
              <a:defRPr b="0" i="0" sz="1403" u="none" cap="none" strike="noStrike">
                <a:solidFill>
                  <a:schemeClr val="dk1"/>
                </a:solidFill>
                <a:latin typeface="Arial"/>
                <a:ea typeface="Arial"/>
                <a:cs typeface="Arial"/>
                <a:sym typeface="Arial"/>
              </a:defRPr>
            </a:lvl8pPr>
            <a:lvl9pPr indent="-317690" lvl="8" marL="4114800" marR="0" rtl="0" algn="l">
              <a:lnSpc>
                <a:spcPct val="100000"/>
              </a:lnSpc>
              <a:spcBef>
                <a:spcPts val="526"/>
              </a:spcBef>
              <a:spcAft>
                <a:spcPts val="526"/>
              </a:spcAft>
              <a:buClr>
                <a:schemeClr val="dk1"/>
              </a:buClr>
              <a:buSzPts val="1403"/>
              <a:buFont typeface="Arial"/>
              <a:buChar char="•"/>
              <a:defRPr b="0" i="0" sz="1403" u="none" cap="none" strike="noStrike">
                <a:solidFill>
                  <a:schemeClr val="dk1"/>
                </a:solidFill>
                <a:latin typeface="Arial"/>
                <a:ea typeface="Arial"/>
                <a:cs typeface="Arial"/>
                <a:sym typeface="Arial"/>
              </a:defRPr>
            </a:lvl9pPr>
          </a:lstStyle>
          <a:p/>
        </p:txBody>
      </p:sp>
      <p:sp>
        <p:nvSpPr>
          <p:cNvPr id="12" name="Google Shape;12;p15"/>
          <p:cNvSpPr txBox="1"/>
          <p:nvPr>
            <p:ph idx="12" type="sldNum"/>
          </p:nvPr>
        </p:nvSpPr>
        <p:spPr>
          <a:xfrm>
            <a:off x="9933364" y="7055696"/>
            <a:ext cx="370037" cy="151194"/>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3" name="Google Shape;13;p15"/>
          <p:cNvSpPr txBox="1"/>
          <p:nvPr/>
        </p:nvSpPr>
        <p:spPr>
          <a:xfrm>
            <a:off x="388413" y="7055696"/>
            <a:ext cx="2700000" cy="151194"/>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dk1"/>
              </a:buClr>
              <a:buSzPts val="800"/>
              <a:buFont typeface="Arial"/>
              <a:buNone/>
            </a:pPr>
            <a:r>
              <a:rPr b="1" i="0" lang="en-GB" sz="800" u="none" cap="none" strike="noStrike">
                <a:solidFill>
                  <a:schemeClr val="dk1"/>
                </a:solidFill>
                <a:latin typeface="Arial"/>
                <a:ea typeface="Arial"/>
                <a:cs typeface="Arial"/>
                <a:sym typeface="Arial"/>
              </a:rPr>
              <a:t>Tech We Can  </a:t>
            </a:r>
            <a:r>
              <a:rPr b="0" i="0" lang="en-GB" sz="800" u="none" cap="none" strike="noStrike">
                <a:solidFill>
                  <a:schemeClr val="dk1"/>
                </a:solidFill>
                <a:latin typeface="Arial"/>
                <a:ea typeface="Arial"/>
                <a:cs typeface="Arial"/>
                <a:sym typeface="Arial"/>
              </a:rPr>
              <a:t>|  Tech for Entertainment and Art</a:t>
            </a:r>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368">
          <p15:clr>
            <a:srgbClr val="F26B43"/>
          </p15:clr>
        </p15:guide>
        <p15:guide id="2" pos="245">
          <p15:clr>
            <a:srgbClr val="F26B43"/>
          </p15:clr>
        </p15:guide>
        <p15:guide id="3" pos="6490">
          <p15:clr>
            <a:srgbClr val="F26B43"/>
          </p15:clr>
        </p15:guide>
        <p15:guide id="4" pos="3467">
          <p15:clr>
            <a:srgbClr val="F26B43"/>
          </p15:clr>
        </p15:guide>
        <p15:guide id="5" pos="3268">
          <p15:clr>
            <a:srgbClr val="F26B43"/>
          </p15:clr>
        </p15:guide>
        <p15:guide id="6" orient="horz" pos="4286">
          <p15:clr>
            <a:srgbClr val="F26B43"/>
          </p15:clr>
        </p15:guide>
        <p15:guide id="7" pos="2391">
          <p15:clr>
            <a:srgbClr val="F26B43"/>
          </p15:clr>
        </p15:guide>
        <p15:guide id="8" pos="2194">
          <p15:clr>
            <a:srgbClr val="F26B43"/>
          </p15:clr>
        </p15:guide>
        <p15:guide id="9" pos="4343">
          <p15:clr>
            <a:srgbClr val="F26B43"/>
          </p15:clr>
        </p15:guide>
        <p15:guide id="10" pos="4540">
          <p15:clr>
            <a:srgbClr val="F26B43"/>
          </p15:clr>
        </p15:guide>
        <p15:guide id="11" orient="horz" pos="2381">
          <p15:clr>
            <a:srgbClr val="F26B43"/>
          </p15:clr>
        </p15:guide>
        <p15:guide id="12" orient="horz" pos="1461">
          <p15:clr>
            <a:srgbClr val="F26B43"/>
          </p15:clr>
        </p15:guide>
        <p15:guide id="13" orient="horz" pos="1263">
          <p15:clr>
            <a:srgbClr val="F26B43"/>
          </p15:clr>
        </p15:guide>
        <p15:guide id="14" orient="horz" pos="29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82" name="Shape 82"/>
        <p:cNvGrpSpPr/>
        <p:nvPr/>
      </p:nvGrpSpPr>
      <p:grpSpPr>
        <a:xfrm>
          <a:off x="0" y="0"/>
          <a:ext cx="0" cy="0"/>
          <a:chOff x="0" y="0"/>
          <a:chExt cx="0" cy="0"/>
        </a:xfrm>
      </p:grpSpPr>
      <p:sp>
        <p:nvSpPr>
          <p:cNvPr id="83" name="Google Shape;83;p21"/>
          <p:cNvSpPr txBox="1"/>
          <p:nvPr>
            <p:ph type="title"/>
          </p:nvPr>
        </p:nvSpPr>
        <p:spPr>
          <a:xfrm>
            <a:off x="364461" y="654077"/>
            <a:ext cx="9963000" cy="841800"/>
          </a:xfrm>
          <a:prstGeom prst="rect">
            <a:avLst/>
          </a:prstGeom>
          <a:noFill/>
          <a:ln>
            <a:noFill/>
          </a:ln>
        </p:spPr>
        <p:txBody>
          <a:bodyPr anchorCtr="0" anchor="t" bIns="116050" lIns="116050" spcFirstLastPara="1" rIns="116050" wrap="square" tIns="116050">
            <a:noAutofit/>
          </a:bodyPr>
          <a:lstStyle>
            <a:lvl1pPr lvl="0" marR="0" rtl="0" algn="l">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9pPr>
          </a:lstStyle>
          <a:p/>
        </p:txBody>
      </p:sp>
      <p:sp>
        <p:nvSpPr>
          <p:cNvPr id="84" name="Google Shape;84;p21"/>
          <p:cNvSpPr txBox="1"/>
          <p:nvPr>
            <p:ph idx="1" type="body"/>
          </p:nvPr>
        </p:nvSpPr>
        <p:spPr>
          <a:xfrm>
            <a:off x="364461" y="1693854"/>
            <a:ext cx="9963000" cy="5021400"/>
          </a:xfrm>
          <a:prstGeom prst="rect">
            <a:avLst/>
          </a:prstGeom>
          <a:noFill/>
          <a:ln>
            <a:noFill/>
          </a:ln>
        </p:spPr>
        <p:txBody>
          <a:bodyPr anchorCtr="0" anchor="t" bIns="116050" lIns="116050" spcFirstLastPara="1" rIns="116050" wrap="square" tIns="116050">
            <a:noAutofit/>
          </a:bodyPr>
          <a:lstStyle>
            <a:lvl1pPr indent="-374650" lvl="0" marL="457200" marR="0" rtl="0" algn="l">
              <a:lnSpc>
                <a:spcPct val="115000"/>
              </a:lnSpc>
              <a:spcBef>
                <a:spcPts val="0"/>
              </a:spcBef>
              <a:spcAft>
                <a:spcPts val="0"/>
              </a:spcAft>
              <a:buClr>
                <a:schemeClr val="dk2"/>
              </a:buClr>
              <a:buSzPts val="2300"/>
              <a:buFont typeface="Arial"/>
              <a:buChar char="●"/>
              <a:defRPr b="0" i="0" sz="2300" u="none" cap="none" strike="noStrike">
                <a:solidFill>
                  <a:schemeClr val="dk2"/>
                </a:solidFill>
                <a:latin typeface="Arial"/>
                <a:ea typeface="Arial"/>
                <a:cs typeface="Arial"/>
                <a:sym typeface="Arial"/>
              </a:defRPr>
            </a:lvl1pPr>
            <a:lvl2pPr indent="-342900" lvl="1" marL="914400" marR="0" rtl="0" algn="l">
              <a:lnSpc>
                <a:spcPct val="115000"/>
              </a:lnSpc>
              <a:spcBef>
                <a:spcPts val="200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2pPr>
            <a:lvl3pPr indent="-342900" lvl="2" marL="1371600" marR="0" rtl="0" algn="l">
              <a:lnSpc>
                <a:spcPct val="115000"/>
              </a:lnSpc>
              <a:spcBef>
                <a:spcPts val="200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3pPr>
            <a:lvl4pPr indent="-342900" lvl="3" marL="1828800" marR="0" rtl="0" algn="l">
              <a:lnSpc>
                <a:spcPct val="115000"/>
              </a:lnSpc>
              <a:spcBef>
                <a:spcPts val="200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4pPr>
            <a:lvl5pPr indent="-342900" lvl="4" marL="2286000" marR="0" rtl="0" algn="l">
              <a:lnSpc>
                <a:spcPct val="115000"/>
              </a:lnSpc>
              <a:spcBef>
                <a:spcPts val="200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5pPr>
            <a:lvl6pPr indent="-342900" lvl="5" marL="2743200" marR="0" rtl="0" algn="l">
              <a:lnSpc>
                <a:spcPct val="115000"/>
              </a:lnSpc>
              <a:spcBef>
                <a:spcPts val="200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6pPr>
            <a:lvl7pPr indent="-342900" lvl="6" marL="3200400" marR="0" rtl="0" algn="l">
              <a:lnSpc>
                <a:spcPct val="115000"/>
              </a:lnSpc>
              <a:spcBef>
                <a:spcPts val="200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7pPr>
            <a:lvl8pPr indent="-342900" lvl="7" marL="3657600" marR="0" rtl="0" algn="l">
              <a:lnSpc>
                <a:spcPct val="115000"/>
              </a:lnSpc>
              <a:spcBef>
                <a:spcPts val="200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8pPr>
            <a:lvl9pPr indent="-342900" lvl="8" marL="4114800" marR="0" rtl="0" algn="l">
              <a:lnSpc>
                <a:spcPct val="115000"/>
              </a:lnSpc>
              <a:spcBef>
                <a:spcPts val="2000"/>
              </a:spcBef>
              <a:spcAft>
                <a:spcPts val="2000"/>
              </a:spcAft>
              <a:buClr>
                <a:schemeClr val="dk2"/>
              </a:buClr>
              <a:buSzPts val="1800"/>
              <a:buFont typeface="Arial"/>
              <a:buChar char="■"/>
              <a:defRPr b="0" i="0" sz="1800" u="none" cap="none" strike="noStrike">
                <a:solidFill>
                  <a:schemeClr val="dk2"/>
                </a:solidFill>
                <a:latin typeface="Arial"/>
                <a:ea typeface="Arial"/>
                <a:cs typeface="Arial"/>
                <a:sym typeface="Arial"/>
              </a:defRPr>
            </a:lvl9pPr>
          </a:lstStyle>
          <a:p/>
        </p:txBody>
      </p:sp>
      <p:sp>
        <p:nvSpPr>
          <p:cNvPr id="85" name="Google Shape;85;p21"/>
          <p:cNvSpPr txBox="1"/>
          <p:nvPr>
            <p:ph idx="12" type="sldNum"/>
          </p:nvPr>
        </p:nvSpPr>
        <p:spPr>
          <a:xfrm>
            <a:off x="9906586" y="6853778"/>
            <a:ext cx="641700" cy="578400"/>
          </a:xfrm>
          <a:prstGeom prst="rect">
            <a:avLst/>
          </a:prstGeom>
          <a:noFill/>
          <a:ln>
            <a:noFill/>
          </a:ln>
        </p:spPr>
        <p:txBody>
          <a:bodyPr anchorCtr="0" anchor="ctr" bIns="116050" lIns="116050" spcFirstLastPara="1" rIns="116050" wrap="square" tIns="11605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www.youtube.com/watch?v=zgS28osUr4I&amp;feature=youtu.be" TargetMode="Externa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8.jpg"/><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7.jp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32.jpg"/><Relationship Id="rId4" Type="http://schemas.openxmlformats.org/officeDocument/2006/relationships/image" Target="../media/image33.jpg"/><Relationship Id="rId5" Type="http://schemas.openxmlformats.org/officeDocument/2006/relationships/image" Target="../media/image36.jpg"/><Relationship Id="rId6" Type="http://schemas.openxmlformats.org/officeDocument/2006/relationships/image" Target="../media/image38.jpg"/><Relationship Id="rId7" Type="http://schemas.openxmlformats.org/officeDocument/2006/relationships/image" Target="../media/image39.jpg"/><Relationship Id="rId8" Type="http://schemas.openxmlformats.org/officeDocument/2006/relationships/image" Target="../media/image4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41.png"/><Relationship Id="rId4" Type="http://schemas.openxmlformats.org/officeDocument/2006/relationships/hyperlink" Target="https://www.techshecan.org/" TargetMode="External"/><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s>
</file>

<file path=ppt/slides/_rels/slide2.xml.rels><?xml version="1.0" encoding="UTF-8" standalone="yes"?><Relationships xmlns="http://schemas.openxmlformats.org/package/2006/relationships"><Relationship Id="rId10" Type="http://schemas.openxmlformats.org/officeDocument/2006/relationships/image" Target="../media/image29.jp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www.nspcc.org.uk/keeping-children-safe/online-safety/" TargetMode="External"/><Relationship Id="rId4" Type="http://schemas.openxmlformats.org/officeDocument/2006/relationships/image" Target="../media/image1.jpg"/><Relationship Id="rId9" Type="http://schemas.openxmlformats.org/officeDocument/2006/relationships/hyperlink" Target="https://www.internetmatters.org/?gclid=CjwKCAiA9bmABhBbEiwASb35V1hMq6WKCTY4Jtq417-DRUzO_kJ1f18Z26E10_w-bApm-76MBURfzBoCZJAQAvD_BwE" TargetMode="External"/><Relationship Id="rId5" Type="http://schemas.openxmlformats.org/officeDocument/2006/relationships/hyperlink" Target="https://www.thinkuknow.co.uk/" TargetMode="External"/><Relationship Id="rId6" Type="http://schemas.openxmlformats.org/officeDocument/2006/relationships/image" Target="../media/image6.jpg"/><Relationship Id="rId7" Type="http://schemas.openxmlformats.org/officeDocument/2006/relationships/hyperlink" Target="https://www.childnet.com/" TargetMode="External"/><Relationship Id="rId8"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16.jpg"/><Relationship Id="rId5" Type="http://schemas.openxmlformats.org/officeDocument/2006/relationships/image" Target="../media/image9.jpg"/><Relationship Id="rId6"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hyperlink" Target="https://www.techshecan.org/on-demand-lessons/safety-and-security" TargetMode="External"/><Relationship Id="rId5" Type="http://schemas.openxmlformats.org/officeDocument/2006/relationships/image" Target="../media/image7.jpg"/><Relationship Id="rId6"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jpg"/><Relationship Id="rId4" Type="http://schemas.openxmlformats.org/officeDocument/2006/relationships/image" Target="../media/image10.jpg"/><Relationship Id="rId5" Type="http://schemas.openxmlformats.org/officeDocument/2006/relationships/image" Target="../media/image15.jpg"/><Relationship Id="rId6"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1.jp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6.png"/><Relationship Id="rId4" Type="http://schemas.openxmlformats.org/officeDocument/2006/relationships/image" Target="../media/image27.jpg"/><Relationship Id="rId5" Type="http://schemas.openxmlformats.org/officeDocument/2006/relationships/image" Target="../media/image2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www.techshecan.org/on-demand-lessons/safety-and-security" TargetMode="External"/><Relationship Id="rId4" Type="http://schemas.openxmlformats.org/officeDocument/2006/relationships/image" Target="../media/image19.jpg"/><Relationship Id="rId5" Type="http://schemas.openxmlformats.org/officeDocument/2006/relationships/hyperlink" Target="https://www.techshecan.org/on-demand-lessons/safety-and-security" TargetMode="External"/><Relationship Id="rId6" Type="http://schemas.openxmlformats.org/officeDocument/2006/relationships/image" Target="../media/image21.jpg"/><Relationship Id="rId7" Type="http://schemas.openxmlformats.org/officeDocument/2006/relationships/image" Target="../media/image20.png"/><Relationship Id="rId8"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1">
            <a:hlinkClick r:id="rId3"/>
          </p:cNvPr>
          <p:cNvPicPr preferRelativeResize="0"/>
          <p:nvPr/>
        </p:nvPicPr>
        <p:blipFill rotWithShape="1">
          <a:blip r:embed="rId4">
            <a:alphaModFix/>
          </a:blip>
          <a:srcRect b="0" l="0" r="0" t="0"/>
          <a:stretch/>
        </p:blipFill>
        <p:spPr>
          <a:xfrm>
            <a:off x="1" y="-19347"/>
            <a:ext cx="10691812" cy="6838095"/>
          </a:xfrm>
          <a:prstGeom prst="rect">
            <a:avLst/>
          </a:prstGeom>
          <a:noFill/>
          <a:ln>
            <a:noFill/>
          </a:ln>
        </p:spPr>
      </p:pic>
      <p:sp>
        <p:nvSpPr>
          <p:cNvPr id="137" name="Google Shape;137;p1"/>
          <p:cNvSpPr/>
          <p:nvPr/>
        </p:nvSpPr>
        <p:spPr>
          <a:xfrm>
            <a:off x="0" y="4176193"/>
            <a:ext cx="10691813" cy="2642556"/>
          </a:xfrm>
          <a:prstGeom prst="rect">
            <a:avLst/>
          </a:prstGeom>
          <a:solidFill>
            <a:schemeClr val="lt2">
              <a:alpha val="6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Arial"/>
              <a:ea typeface="Arial"/>
              <a:cs typeface="Arial"/>
              <a:sym typeface="Arial"/>
            </a:endParaRPr>
          </a:p>
        </p:txBody>
      </p:sp>
      <p:sp>
        <p:nvSpPr>
          <p:cNvPr id="138" name="Google Shape;138;p1"/>
          <p:cNvSpPr txBox="1"/>
          <p:nvPr>
            <p:ph type="ctrTitle"/>
          </p:nvPr>
        </p:nvSpPr>
        <p:spPr>
          <a:xfrm>
            <a:off x="388416" y="4870408"/>
            <a:ext cx="8677946" cy="663845"/>
          </a:xfrm>
          <a:prstGeom prst="rect">
            <a:avLst/>
          </a:prstGeom>
          <a:noFill/>
          <a:ln>
            <a:noFill/>
          </a:ln>
        </p:spPr>
        <p:txBody>
          <a:bodyPr anchorCtr="0" anchor="b" bIns="0" lIns="0" spcFirstLastPara="1" rIns="0" wrap="square" tIns="0">
            <a:normAutofit/>
          </a:bodyPr>
          <a:lstStyle/>
          <a:p>
            <a:pPr indent="0" lvl="0" marL="0" rtl="0" algn="l">
              <a:lnSpc>
                <a:spcPct val="85000"/>
              </a:lnSpc>
              <a:spcBef>
                <a:spcPts val="0"/>
              </a:spcBef>
              <a:spcAft>
                <a:spcPts val="0"/>
              </a:spcAft>
              <a:buSzPts val="2800"/>
              <a:buNone/>
            </a:pPr>
            <a:r>
              <a:rPr lang="en-GB"/>
              <a:t>Safety and Security </a:t>
            </a:r>
            <a:endParaRPr/>
          </a:p>
        </p:txBody>
      </p:sp>
      <p:sp>
        <p:nvSpPr>
          <p:cNvPr id="139" name="Google Shape;139;p1"/>
          <p:cNvSpPr/>
          <p:nvPr/>
        </p:nvSpPr>
        <p:spPr>
          <a:xfrm>
            <a:off x="388412" y="5808072"/>
            <a:ext cx="6452335" cy="61555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chemeClr val="lt1"/>
                </a:solidFill>
                <a:latin typeface="Arial"/>
                <a:ea typeface="Arial"/>
                <a:cs typeface="Arial"/>
                <a:sym typeface="Arial"/>
              </a:rPr>
              <a:t>To understand how technology is used for safety and security To broaden my knowledge of careers available in this field</a:t>
            </a:r>
            <a:endParaRPr b="0" i="0" sz="1400" u="none" cap="none" strike="noStrike">
              <a:solidFill>
                <a:srgbClr val="000000"/>
              </a:solidFill>
              <a:latin typeface="Arial"/>
              <a:ea typeface="Arial"/>
              <a:cs typeface="Arial"/>
              <a:sym typeface="Arial"/>
            </a:endParaRPr>
          </a:p>
        </p:txBody>
      </p:sp>
      <p:sp>
        <p:nvSpPr>
          <p:cNvPr id="140" name="Google Shape;140;p1"/>
          <p:cNvSpPr/>
          <p:nvPr/>
        </p:nvSpPr>
        <p:spPr>
          <a:xfrm>
            <a:off x="388414" y="4562632"/>
            <a:ext cx="1360874" cy="30777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chemeClr val="lt1"/>
                </a:solidFill>
                <a:latin typeface="Arial"/>
                <a:ea typeface="Arial"/>
                <a:cs typeface="Arial"/>
                <a:sym typeface="Arial"/>
              </a:rPr>
              <a:t>TECH FOR</a:t>
            </a:r>
            <a:endParaRPr b="0" i="0" sz="1400" u="none" cap="none" strike="noStrike">
              <a:solidFill>
                <a:srgbClr val="000000"/>
              </a:solidFill>
              <a:latin typeface="Arial"/>
              <a:ea typeface="Arial"/>
              <a:cs typeface="Arial"/>
              <a:sym typeface="Arial"/>
            </a:endParaRPr>
          </a:p>
        </p:txBody>
      </p:sp>
      <p:grpSp>
        <p:nvGrpSpPr>
          <p:cNvPr id="141" name="Google Shape;141;p1"/>
          <p:cNvGrpSpPr/>
          <p:nvPr/>
        </p:nvGrpSpPr>
        <p:grpSpPr>
          <a:xfrm>
            <a:off x="10182223" y="7001583"/>
            <a:ext cx="321809" cy="360000"/>
            <a:chOff x="5225789" y="1456352"/>
            <a:chExt cx="4832878" cy="5406419"/>
          </a:xfrm>
        </p:grpSpPr>
        <p:sp>
          <p:nvSpPr>
            <p:cNvPr id="142" name="Google Shape;142;p1"/>
            <p:cNvSpPr/>
            <p:nvPr/>
          </p:nvSpPr>
          <p:spPr>
            <a:xfrm>
              <a:off x="6488479" y="3175377"/>
              <a:ext cx="2307941" cy="1614935"/>
            </a:xfrm>
            <a:custGeom>
              <a:rect b="b" l="l" r="r" t="t"/>
              <a:pathLst>
                <a:path extrusionOk="0" h="1614935" w="2307941">
                  <a:moveTo>
                    <a:pt x="2190030" y="13"/>
                  </a:moveTo>
                  <a:cubicBezTo>
                    <a:pt x="2220076" y="456"/>
                    <a:pt x="2250197" y="12121"/>
                    <a:pt x="2273821" y="33678"/>
                  </a:cubicBezTo>
                  <a:cubicBezTo>
                    <a:pt x="2321069" y="76791"/>
                    <a:pt x="2317526" y="157113"/>
                    <a:pt x="2273821" y="200817"/>
                  </a:cubicBezTo>
                  <a:cubicBezTo>
                    <a:pt x="2217124" y="257515"/>
                    <a:pt x="2159835" y="314803"/>
                    <a:pt x="2103138" y="371501"/>
                  </a:cubicBezTo>
                  <a:cubicBezTo>
                    <a:pt x="1856267" y="618371"/>
                    <a:pt x="1608806" y="865833"/>
                    <a:pt x="1361935" y="1112704"/>
                  </a:cubicBezTo>
                  <a:cubicBezTo>
                    <a:pt x="1206017" y="1268622"/>
                    <a:pt x="1049508" y="1425131"/>
                    <a:pt x="893590" y="1581050"/>
                  </a:cubicBezTo>
                  <a:cubicBezTo>
                    <a:pt x="848114" y="1626526"/>
                    <a:pt x="771336" y="1625935"/>
                    <a:pt x="726450" y="1581050"/>
                  </a:cubicBezTo>
                  <a:cubicBezTo>
                    <a:pt x="698101" y="1552701"/>
                    <a:pt x="669162" y="1523762"/>
                    <a:pt x="640223" y="1494822"/>
                  </a:cubicBezTo>
                  <a:cubicBezTo>
                    <a:pt x="437647" y="1292246"/>
                    <a:pt x="235662" y="1090261"/>
                    <a:pt x="33677" y="888275"/>
                  </a:cubicBezTo>
                  <a:cubicBezTo>
                    <a:pt x="-12981" y="841618"/>
                    <a:pt x="-9437" y="768384"/>
                    <a:pt x="33677" y="721136"/>
                  </a:cubicBezTo>
                  <a:cubicBezTo>
                    <a:pt x="76791" y="673888"/>
                    <a:pt x="157112" y="677431"/>
                    <a:pt x="200817" y="721136"/>
                  </a:cubicBezTo>
                  <a:cubicBezTo>
                    <a:pt x="229165" y="749485"/>
                    <a:pt x="258105" y="778424"/>
                    <a:pt x="287044" y="807363"/>
                  </a:cubicBezTo>
                  <a:lnTo>
                    <a:pt x="809911" y="1330231"/>
                  </a:lnTo>
                  <a:lnTo>
                    <a:pt x="810129" y="1330231"/>
                  </a:lnTo>
                  <a:lnTo>
                    <a:pt x="897133" y="1243227"/>
                  </a:lnTo>
                  <a:cubicBezTo>
                    <a:pt x="1144004" y="996355"/>
                    <a:pt x="1391465" y="748894"/>
                    <a:pt x="1638336" y="502023"/>
                  </a:cubicBezTo>
                  <a:cubicBezTo>
                    <a:pt x="1794254" y="346105"/>
                    <a:pt x="1950763" y="189596"/>
                    <a:pt x="2106681" y="33678"/>
                  </a:cubicBezTo>
                  <a:cubicBezTo>
                    <a:pt x="2130010" y="10349"/>
                    <a:pt x="2159983" y="-430"/>
                    <a:pt x="2190030" y="1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Arial"/>
                <a:ea typeface="Arial"/>
                <a:cs typeface="Arial"/>
                <a:sym typeface="Arial"/>
              </a:endParaRPr>
            </a:p>
          </p:txBody>
        </p:sp>
        <p:sp>
          <p:nvSpPr>
            <p:cNvPr id="143" name="Google Shape;143;p1"/>
            <p:cNvSpPr/>
            <p:nvPr/>
          </p:nvSpPr>
          <p:spPr>
            <a:xfrm>
              <a:off x="5225789" y="1456352"/>
              <a:ext cx="4832878" cy="5406419"/>
            </a:xfrm>
            <a:custGeom>
              <a:rect b="b" l="l" r="r" t="t"/>
              <a:pathLst>
                <a:path extrusionOk="0" h="5406419" w="4832878">
                  <a:moveTo>
                    <a:pt x="2383251" y="5399719"/>
                  </a:moveTo>
                  <a:lnTo>
                    <a:pt x="2386984" y="5401501"/>
                  </a:lnTo>
                  <a:lnTo>
                    <a:pt x="2395676" y="5402227"/>
                  </a:lnTo>
                  <a:close/>
                  <a:moveTo>
                    <a:pt x="2491257" y="5380180"/>
                  </a:moveTo>
                  <a:lnTo>
                    <a:pt x="2488474" y="5383331"/>
                  </a:lnTo>
                  <a:lnTo>
                    <a:pt x="2480020" y="5387310"/>
                  </a:lnTo>
                  <a:close/>
                  <a:moveTo>
                    <a:pt x="262312" y="2417476"/>
                  </a:moveTo>
                  <a:lnTo>
                    <a:pt x="265226" y="2429410"/>
                  </a:lnTo>
                  <a:cubicBezTo>
                    <a:pt x="265678" y="2431615"/>
                    <a:pt x="265659" y="2432151"/>
                    <a:pt x="265401" y="2431671"/>
                  </a:cubicBezTo>
                  <a:lnTo>
                    <a:pt x="263075" y="2422832"/>
                  </a:lnTo>
                  <a:lnTo>
                    <a:pt x="262427" y="2418477"/>
                  </a:lnTo>
                  <a:close/>
                  <a:moveTo>
                    <a:pt x="868034" y="517906"/>
                  </a:moveTo>
                  <a:lnTo>
                    <a:pt x="865160" y="524278"/>
                  </a:lnTo>
                  <a:lnTo>
                    <a:pt x="861769" y="528866"/>
                  </a:lnTo>
                  <a:lnTo>
                    <a:pt x="861709" y="528938"/>
                  </a:lnTo>
                  <a:close/>
                  <a:moveTo>
                    <a:pt x="1286141" y="243498"/>
                  </a:moveTo>
                  <a:lnTo>
                    <a:pt x="1251334" y="334599"/>
                  </a:lnTo>
                  <a:cubicBezTo>
                    <a:pt x="1224757" y="393733"/>
                    <a:pt x="1194784" y="451316"/>
                    <a:pt x="1161710" y="506537"/>
                  </a:cubicBezTo>
                  <a:cubicBezTo>
                    <a:pt x="1042409" y="705569"/>
                    <a:pt x="882356" y="875662"/>
                    <a:pt x="694546" y="1010909"/>
                  </a:cubicBezTo>
                  <a:cubicBezTo>
                    <a:pt x="570520" y="1100385"/>
                    <a:pt x="434866" y="1166606"/>
                    <a:pt x="292818" y="1218791"/>
                  </a:cubicBezTo>
                  <a:lnTo>
                    <a:pt x="237858" y="1237055"/>
                  </a:lnTo>
                  <a:lnTo>
                    <a:pt x="237858" y="2036247"/>
                  </a:lnTo>
                  <a:lnTo>
                    <a:pt x="240596" y="2163022"/>
                  </a:lnTo>
                  <a:cubicBezTo>
                    <a:pt x="244214" y="2239209"/>
                    <a:pt x="250120" y="2315249"/>
                    <a:pt x="259274" y="2391141"/>
                  </a:cubicBezTo>
                  <a:lnTo>
                    <a:pt x="262312" y="2417476"/>
                  </a:lnTo>
                  <a:lnTo>
                    <a:pt x="262227" y="2417127"/>
                  </a:lnTo>
                  <a:lnTo>
                    <a:pt x="262427" y="2418477"/>
                  </a:lnTo>
                  <a:lnTo>
                    <a:pt x="262817" y="2421852"/>
                  </a:lnTo>
                  <a:lnTo>
                    <a:pt x="263075" y="2422832"/>
                  </a:lnTo>
                  <a:lnTo>
                    <a:pt x="268723" y="2460831"/>
                  </a:lnTo>
                  <a:cubicBezTo>
                    <a:pt x="272858" y="2486818"/>
                    <a:pt x="276992" y="2513395"/>
                    <a:pt x="281717" y="2539381"/>
                  </a:cubicBezTo>
                  <a:cubicBezTo>
                    <a:pt x="291757" y="2597260"/>
                    <a:pt x="303569" y="2655139"/>
                    <a:pt x="316562" y="2712427"/>
                  </a:cubicBezTo>
                  <a:cubicBezTo>
                    <a:pt x="343139" y="2827003"/>
                    <a:pt x="375031" y="2939217"/>
                    <a:pt x="413420" y="3050250"/>
                  </a:cubicBezTo>
                  <a:cubicBezTo>
                    <a:pt x="432319" y="3105766"/>
                    <a:pt x="452990" y="3160101"/>
                    <a:pt x="474843" y="3214436"/>
                  </a:cubicBezTo>
                  <a:cubicBezTo>
                    <a:pt x="478386" y="3222705"/>
                    <a:pt x="481339" y="3230383"/>
                    <a:pt x="484883" y="3238651"/>
                  </a:cubicBezTo>
                  <a:cubicBezTo>
                    <a:pt x="485473" y="3239832"/>
                    <a:pt x="496695" y="3266409"/>
                    <a:pt x="489017" y="3248691"/>
                  </a:cubicBezTo>
                  <a:cubicBezTo>
                    <a:pt x="481339" y="3230973"/>
                    <a:pt x="492561" y="3257550"/>
                    <a:pt x="493151" y="3258731"/>
                  </a:cubicBezTo>
                  <a:cubicBezTo>
                    <a:pt x="495514" y="3264047"/>
                    <a:pt x="497876" y="3269362"/>
                    <a:pt x="500238" y="3274678"/>
                  </a:cubicBezTo>
                  <a:cubicBezTo>
                    <a:pt x="512050" y="3301255"/>
                    <a:pt x="523862" y="3327832"/>
                    <a:pt x="536265" y="3354409"/>
                  </a:cubicBezTo>
                  <a:cubicBezTo>
                    <a:pt x="585875" y="3459535"/>
                    <a:pt x="640801" y="3562300"/>
                    <a:pt x="701042" y="3662111"/>
                  </a:cubicBezTo>
                  <a:cubicBezTo>
                    <a:pt x="760102" y="3760741"/>
                    <a:pt x="825068" y="3855827"/>
                    <a:pt x="894168" y="3947961"/>
                  </a:cubicBezTo>
                  <a:cubicBezTo>
                    <a:pt x="900074" y="3956229"/>
                    <a:pt x="905980" y="3964498"/>
                    <a:pt x="912477" y="3972176"/>
                  </a:cubicBezTo>
                  <a:lnTo>
                    <a:pt x="911496" y="3970965"/>
                  </a:lnTo>
                  <a:lnTo>
                    <a:pt x="910114" y="3969223"/>
                  </a:lnTo>
                  <a:cubicBezTo>
                    <a:pt x="903617" y="3960955"/>
                    <a:pt x="903617" y="3961102"/>
                    <a:pt x="905537" y="3963612"/>
                  </a:cubicBezTo>
                  <a:lnTo>
                    <a:pt x="911496" y="3970965"/>
                  </a:lnTo>
                  <a:lnTo>
                    <a:pt x="937282" y="4003477"/>
                  </a:lnTo>
                  <a:cubicBezTo>
                    <a:pt x="953819" y="4024148"/>
                    <a:pt x="970356" y="4044229"/>
                    <a:pt x="987483" y="4064309"/>
                  </a:cubicBezTo>
                  <a:cubicBezTo>
                    <a:pt x="1025281" y="4109195"/>
                    <a:pt x="1064261" y="4152899"/>
                    <a:pt x="1104422" y="4195422"/>
                  </a:cubicBezTo>
                  <a:cubicBezTo>
                    <a:pt x="1184743" y="4281650"/>
                    <a:pt x="1269790" y="4363153"/>
                    <a:pt x="1358970" y="4439931"/>
                  </a:cubicBezTo>
                  <a:cubicBezTo>
                    <a:pt x="1382594" y="4460011"/>
                    <a:pt x="1406218" y="4480091"/>
                    <a:pt x="1430433" y="4499581"/>
                  </a:cubicBezTo>
                  <a:cubicBezTo>
                    <a:pt x="1441064" y="4508440"/>
                    <a:pt x="1451104" y="4516709"/>
                    <a:pt x="1461735" y="4524977"/>
                  </a:cubicBezTo>
                  <a:cubicBezTo>
                    <a:pt x="1466459" y="4528521"/>
                    <a:pt x="1503667" y="4558641"/>
                    <a:pt x="1480043" y="4539151"/>
                  </a:cubicBezTo>
                  <a:cubicBezTo>
                    <a:pt x="1526111" y="4576950"/>
                    <a:pt x="1575721" y="4610614"/>
                    <a:pt x="1624741" y="4644278"/>
                  </a:cubicBezTo>
                  <a:cubicBezTo>
                    <a:pt x="1709197" y="4702157"/>
                    <a:pt x="1796606" y="4755902"/>
                    <a:pt x="1882833" y="4810827"/>
                  </a:cubicBezTo>
                  <a:lnTo>
                    <a:pt x="2417241" y="5149552"/>
                  </a:lnTo>
                  <a:lnTo>
                    <a:pt x="2412839" y="5152344"/>
                  </a:lnTo>
                  <a:lnTo>
                    <a:pt x="2416439" y="5151617"/>
                  </a:lnTo>
                  <a:lnTo>
                    <a:pt x="2422397" y="5152820"/>
                  </a:lnTo>
                  <a:lnTo>
                    <a:pt x="2417241" y="5149552"/>
                  </a:lnTo>
                  <a:lnTo>
                    <a:pt x="3022100" y="4765942"/>
                  </a:lnTo>
                  <a:cubicBezTo>
                    <a:pt x="3077912" y="4730506"/>
                    <a:pt x="3133281" y="4694775"/>
                    <a:pt x="3187837" y="4657863"/>
                  </a:cubicBezTo>
                  <a:lnTo>
                    <a:pt x="3343185" y="4546644"/>
                  </a:lnTo>
                  <a:lnTo>
                    <a:pt x="3342205" y="4547420"/>
                  </a:lnTo>
                  <a:lnTo>
                    <a:pt x="3344168" y="4545940"/>
                  </a:lnTo>
                  <a:lnTo>
                    <a:pt x="3348701" y="4542695"/>
                  </a:lnTo>
                  <a:cubicBezTo>
                    <a:pt x="3351949" y="4540038"/>
                    <a:pt x="3353131" y="4539152"/>
                    <a:pt x="3352097" y="4539964"/>
                  </a:cubicBezTo>
                  <a:lnTo>
                    <a:pt x="3344168" y="4545940"/>
                  </a:lnTo>
                  <a:lnTo>
                    <a:pt x="3343185" y="4546644"/>
                  </a:lnTo>
                  <a:lnTo>
                    <a:pt x="3356379" y="4536198"/>
                  </a:lnTo>
                  <a:cubicBezTo>
                    <a:pt x="3361104" y="4532064"/>
                    <a:pt x="3365829" y="4528521"/>
                    <a:pt x="3370554" y="4524977"/>
                  </a:cubicBezTo>
                  <a:cubicBezTo>
                    <a:pt x="3382366" y="4516118"/>
                    <a:pt x="3394178" y="4506668"/>
                    <a:pt x="3405399" y="4497219"/>
                  </a:cubicBezTo>
                  <a:cubicBezTo>
                    <a:pt x="3426070" y="4480091"/>
                    <a:pt x="3446741" y="4462964"/>
                    <a:pt x="3466821" y="4445837"/>
                  </a:cubicBezTo>
                  <a:cubicBezTo>
                    <a:pt x="3511707" y="4407448"/>
                    <a:pt x="3555411" y="4367878"/>
                    <a:pt x="3597934" y="4327126"/>
                  </a:cubicBezTo>
                  <a:cubicBezTo>
                    <a:pt x="3682390" y="4245623"/>
                    <a:pt x="3763302" y="4160577"/>
                    <a:pt x="3838899" y="4070806"/>
                  </a:cubicBezTo>
                  <a:cubicBezTo>
                    <a:pt x="3857798" y="4048363"/>
                    <a:pt x="3876107" y="4025920"/>
                    <a:pt x="3894416" y="4002887"/>
                  </a:cubicBezTo>
                  <a:cubicBezTo>
                    <a:pt x="3903274" y="3991665"/>
                    <a:pt x="3912724" y="3979853"/>
                    <a:pt x="3921583" y="3968632"/>
                  </a:cubicBezTo>
                  <a:cubicBezTo>
                    <a:pt x="3939301" y="3945599"/>
                    <a:pt x="3910362" y="3982806"/>
                    <a:pt x="3921583" y="3968041"/>
                  </a:cubicBezTo>
                  <a:cubicBezTo>
                    <a:pt x="3925717" y="3962726"/>
                    <a:pt x="3930442" y="3956820"/>
                    <a:pt x="3934576" y="3950914"/>
                  </a:cubicBezTo>
                  <a:cubicBezTo>
                    <a:pt x="3969422" y="3904257"/>
                    <a:pt x="4003676" y="3857009"/>
                    <a:pt x="4036159" y="3808579"/>
                  </a:cubicBezTo>
                  <a:cubicBezTo>
                    <a:pt x="4101716" y="3712312"/>
                    <a:pt x="4161957" y="3612501"/>
                    <a:pt x="4216883" y="3509736"/>
                  </a:cubicBezTo>
                  <a:cubicBezTo>
                    <a:pt x="4243460" y="3459535"/>
                    <a:pt x="4268856" y="3408744"/>
                    <a:pt x="4293070" y="3357362"/>
                  </a:cubicBezTo>
                  <a:cubicBezTo>
                    <a:pt x="4306064" y="3330194"/>
                    <a:pt x="4318466" y="3301845"/>
                    <a:pt x="4330869" y="3274087"/>
                  </a:cubicBezTo>
                  <a:cubicBezTo>
                    <a:pt x="4334412" y="3267000"/>
                    <a:pt x="4352721" y="3224477"/>
                    <a:pt x="4339728" y="3254007"/>
                  </a:cubicBezTo>
                  <a:cubicBezTo>
                    <a:pt x="4345043" y="3241604"/>
                    <a:pt x="4349768" y="3229792"/>
                    <a:pt x="4354493" y="3217389"/>
                  </a:cubicBezTo>
                  <a:cubicBezTo>
                    <a:pt x="4398197" y="3110491"/>
                    <a:pt x="4435996" y="3001821"/>
                    <a:pt x="4467888" y="2890788"/>
                  </a:cubicBezTo>
                  <a:cubicBezTo>
                    <a:pt x="4500371" y="2777983"/>
                    <a:pt x="4526948" y="2663407"/>
                    <a:pt x="4547619" y="2547650"/>
                  </a:cubicBezTo>
                  <a:cubicBezTo>
                    <a:pt x="4552934" y="2517529"/>
                    <a:pt x="4557659" y="2486818"/>
                    <a:pt x="4562384" y="2456107"/>
                  </a:cubicBezTo>
                  <a:cubicBezTo>
                    <a:pt x="4564746" y="2443113"/>
                    <a:pt x="4567108" y="2429530"/>
                    <a:pt x="4568290" y="2416536"/>
                  </a:cubicBezTo>
                  <a:cubicBezTo>
                    <a:pt x="4564746" y="2450791"/>
                    <a:pt x="4570061" y="2401771"/>
                    <a:pt x="4570652" y="2395275"/>
                  </a:cubicBezTo>
                  <a:cubicBezTo>
                    <a:pt x="4577739" y="2336805"/>
                    <a:pt x="4583055" y="2277155"/>
                    <a:pt x="4587189" y="2218095"/>
                  </a:cubicBezTo>
                  <a:cubicBezTo>
                    <a:pt x="4591323" y="2158149"/>
                    <a:pt x="4593243" y="2098056"/>
                    <a:pt x="4594128" y="2037962"/>
                  </a:cubicBezTo>
                  <a:lnTo>
                    <a:pt x="4594203" y="2019782"/>
                  </a:lnTo>
                  <a:lnTo>
                    <a:pt x="4594203" y="1237875"/>
                  </a:lnTo>
                  <a:lnTo>
                    <a:pt x="4529679" y="1216660"/>
                  </a:lnTo>
                  <a:cubicBezTo>
                    <a:pt x="4479700" y="1198425"/>
                    <a:pt x="4430385" y="1178344"/>
                    <a:pt x="4381660" y="1155606"/>
                  </a:cubicBezTo>
                  <a:cubicBezTo>
                    <a:pt x="4018884" y="985070"/>
                    <a:pt x="3729813" y="678881"/>
                    <a:pt x="3569839" y="313401"/>
                  </a:cubicBezTo>
                  <a:lnTo>
                    <a:pt x="3543416" y="243498"/>
                  </a:lnTo>
                  <a:close/>
                  <a:moveTo>
                    <a:pt x="1358971" y="245"/>
                  </a:moveTo>
                  <a:cubicBezTo>
                    <a:pt x="1407843" y="688"/>
                    <a:pt x="1456715" y="1574"/>
                    <a:pt x="1505439" y="1574"/>
                  </a:cubicBezTo>
                  <a:cubicBezTo>
                    <a:pt x="1706834" y="1574"/>
                    <a:pt x="1908229" y="1574"/>
                    <a:pt x="2109623" y="1574"/>
                  </a:cubicBezTo>
                  <a:cubicBezTo>
                    <a:pt x="2341729" y="1574"/>
                    <a:pt x="2573835" y="1574"/>
                    <a:pt x="2805940" y="1574"/>
                  </a:cubicBezTo>
                  <a:cubicBezTo>
                    <a:pt x="2998476" y="1574"/>
                    <a:pt x="3191602" y="1574"/>
                    <a:pt x="3384137" y="1574"/>
                  </a:cubicBezTo>
                  <a:cubicBezTo>
                    <a:pt x="3464459" y="1574"/>
                    <a:pt x="3544780" y="1574"/>
                    <a:pt x="3625102" y="1574"/>
                  </a:cubicBezTo>
                  <a:cubicBezTo>
                    <a:pt x="3678847" y="1574"/>
                    <a:pt x="3723142" y="38782"/>
                    <a:pt x="3739088" y="88393"/>
                  </a:cubicBezTo>
                  <a:cubicBezTo>
                    <a:pt x="3747947" y="116151"/>
                    <a:pt x="3757396" y="143318"/>
                    <a:pt x="3768027" y="170486"/>
                  </a:cubicBezTo>
                  <a:cubicBezTo>
                    <a:pt x="3770094" y="176097"/>
                    <a:pt x="3774080" y="183184"/>
                    <a:pt x="3777550" y="190345"/>
                  </a:cubicBezTo>
                  <a:lnTo>
                    <a:pt x="3783552" y="209316"/>
                  </a:lnTo>
                  <a:lnTo>
                    <a:pt x="3780430" y="202378"/>
                  </a:lnTo>
                  <a:cubicBezTo>
                    <a:pt x="3776886" y="194110"/>
                    <a:pt x="3778067" y="197063"/>
                    <a:pt x="3783973" y="210647"/>
                  </a:cubicBezTo>
                  <a:lnTo>
                    <a:pt x="3783552" y="209316"/>
                  </a:lnTo>
                  <a:lnTo>
                    <a:pt x="3785745" y="214190"/>
                  </a:lnTo>
                  <a:cubicBezTo>
                    <a:pt x="3788108" y="219506"/>
                    <a:pt x="3790470" y="224821"/>
                    <a:pt x="3792832" y="230136"/>
                  </a:cubicBezTo>
                  <a:cubicBezTo>
                    <a:pt x="3817638" y="284472"/>
                    <a:pt x="3845986" y="337626"/>
                    <a:pt x="3876698" y="389008"/>
                  </a:cubicBezTo>
                  <a:cubicBezTo>
                    <a:pt x="3903274" y="432712"/>
                    <a:pt x="3931623" y="475235"/>
                    <a:pt x="3962334" y="515987"/>
                  </a:cubicBezTo>
                  <a:cubicBezTo>
                    <a:pt x="3964697" y="519530"/>
                    <a:pt x="3967650" y="522483"/>
                    <a:pt x="3970012" y="526027"/>
                  </a:cubicBezTo>
                  <a:cubicBezTo>
                    <a:pt x="3975328" y="533114"/>
                    <a:pt x="3973556" y="530752"/>
                    <a:pt x="3964697" y="518940"/>
                  </a:cubicBezTo>
                  <a:cubicBezTo>
                    <a:pt x="3968240" y="521302"/>
                    <a:pt x="3972375" y="528980"/>
                    <a:pt x="3975328" y="532523"/>
                  </a:cubicBezTo>
                  <a:cubicBezTo>
                    <a:pt x="3983005" y="542564"/>
                    <a:pt x="3991274" y="552604"/>
                    <a:pt x="3999542" y="562053"/>
                  </a:cubicBezTo>
                  <a:cubicBezTo>
                    <a:pt x="4015488" y="581543"/>
                    <a:pt x="4032616" y="600442"/>
                    <a:pt x="4049743" y="619342"/>
                  </a:cubicBezTo>
                  <a:cubicBezTo>
                    <a:pt x="4085179" y="657731"/>
                    <a:pt x="4122978" y="694348"/>
                    <a:pt x="4161957" y="728603"/>
                  </a:cubicBezTo>
                  <a:cubicBezTo>
                    <a:pt x="4182038" y="746321"/>
                    <a:pt x="4202709" y="763448"/>
                    <a:pt x="4223970" y="779985"/>
                  </a:cubicBezTo>
                  <a:cubicBezTo>
                    <a:pt x="4226923" y="782347"/>
                    <a:pt x="4241688" y="793569"/>
                    <a:pt x="4228695" y="783528"/>
                  </a:cubicBezTo>
                  <a:cubicBezTo>
                    <a:pt x="4213339" y="771716"/>
                    <a:pt x="4235782" y="788253"/>
                    <a:pt x="4236963" y="789434"/>
                  </a:cubicBezTo>
                  <a:cubicBezTo>
                    <a:pt x="4245822" y="796522"/>
                    <a:pt x="4254681" y="803018"/>
                    <a:pt x="4264131" y="809515"/>
                  </a:cubicBezTo>
                  <a:cubicBezTo>
                    <a:pt x="4349768" y="870937"/>
                    <a:pt x="4441902" y="922910"/>
                    <a:pt x="4538169" y="965433"/>
                  </a:cubicBezTo>
                  <a:lnTo>
                    <a:pt x="4543234" y="967712"/>
                  </a:lnTo>
                  <a:lnTo>
                    <a:pt x="4541713" y="967205"/>
                  </a:lnTo>
                  <a:cubicBezTo>
                    <a:pt x="4555296" y="973111"/>
                    <a:pt x="4558249" y="974292"/>
                    <a:pt x="4549981" y="970748"/>
                  </a:cubicBezTo>
                  <a:lnTo>
                    <a:pt x="4543234" y="967712"/>
                  </a:lnTo>
                  <a:lnTo>
                    <a:pt x="4549464" y="969789"/>
                  </a:lnTo>
                  <a:cubicBezTo>
                    <a:pt x="4552639" y="971192"/>
                    <a:pt x="4555887" y="972816"/>
                    <a:pt x="4557659" y="973701"/>
                  </a:cubicBezTo>
                  <a:cubicBezTo>
                    <a:pt x="4569471" y="978426"/>
                    <a:pt x="4581283" y="983151"/>
                    <a:pt x="4593685" y="987876"/>
                  </a:cubicBezTo>
                  <a:cubicBezTo>
                    <a:pt x="4617900" y="996735"/>
                    <a:pt x="4642705" y="1005594"/>
                    <a:pt x="4667510" y="1013272"/>
                  </a:cubicBezTo>
                  <a:cubicBezTo>
                    <a:pt x="4693497" y="1021540"/>
                    <a:pt x="4720074" y="1029218"/>
                    <a:pt x="4746060" y="1036896"/>
                  </a:cubicBezTo>
                  <a:cubicBezTo>
                    <a:pt x="4796261" y="1052251"/>
                    <a:pt x="4832878" y="1097727"/>
                    <a:pt x="4832878" y="1150881"/>
                  </a:cubicBezTo>
                  <a:cubicBezTo>
                    <a:pt x="4832878" y="1157969"/>
                    <a:pt x="4832878" y="1164465"/>
                    <a:pt x="4832878" y="1171552"/>
                  </a:cubicBezTo>
                  <a:cubicBezTo>
                    <a:pt x="4832878" y="1426691"/>
                    <a:pt x="4832878" y="1681830"/>
                    <a:pt x="4832878" y="1936969"/>
                  </a:cubicBezTo>
                  <a:cubicBezTo>
                    <a:pt x="4832878" y="2339168"/>
                    <a:pt x="4776181" y="2738413"/>
                    <a:pt x="4643886" y="3119350"/>
                  </a:cubicBezTo>
                  <a:cubicBezTo>
                    <a:pt x="4485015" y="3577655"/>
                    <a:pt x="4231648" y="3999343"/>
                    <a:pt x="3900912" y="4354294"/>
                  </a:cubicBezTo>
                  <a:cubicBezTo>
                    <a:pt x="3733772" y="4533245"/>
                    <a:pt x="3546552" y="4693889"/>
                    <a:pt x="3345748" y="4833861"/>
                  </a:cubicBezTo>
                  <a:cubicBezTo>
                    <a:pt x="3257749" y="4895283"/>
                    <a:pt x="3166206" y="4951981"/>
                    <a:pt x="3075844" y="5009269"/>
                  </a:cubicBezTo>
                  <a:lnTo>
                    <a:pt x="2491257" y="5380180"/>
                  </a:lnTo>
                  <a:lnTo>
                    <a:pt x="2492963" y="5378249"/>
                  </a:lnTo>
                  <a:lnTo>
                    <a:pt x="2478373" y="5388085"/>
                  </a:lnTo>
                  <a:lnTo>
                    <a:pt x="2480020" y="5387310"/>
                  </a:lnTo>
                  <a:lnTo>
                    <a:pt x="2476386" y="5389615"/>
                  </a:lnTo>
                  <a:lnTo>
                    <a:pt x="2475792" y="5389826"/>
                  </a:lnTo>
                  <a:lnTo>
                    <a:pt x="2466030" y="5396408"/>
                  </a:lnTo>
                  <a:lnTo>
                    <a:pt x="2456675" y="5398296"/>
                  </a:lnTo>
                  <a:lnTo>
                    <a:pt x="2446413" y="5403125"/>
                  </a:lnTo>
                  <a:lnTo>
                    <a:pt x="2436169" y="5403854"/>
                  </a:lnTo>
                  <a:lnTo>
                    <a:pt x="2445491" y="5400554"/>
                  </a:lnTo>
                  <a:lnTo>
                    <a:pt x="2425318" y="5404627"/>
                  </a:lnTo>
                  <a:lnTo>
                    <a:pt x="2436169" y="5403854"/>
                  </a:lnTo>
                  <a:lnTo>
                    <a:pt x="2432155" y="5405275"/>
                  </a:lnTo>
                  <a:lnTo>
                    <a:pt x="2425047" y="5404681"/>
                  </a:lnTo>
                  <a:lnTo>
                    <a:pt x="2416439" y="5406419"/>
                  </a:lnTo>
                  <a:lnTo>
                    <a:pt x="2412190" y="5405561"/>
                  </a:lnTo>
                  <a:lnTo>
                    <a:pt x="2400143" y="5406419"/>
                  </a:lnTo>
                  <a:lnTo>
                    <a:pt x="2377796" y="5398618"/>
                  </a:lnTo>
                  <a:lnTo>
                    <a:pt x="2366849" y="5396408"/>
                  </a:lnTo>
                  <a:lnTo>
                    <a:pt x="2361892" y="5393065"/>
                  </a:lnTo>
                  <a:lnTo>
                    <a:pt x="2357085" y="5391387"/>
                  </a:lnTo>
                  <a:cubicBezTo>
                    <a:pt x="2351769" y="5387843"/>
                    <a:pt x="2345863" y="5384300"/>
                    <a:pt x="2340548" y="5380756"/>
                  </a:cubicBezTo>
                  <a:cubicBezTo>
                    <a:pt x="2122617" y="5242556"/>
                    <a:pt x="1904685" y="5104355"/>
                    <a:pt x="1686754" y="4966155"/>
                  </a:cubicBezTo>
                  <a:cubicBezTo>
                    <a:pt x="1564500" y="4888786"/>
                    <a:pt x="1444607" y="4808465"/>
                    <a:pt x="1330031" y="4719284"/>
                  </a:cubicBezTo>
                  <a:cubicBezTo>
                    <a:pt x="1143401" y="4574587"/>
                    <a:pt x="972718" y="4410991"/>
                    <a:pt x="820934" y="4230858"/>
                  </a:cubicBezTo>
                  <a:cubicBezTo>
                    <a:pt x="508507" y="3860553"/>
                    <a:pt x="274039" y="3427643"/>
                    <a:pt x="138201" y="2962250"/>
                  </a:cubicBezTo>
                  <a:cubicBezTo>
                    <a:pt x="69101" y="2727192"/>
                    <a:pt x="27168" y="2483865"/>
                    <a:pt x="8859" y="2239947"/>
                  </a:cubicBezTo>
                  <a:cubicBezTo>
                    <a:pt x="0" y="2114740"/>
                    <a:pt x="0" y="1989533"/>
                    <a:pt x="0" y="1864326"/>
                  </a:cubicBezTo>
                  <a:cubicBezTo>
                    <a:pt x="0" y="1626905"/>
                    <a:pt x="0" y="1389484"/>
                    <a:pt x="0" y="1152063"/>
                  </a:cubicBezTo>
                  <a:cubicBezTo>
                    <a:pt x="0" y="1099499"/>
                    <a:pt x="37208" y="1052842"/>
                    <a:pt x="86819" y="1038077"/>
                  </a:cubicBezTo>
                  <a:cubicBezTo>
                    <a:pt x="119892" y="1028037"/>
                    <a:pt x="152966" y="1017996"/>
                    <a:pt x="186039" y="1007366"/>
                  </a:cubicBezTo>
                  <a:cubicBezTo>
                    <a:pt x="214979" y="997916"/>
                    <a:pt x="243328" y="987285"/>
                    <a:pt x="271676" y="976064"/>
                  </a:cubicBezTo>
                  <a:lnTo>
                    <a:pt x="288754" y="969032"/>
                  </a:lnTo>
                  <a:lnTo>
                    <a:pt x="279502" y="973775"/>
                  </a:lnTo>
                  <a:cubicBezTo>
                    <a:pt x="277435" y="975030"/>
                    <a:pt x="279354" y="974292"/>
                    <a:pt x="291757" y="967795"/>
                  </a:cubicBezTo>
                  <a:lnTo>
                    <a:pt x="288754" y="969032"/>
                  </a:lnTo>
                  <a:lnTo>
                    <a:pt x="291166" y="967795"/>
                  </a:lnTo>
                  <a:cubicBezTo>
                    <a:pt x="305931" y="961299"/>
                    <a:pt x="320105" y="954802"/>
                    <a:pt x="334280" y="948306"/>
                  </a:cubicBezTo>
                  <a:cubicBezTo>
                    <a:pt x="428185" y="903420"/>
                    <a:pt x="517366" y="849676"/>
                    <a:pt x="600640" y="787663"/>
                  </a:cubicBezTo>
                  <a:cubicBezTo>
                    <a:pt x="604184" y="785300"/>
                    <a:pt x="607137" y="782347"/>
                    <a:pt x="610680" y="779985"/>
                  </a:cubicBezTo>
                  <a:cubicBezTo>
                    <a:pt x="598868" y="788844"/>
                    <a:pt x="596506" y="790616"/>
                    <a:pt x="603593" y="785300"/>
                  </a:cubicBezTo>
                  <a:cubicBezTo>
                    <a:pt x="608318" y="781757"/>
                    <a:pt x="613043" y="778213"/>
                    <a:pt x="617177" y="774669"/>
                  </a:cubicBezTo>
                  <a:cubicBezTo>
                    <a:pt x="627217" y="766992"/>
                    <a:pt x="637257" y="758723"/>
                    <a:pt x="646707" y="750455"/>
                  </a:cubicBezTo>
                  <a:cubicBezTo>
                    <a:pt x="666197" y="733918"/>
                    <a:pt x="685096" y="716791"/>
                    <a:pt x="703995" y="699663"/>
                  </a:cubicBezTo>
                  <a:cubicBezTo>
                    <a:pt x="741203" y="664818"/>
                    <a:pt x="776639" y="628201"/>
                    <a:pt x="810303" y="590402"/>
                  </a:cubicBezTo>
                  <a:lnTo>
                    <a:pt x="861709" y="528938"/>
                  </a:lnTo>
                  <a:lnTo>
                    <a:pt x="861685" y="528980"/>
                  </a:lnTo>
                  <a:lnTo>
                    <a:pt x="861769" y="528866"/>
                  </a:lnTo>
                  <a:lnTo>
                    <a:pt x="864638" y="525436"/>
                  </a:lnTo>
                  <a:lnTo>
                    <a:pt x="865160" y="524278"/>
                  </a:lnTo>
                  <a:lnTo>
                    <a:pt x="871725" y="515396"/>
                  </a:lnTo>
                  <a:cubicBezTo>
                    <a:pt x="879403" y="505356"/>
                    <a:pt x="887081" y="495316"/>
                    <a:pt x="894168" y="484685"/>
                  </a:cubicBezTo>
                  <a:cubicBezTo>
                    <a:pt x="924289" y="442162"/>
                    <a:pt x="952638" y="397276"/>
                    <a:pt x="978624" y="351800"/>
                  </a:cubicBezTo>
                  <a:cubicBezTo>
                    <a:pt x="1004610" y="305733"/>
                    <a:pt x="1028234" y="258485"/>
                    <a:pt x="1049496" y="210056"/>
                  </a:cubicBezTo>
                  <a:lnTo>
                    <a:pt x="1051187" y="206539"/>
                  </a:lnTo>
                  <a:lnTo>
                    <a:pt x="1049496" y="210647"/>
                  </a:lnTo>
                  <a:cubicBezTo>
                    <a:pt x="1052744" y="204150"/>
                    <a:pt x="1054221" y="200606"/>
                    <a:pt x="1054147" y="200385"/>
                  </a:cubicBezTo>
                  <a:lnTo>
                    <a:pt x="1051187" y="206539"/>
                  </a:lnTo>
                  <a:lnTo>
                    <a:pt x="1057764" y="190566"/>
                  </a:lnTo>
                  <a:cubicBezTo>
                    <a:pt x="1062489" y="178164"/>
                    <a:pt x="1067214" y="166352"/>
                    <a:pt x="1071939" y="153949"/>
                  </a:cubicBezTo>
                  <a:cubicBezTo>
                    <a:pt x="1079617" y="132688"/>
                    <a:pt x="1087294" y="110245"/>
                    <a:pt x="1094382" y="88393"/>
                  </a:cubicBezTo>
                  <a:cubicBezTo>
                    <a:pt x="1110328" y="38782"/>
                    <a:pt x="1154623" y="1574"/>
                    <a:pt x="1208367" y="1574"/>
                  </a:cubicBezTo>
                  <a:cubicBezTo>
                    <a:pt x="1209549" y="1574"/>
                    <a:pt x="1211320" y="1574"/>
                    <a:pt x="1212502" y="1574"/>
                  </a:cubicBezTo>
                  <a:cubicBezTo>
                    <a:pt x="1261227" y="-197"/>
                    <a:pt x="1310099" y="-197"/>
                    <a:pt x="1358971" y="245"/>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Arial"/>
                <a:ea typeface="Arial"/>
                <a:cs typeface="Arial"/>
                <a:sym typeface="Arial"/>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49" name="Shape 249"/>
        <p:cNvGrpSpPr/>
        <p:nvPr/>
      </p:nvGrpSpPr>
      <p:grpSpPr>
        <a:xfrm>
          <a:off x="0" y="0"/>
          <a:ext cx="0" cy="0"/>
          <a:chOff x="0" y="0"/>
          <a:chExt cx="0" cy="0"/>
        </a:xfrm>
      </p:grpSpPr>
      <p:sp>
        <p:nvSpPr>
          <p:cNvPr id="250" name="Google Shape;250;p10"/>
          <p:cNvSpPr/>
          <p:nvPr/>
        </p:nvSpPr>
        <p:spPr>
          <a:xfrm>
            <a:off x="0" y="0"/>
            <a:ext cx="10691813" cy="393470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Arial"/>
              <a:ea typeface="Arial"/>
              <a:cs typeface="Arial"/>
              <a:sym typeface="Arial"/>
            </a:endParaRPr>
          </a:p>
        </p:txBody>
      </p:sp>
      <p:sp>
        <p:nvSpPr>
          <p:cNvPr id="251" name="Google Shape;251;p10"/>
          <p:cNvSpPr txBox="1"/>
          <p:nvPr>
            <p:ph type="title"/>
          </p:nvPr>
        </p:nvSpPr>
        <p:spPr>
          <a:xfrm>
            <a:off x="388414" y="365104"/>
            <a:ext cx="9914986" cy="9000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Clr>
                <a:schemeClr val="lt1"/>
              </a:buClr>
              <a:buSzPts val="2800"/>
              <a:buFont typeface="Arial"/>
              <a:buNone/>
            </a:pPr>
            <a:r>
              <a:rPr lang="en-GB">
                <a:solidFill>
                  <a:schemeClr val="dk1"/>
                </a:solidFill>
              </a:rPr>
              <a:t>Careers in tech to reduce risks for businesses</a:t>
            </a:r>
            <a:endParaRPr>
              <a:solidFill>
                <a:schemeClr val="dk1"/>
              </a:solidFill>
            </a:endParaRPr>
          </a:p>
        </p:txBody>
      </p:sp>
      <p:sp>
        <p:nvSpPr>
          <p:cNvPr id="252" name="Google Shape;252;p10"/>
          <p:cNvSpPr txBox="1"/>
          <p:nvPr>
            <p:ph idx="1" type="body"/>
          </p:nvPr>
        </p:nvSpPr>
        <p:spPr>
          <a:xfrm>
            <a:off x="910083" y="1155007"/>
            <a:ext cx="3148276" cy="495555"/>
          </a:xfrm>
          <a:prstGeom prst="rect">
            <a:avLst/>
          </a:prstGeom>
          <a:noFill/>
          <a:ln>
            <a:noFill/>
          </a:ln>
        </p:spPr>
        <p:txBody>
          <a:bodyPr anchorCtr="0" anchor="t" bIns="0" lIns="0" spcFirstLastPara="1" rIns="0" wrap="square" tIns="0">
            <a:noAutofit/>
          </a:bodyPr>
          <a:lstStyle/>
          <a:p>
            <a:pPr indent="-228600" lvl="0" marL="457200" rtl="0" algn="l">
              <a:lnSpc>
                <a:spcPct val="100000"/>
              </a:lnSpc>
              <a:spcBef>
                <a:spcPts val="0"/>
              </a:spcBef>
              <a:spcAft>
                <a:spcPts val="0"/>
              </a:spcAft>
              <a:buClr>
                <a:schemeClr val="lt1"/>
              </a:buClr>
              <a:buSzPts val="1600"/>
              <a:buNone/>
            </a:pPr>
            <a:r>
              <a:rPr b="0" lang="en-GB" sz="2000">
                <a:solidFill>
                  <a:schemeClr val="accent3"/>
                </a:solidFill>
              </a:rPr>
              <a:t>Certified Ethical Hacker</a:t>
            </a:r>
            <a:endParaRPr/>
          </a:p>
        </p:txBody>
      </p:sp>
      <p:sp>
        <p:nvSpPr>
          <p:cNvPr id="253" name="Google Shape;253;p10"/>
          <p:cNvSpPr txBox="1"/>
          <p:nvPr>
            <p:ph idx="12" type="sldNum"/>
          </p:nvPr>
        </p:nvSpPr>
        <p:spPr>
          <a:xfrm>
            <a:off x="9933364" y="7055696"/>
            <a:ext cx="370037" cy="151194"/>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SzPts val="800"/>
              <a:buNone/>
            </a:pPr>
            <a:fld id="{00000000-1234-1234-1234-123412341234}" type="slidenum">
              <a:rPr b="0" i="0" lang="en-GB" sz="800" u="none" cap="none" strike="noStrike">
                <a:solidFill>
                  <a:schemeClr val="lt1"/>
                </a:solidFill>
                <a:latin typeface="Arial"/>
                <a:ea typeface="Arial"/>
                <a:cs typeface="Arial"/>
                <a:sym typeface="Arial"/>
              </a:rPr>
              <a:t>‹#›</a:t>
            </a:fld>
            <a:endParaRPr b="0" i="0" sz="800" u="none" cap="none" strike="noStrike">
              <a:solidFill>
                <a:schemeClr val="lt1"/>
              </a:solidFill>
              <a:latin typeface="Arial"/>
              <a:ea typeface="Arial"/>
              <a:cs typeface="Arial"/>
              <a:sym typeface="Arial"/>
            </a:endParaRPr>
          </a:p>
        </p:txBody>
      </p:sp>
      <p:sp>
        <p:nvSpPr>
          <p:cNvPr id="254" name="Google Shape;254;p10"/>
          <p:cNvSpPr/>
          <p:nvPr/>
        </p:nvSpPr>
        <p:spPr>
          <a:xfrm>
            <a:off x="6621252" y="1154990"/>
            <a:ext cx="2850000" cy="307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chemeClr val="accent3"/>
                </a:solidFill>
                <a:latin typeface="Arial"/>
                <a:ea typeface="Arial"/>
                <a:cs typeface="Arial"/>
                <a:sym typeface="Arial"/>
              </a:rPr>
              <a:t>Cyber Security Engineer </a:t>
            </a:r>
            <a:endParaRPr b="0" i="0" sz="1400" u="none" cap="none" strike="noStrike">
              <a:solidFill>
                <a:srgbClr val="000000"/>
              </a:solidFill>
              <a:latin typeface="Arial"/>
              <a:ea typeface="Arial"/>
              <a:cs typeface="Arial"/>
              <a:sym typeface="Arial"/>
            </a:endParaRPr>
          </a:p>
        </p:txBody>
      </p:sp>
      <p:sp>
        <p:nvSpPr>
          <p:cNvPr id="255" name="Google Shape;255;p10"/>
          <p:cNvSpPr/>
          <p:nvPr/>
        </p:nvSpPr>
        <p:spPr>
          <a:xfrm>
            <a:off x="828035" y="4368501"/>
            <a:ext cx="3182931" cy="184665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chemeClr val="lt1"/>
                </a:solidFill>
                <a:latin typeface="Arial"/>
                <a:ea typeface="Arial"/>
                <a:cs typeface="Arial"/>
                <a:sym typeface="Arial"/>
              </a:rPr>
              <a:t>As a Certified Ethical Hacker, you could improve the security of a company’s computer system by identifying weaknesses in the system. </a:t>
            </a:r>
            <a:endParaRPr b="0" i="0" sz="1400" u="none" cap="none" strike="noStrike">
              <a:solidFill>
                <a:srgbClr val="000000"/>
              </a:solidFill>
              <a:latin typeface="Arial"/>
              <a:ea typeface="Arial"/>
              <a:cs typeface="Arial"/>
              <a:sym typeface="Arial"/>
            </a:endParaRPr>
          </a:p>
        </p:txBody>
      </p:sp>
      <p:sp>
        <p:nvSpPr>
          <p:cNvPr id="256" name="Google Shape;256;p10"/>
          <p:cNvSpPr/>
          <p:nvPr/>
        </p:nvSpPr>
        <p:spPr>
          <a:xfrm>
            <a:off x="6390139" y="4368501"/>
            <a:ext cx="3312372" cy="203132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chemeClr val="lt1"/>
                </a:solidFill>
                <a:latin typeface="Arial"/>
                <a:ea typeface="Arial"/>
                <a:cs typeface="Arial"/>
                <a:sym typeface="Arial"/>
              </a:rPr>
              <a:t>As a Cyber Security Engineer, you could analyse computer networks, ensuring they're running securely, and try to foresee possible future security issues.  </a:t>
            </a:r>
            <a:br>
              <a:rPr b="0" i="0" lang="en-GB" sz="1400" u="none" cap="none" strike="noStrike">
                <a:solidFill>
                  <a:srgbClr val="000000"/>
                </a:solidFill>
                <a:latin typeface="Arial"/>
                <a:ea typeface="Arial"/>
                <a:cs typeface="Arial"/>
                <a:sym typeface="Arial"/>
              </a:rPr>
            </a:br>
            <a:endParaRPr b="0" i="0" sz="1200" u="none" cap="none" strike="noStrike">
              <a:solidFill>
                <a:schemeClr val="lt1"/>
              </a:solidFill>
              <a:latin typeface="Arial"/>
              <a:ea typeface="Arial"/>
              <a:cs typeface="Arial"/>
              <a:sym typeface="Arial"/>
            </a:endParaRPr>
          </a:p>
        </p:txBody>
      </p:sp>
      <p:sp>
        <p:nvSpPr>
          <p:cNvPr id="257" name="Google Shape;257;p10"/>
          <p:cNvSpPr txBox="1"/>
          <p:nvPr/>
        </p:nvSpPr>
        <p:spPr>
          <a:xfrm>
            <a:off x="388413" y="7055696"/>
            <a:ext cx="2628000" cy="151194"/>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800"/>
              <a:buFont typeface="Arial"/>
              <a:buNone/>
            </a:pPr>
            <a:r>
              <a:rPr b="1" i="0" lang="en-GB" sz="800" u="none" cap="none" strike="noStrike">
                <a:solidFill>
                  <a:schemeClr val="lt1"/>
                </a:solidFill>
                <a:latin typeface="Arial"/>
                <a:ea typeface="Arial"/>
                <a:cs typeface="Arial"/>
                <a:sym typeface="Arial"/>
              </a:rPr>
              <a:t>#TechWeCan  </a:t>
            </a:r>
            <a:r>
              <a:rPr b="0" i="0" lang="en-GB" sz="800" u="none" cap="none" strike="noStrike">
                <a:solidFill>
                  <a:schemeClr val="lt1"/>
                </a:solidFill>
                <a:latin typeface="Arial"/>
                <a:ea typeface="Arial"/>
                <a:cs typeface="Arial"/>
                <a:sym typeface="Arial"/>
              </a:rPr>
              <a:t>|  Tech for Safety and Security  </a:t>
            </a:r>
            <a:endParaRPr b="0" i="0" sz="1400" u="none" cap="none" strike="noStrike">
              <a:solidFill>
                <a:srgbClr val="000000"/>
              </a:solidFill>
              <a:latin typeface="Arial"/>
              <a:ea typeface="Arial"/>
              <a:cs typeface="Arial"/>
              <a:sym typeface="Arial"/>
            </a:endParaRPr>
          </a:p>
        </p:txBody>
      </p:sp>
      <p:pic>
        <p:nvPicPr>
          <p:cNvPr descr="How to Become an Ethical Hacker and Why You're Needed" id="258" name="Google Shape;258;p10"/>
          <p:cNvPicPr preferRelativeResize="0"/>
          <p:nvPr/>
        </p:nvPicPr>
        <p:blipFill rotWithShape="1">
          <a:blip r:embed="rId3">
            <a:alphaModFix/>
          </a:blip>
          <a:srcRect b="0" l="0" r="0" t="0"/>
          <a:stretch/>
        </p:blipFill>
        <p:spPr>
          <a:xfrm>
            <a:off x="828035" y="1563295"/>
            <a:ext cx="3312372" cy="1951804"/>
          </a:xfrm>
          <a:prstGeom prst="rect">
            <a:avLst/>
          </a:prstGeom>
          <a:noFill/>
          <a:ln>
            <a:noFill/>
          </a:ln>
        </p:spPr>
      </p:pic>
      <p:pic>
        <p:nvPicPr>
          <p:cNvPr descr="Should You Become a Cyber Security Engineer? | Cybrary" id="259" name="Google Shape;259;p10"/>
          <p:cNvPicPr preferRelativeResize="0"/>
          <p:nvPr/>
        </p:nvPicPr>
        <p:blipFill rotWithShape="1">
          <a:blip r:embed="rId4">
            <a:alphaModFix/>
          </a:blip>
          <a:srcRect b="0" l="0" r="0" t="0"/>
          <a:stretch/>
        </p:blipFill>
        <p:spPr>
          <a:xfrm>
            <a:off x="6390139" y="1563295"/>
            <a:ext cx="3312372" cy="195180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3" name="Shape 263"/>
        <p:cNvGrpSpPr/>
        <p:nvPr/>
      </p:nvGrpSpPr>
      <p:grpSpPr>
        <a:xfrm>
          <a:off x="0" y="0"/>
          <a:ext cx="0" cy="0"/>
          <a:chOff x="0" y="0"/>
          <a:chExt cx="0" cy="0"/>
        </a:xfrm>
      </p:grpSpPr>
      <p:sp>
        <p:nvSpPr>
          <p:cNvPr id="264" name="Google Shape;264;p11"/>
          <p:cNvSpPr/>
          <p:nvPr/>
        </p:nvSpPr>
        <p:spPr>
          <a:xfrm>
            <a:off x="0" y="1716657"/>
            <a:ext cx="10691813" cy="5843019"/>
          </a:xfrm>
          <a:prstGeom prst="flowChartManualInput">
            <a:avLst/>
          </a:pr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11"/>
          <p:cNvSpPr txBox="1"/>
          <p:nvPr>
            <p:ph idx="12" type="sldNum"/>
          </p:nvPr>
        </p:nvSpPr>
        <p:spPr>
          <a:xfrm>
            <a:off x="9933364" y="7055696"/>
            <a:ext cx="370037" cy="151194"/>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SzPts val="800"/>
              <a:buNone/>
            </a:pPr>
            <a:fld id="{00000000-1234-1234-1234-123412341234}" type="slidenum">
              <a:rPr b="0" i="0" lang="en-GB" sz="800" u="none" cap="none" strike="noStrike">
                <a:solidFill>
                  <a:schemeClr val="dk1"/>
                </a:solidFill>
                <a:latin typeface="Arial"/>
                <a:ea typeface="Arial"/>
                <a:cs typeface="Arial"/>
                <a:sym typeface="Arial"/>
              </a:rPr>
              <a:t>‹#›</a:t>
            </a:fld>
            <a:endParaRPr b="0" i="0" sz="800" u="none" cap="none" strike="noStrike">
              <a:solidFill>
                <a:schemeClr val="lt1"/>
              </a:solidFill>
              <a:latin typeface="Arial"/>
              <a:ea typeface="Arial"/>
              <a:cs typeface="Arial"/>
              <a:sym typeface="Arial"/>
            </a:endParaRPr>
          </a:p>
        </p:txBody>
      </p:sp>
      <p:sp>
        <p:nvSpPr>
          <p:cNvPr id="266" name="Google Shape;266;p11"/>
          <p:cNvSpPr txBox="1"/>
          <p:nvPr/>
        </p:nvSpPr>
        <p:spPr>
          <a:xfrm>
            <a:off x="388413" y="7055696"/>
            <a:ext cx="2628000" cy="151194"/>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800"/>
              <a:buFont typeface="Arial"/>
              <a:buNone/>
            </a:pPr>
            <a:r>
              <a:rPr b="1" i="0" lang="en-GB" sz="800" u="none" cap="none" strike="noStrike">
                <a:solidFill>
                  <a:schemeClr val="lt1"/>
                </a:solidFill>
                <a:latin typeface="Arial"/>
                <a:ea typeface="Arial"/>
                <a:cs typeface="Arial"/>
                <a:sym typeface="Arial"/>
              </a:rPr>
              <a:t>Tech We Can  </a:t>
            </a:r>
            <a:r>
              <a:rPr b="0" i="0" lang="en-GB" sz="800" u="none" cap="none" strike="noStrike">
                <a:solidFill>
                  <a:schemeClr val="lt1"/>
                </a:solidFill>
                <a:latin typeface="Arial"/>
                <a:ea typeface="Arial"/>
                <a:cs typeface="Arial"/>
                <a:sym typeface="Arial"/>
              </a:rPr>
              <a:t>|  Tech for Safety and Security</a:t>
            </a:r>
            <a:endParaRPr b="0" i="0" sz="1400" u="none" cap="none" strike="noStrike">
              <a:solidFill>
                <a:srgbClr val="000000"/>
              </a:solidFill>
              <a:latin typeface="Arial"/>
              <a:ea typeface="Arial"/>
              <a:cs typeface="Arial"/>
              <a:sym typeface="Arial"/>
            </a:endParaRPr>
          </a:p>
        </p:txBody>
      </p:sp>
      <p:sp>
        <p:nvSpPr>
          <p:cNvPr id="267" name="Google Shape;267;p11"/>
          <p:cNvSpPr/>
          <p:nvPr/>
        </p:nvSpPr>
        <p:spPr>
          <a:xfrm>
            <a:off x="492863" y="364150"/>
            <a:ext cx="7782900" cy="5232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0" i="0" lang="en-GB" sz="2800" u="none" cap="none" strike="noStrike">
                <a:solidFill>
                  <a:srgbClr val="000000"/>
                </a:solidFill>
                <a:latin typeface="Arial"/>
                <a:ea typeface="Arial"/>
                <a:cs typeface="Arial"/>
                <a:sym typeface="Arial"/>
              </a:rPr>
              <a:t>Technology used to keep our possessions safe </a:t>
            </a:r>
            <a:endParaRPr b="0" i="0" sz="1400" u="none" cap="none" strike="noStrike">
              <a:solidFill>
                <a:srgbClr val="000000"/>
              </a:solidFill>
              <a:latin typeface="Arial"/>
              <a:ea typeface="Arial"/>
              <a:cs typeface="Arial"/>
              <a:sym typeface="Arial"/>
            </a:endParaRPr>
          </a:p>
        </p:txBody>
      </p:sp>
      <p:sp>
        <p:nvSpPr>
          <p:cNvPr id="268" name="Google Shape;268;p11"/>
          <p:cNvSpPr/>
          <p:nvPr/>
        </p:nvSpPr>
        <p:spPr>
          <a:xfrm>
            <a:off x="2673350" y="3087341"/>
            <a:ext cx="5343525" cy="138499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11"/>
          <p:cNvSpPr/>
          <p:nvPr/>
        </p:nvSpPr>
        <p:spPr>
          <a:xfrm>
            <a:off x="492864" y="931913"/>
            <a:ext cx="5343600" cy="1600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11"/>
          <p:cNvSpPr/>
          <p:nvPr/>
        </p:nvSpPr>
        <p:spPr>
          <a:xfrm>
            <a:off x="-3342750" y="1029766"/>
            <a:ext cx="5343600" cy="1600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1" name="Google Shape;271;p11"/>
          <p:cNvPicPr preferRelativeResize="0"/>
          <p:nvPr/>
        </p:nvPicPr>
        <p:blipFill rotWithShape="1">
          <a:blip r:embed="rId3">
            <a:alphaModFix/>
          </a:blip>
          <a:srcRect b="0" l="0" r="0" t="0"/>
          <a:stretch/>
        </p:blipFill>
        <p:spPr>
          <a:xfrm>
            <a:off x="865975" y="1126950"/>
            <a:ext cx="3974376" cy="2652900"/>
          </a:xfrm>
          <a:prstGeom prst="rect">
            <a:avLst/>
          </a:prstGeom>
          <a:noFill/>
          <a:ln>
            <a:noFill/>
          </a:ln>
        </p:spPr>
      </p:pic>
      <p:pic>
        <p:nvPicPr>
          <p:cNvPr id="272" name="Google Shape;272;p11"/>
          <p:cNvPicPr preferRelativeResize="0"/>
          <p:nvPr/>
        </p:nvPicPr>
        <p:blipFill rotWithShape="1">
          <a:blip r:embed="rId4">
            <a:alphaModFix/>
          </a:blip>
          <a:srcRect b="0" l="0" r="0" t="0"/>
          <a:stretch/>
        </p:blipFill>
        <p:spPr>
          <a:xfrm>
            <a:off x="6152325" y="1126950"/>
            <a:ext cx="3974377" cy="2652900"/>
          </a:xfrm>
          <a:prstGeom prst="rect">
            <a:avLst/>
          </a:prstGeom>
          <a:noFill/>
          <a:ln>
            <a:noFill/>
          </a:ln>
        </p:spPr>
      </p:pic>
      <p:pic>
        <p:nvPicPr>
          <p:cNvPr id="273" name="Google Shape;273;p11"/>
          <p:cNvPicPr preferRelativeResize="0"/>
          <p:nvPr/>
        </p:nvPicPr>
        <p:blipFill rotWithShape="1">
          <a:blip r:embed="rId5">
            <a:alphaModFix/>
          </a:blip>
          <a:srcRect b="0" l="0" r="0" t="0"/>
          <a:stretch/>
        </p:blipFill>
        <p:spPr>
          <a:xfrm>
            <a:off x="3603075" y="4019425"/>
            <a:ext cx="3974376" cy="26529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77" name="Shape 277"/>
        <p:cNvGrpSpPr/>
        <p:nvPr/>
      </p:nvGrpSpPr>
      <p:grpSpPr>
        <a:xfrm>
          <a:off x="0" y="0"/>
          <a:ext cx="0" cy="0"/>
          <a:chOff x="0" y="0"/>
          <a:chExt cx="0" cy="0"/>
        </a:xfrm>
      </p:grpSpPr>
      <p:sp>
        <p:nvSpPr>
          <p:cNvPr id="278" name="Google Shape;278;p12"/>
          <p:cNvSpPr/>
          <p:nvPr/>
        </p:nvSpPr>
        <p:spPr>
          <a:xfrm>
            <a:off x="0" y="0"/>
            <a:ext cx="10691813" cy="393470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Arial"/>
              <a:ea typeface="Arial"/>
              <a:cs typeface="Arial"/>
              <a:sym typeface="Arial"/>
            </a:endParaRPr>
          </a:p>
        </p:txBody>
      </p:sp>
      <p:sp>
        <p:nvSpPr>
          <p:cNvPr id="279" name="Google Shape;279;p12"/>
          <p:cNvSpPr txBox="1"/>
          <p:nvPr>
            <p:ph idx="12" type="sldNum"/>
          </p:nvPr>
        </p:nvSpPr>
        <p:spPr>
          <a:xfrm>
            <a:off x="9933364" y="7055696"/>
            <a:ext cx="370037" cy="151194"/>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SzPts val="800"/>
              <a:buNone/>
            </a:pPr>
            <a:fld id="{00000000-1234-1234-1234-123412341234}" type="slidenum">
              <a:rPr b="0" i="0" lang="en-GB" sz="800" u="none" cap="none" strike="noStrike">
                <a:solidFill>
                  <a:schemeClr val="lt1"/>
                </a:solidFill>
                <a:latin typeface="Arial"/>
                <a:ea typeface="Arial"/>
                <a:cs typeface="Arial"/>
                <a:sym typeface="Arial"/>
              </a:rPr>
              <a:t>‹#›</a:t>
            </a:fld>
            <a:endParaRPr b="0" i="0" sz="800" u="none" cap="none" strike="noStrike">
              <a:solidFill>
                <a:schemeClr val="lt1"/>
              </a:solidFill>
              <a:latin typeface="Arial"/>
              <a:ea typeface="Arial"/>
              <a:cs typeface="Arial"/>
              <a:sym typeface="Arial"/>
            </a:endParaRPr>
          </a:p>
        </p:txBody>
      </p:sp>
      <p:sp>
        <p:nvSpPr>
          <p:cNvPr id="280" name="Google Shape;280;p12"/>
          <p:cNvSpPr txBox="1"/>
          <p:nvPr/>
        </p:nvSpPr>
        <p:spPr>
          <a:xfrm>
            <a:off x="408089" y="335985"/>
            <a:ext cx="10587310" cy="900000"/>
          </a:xfrm>
          <a:prstGeom prst="rect">
            <a:avLst/>
          </a:prstGeom>
          <a:noFill/>
          <a:ln>
            <a:noFill/>
          </a:ln>
        </p:spPr>
        <p:txBody>
          <a:bodyPr anchorCtr="0" anchor="t" bIns="0" lIns="0" spcFirstLastPara="1" rIns="0" wrap="square" tIns="0">
            <a:normAutofit/>
          </a:bodyPr>
          <a:lstStyle/>
          <a:p>
            <a:pPr indent="0" lvl="0" marL="0" marR="0" rtl="0" algn="l">
              <a:lnSpc>
                <a:spcPct val="100000"/>
              </a:lnSpc>
              <a:spcBef>
                <a:spcPts val="0"/>
              </a:spcBef>
              <a:spcAft>
                <a:spcPts val="0"/>
              </a:spcAft>
              <a:buClr>
                <a:schemeClr val="dk1"/>
              </a:buClr>
              <a:buSzPts val="2400"/>
              <a:buFont typeface="Arial"/>
              <a:buNone/>
            </a:pPr>
            <a:r>
              <a:rPr b="1" i="0" lang="en-GB" sz="2400" u="none" cap="none" strike="noStrike">
                <a:solidFill>
                  <a:schemeClr val="dk1"/>
                </a:solidFill>
                <a:latin typeface="Arial"/>
                <a:ea typeface="Arial"/>
                <a:cs typeface="Arial"/>
                <a:sym typeface="Arial"/>
              </a:rPr>
              <a:t>Careers in tech used to keep possessions safe</a:t>
            </a:r>
            <a:endParaRPr b="0" i="0" sz="1400" u="none" cap="none" strike="noStrike">
              <a:solidFill>
                <a:srgbClr val="000000"/>
              </a:solidFill>
              <a:latin typeface="Arial"/>
              <a:ea typeface="Arial"/>
              <a:cs typeface="Arial"/>
              <a:sym typeface="Arial"/>
            </a:endParaRPr>
          </a:p>
        </p:txBody>
      </p:sp>
      <p:sp>
        <p:nvSpPr>
          <p:cNvPr id="281" name="Google Shape;281;p12"/>
          <p:cNvSpPr txBox="1"/>
          <p:nvPr/>
        </p:nvSpPr>
        <p:spPr>
          <a:xfrm>
            <a:off x="388413" y="7055696"/>
            <a:ext cx="2628000" cy="151194"/>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800"/>
              <a:buFont typeface="Arial"/>
              <a:buNone/>
            </a:pPr>
            <a:r>
              <a:rPr b="1" i="0" lang="en-GB" sz="800" u="none" cap="none" strike="noStrike">
                <a:solidFill>
                  <a:schemeClr val="lt1"/>
                </a:solidFill>
                <a:latin typeface="Arial"/>
                <a:ea typeface="Arial"/>
                <a:cs typeface="Arial"/>
                <a:sym typeface="Arial"/>
              </a:rPr>
              <a:t>#TechWeCan  </a:t>
            </a:r>
            <a:r>
              <a:rPr b="0" i="0" lang="en-GB" sz="800" u="none" cap="none" strike="noStrike">
                <a:solidFill>
                  <a:schemeClr val="lt1"/>
                </a:solidFill>
                <a:latin typeface="Arial"/>
                <a:ea typeface="Arial"/>
                <a:cs typeface="Arial"/>
                <a:sym typeface="Arial"/>
              </a:rPr>
              <a:t>|  Tech for Safety and Security  </a:t>
            </a:r>
            <a:endParaRPr b="0" i="0" sz="1400" u="none" cap="none" strike="noStrike">
              <a:solidFill>
                <a:srgbClr val="000000"/>
              </a:solidFill>
              <a:latin typeface="Arial"/>
              <a:ea typeface="Arial"/>
              <a:cs typeface="Arial"/>
              <a:sym typeface="Arial"/>
            </a:endParaRPr>
          </a:p>
        </p:txBody>
      </p:sp>
      <p:sp>
        <p:nvSpPr>
          <p:cNvPr id="282" name="Google Shape;282;p12"/>
          <p:cNvSpPr txBox="1"/>
          <p:nvPr>
            <p:ph idx="1" type="body"/>
          </p:nvPr>
        </p:nvSpPr>
        <p:spPr>
          <a:xfrm>
            <a:off x="388413" y="1512604"/>
            <a:ext cx="9914987" cy="5400000"/>
          </a:xfrm>
          <a:prstGeom prst="rect">
            <a:avLst/>
          </a:prstGeom>
          <a:noFill/>
          <a:ln>
            <a:noFill/>
          </a:ln>
        </p:spPr>
        <p:txBody>
          <a:bodyPr anchorCtr="0" anchor="t" bIns="0" lIns="0" spcFirstLastPara="1" rIns="0" wrap="square" tIns="0">
            <a:noAutofit/>
          </a:bodyPr>
          <a:lstStyle/>
          <a:p>
            <a:pPr indent="-228600" lvl="0" marL="457200" rtl="0" algn="l">
              <a:lnSpc>
                <a:spcPct val="100000"/>
              </a:lnSpc>
              <a:spcBef>
                <a:spcPts val="0"/>
              </a:spcBef>
              <a:spcAft>
                <a:spcPts val="0"/>
              </a:spcAft>
              <a:buClr>
                <a:schemeClr val="lt1"/>
              </a:buClr>
              <a:buSzPts val="1600"/>
              <a:buNone/>
            </a:pPr>
            <a:r>
              <a:t/>
            </a:r>
            <a:endParaRPr/>
          </a:p>
        </p:txBody>
      </p:sp>
      <p:sp>
        <p:nvSpPr>
          <p:cNvPr id="283" name="Google Shape;283;p12"/>
          <p:cNvSpPr txBox="1"/>
          <p:nvPr/>
        </p:nvSpPr>
        <p:spPr>
          <a:xfrm>
            <a:off x="6008693" y="4234681"/>
            <a:ext cx="3733800" cy="1493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0" i="0" lang="en-GB" sz="1800" u="none" cap="none" strike="noStrike">
                <a:solidFill>
                  <a:srgbClr val="FFFFFF"/>
                </a:solidFill>
                <a:latin typeface="Arial"/>
                <a:ea typeface="Arial"/>
                <a:cs typeface="Arial"/>
                <a:sym typeface="Arial"/>
              </a:rPr>
              <a:t>As a Digital Marketers, you could specialise in using tech to market and advertise products. This includes things like creating adverts for social media, designing information to market a product on a website or creating emails and messages to try and persuade more people to buy a product.</a:t>
            </a:r>
            <a:endParaRPr b="0" i="0" sz="1800" u="none" cap="none" strike="noStrike">
              <a:solidFill>
                <a:srgbClr val="FFFFFF"/>
              </a:solidFill>
              <a:latin typeface="Arial"/>
              <a:ea typeface="Arial"/>
              <a:cs typeface="Arial"/>
              <a:sym typeface="Arial"/>
            </a:endParaRPr>
          </a:p>
        </p:txBody>
      </p:sp>
      <p:sp>
        <p:nvSpPr>
          <p:cNvPr id="284" name="Google Shape;284;p12"/>
          <p:cNvSpPr txBox="1"/>
          <p:nvPr/>
        </p:nvSpPr>
        <p:spPr>
          <a:xfrm>
            <a:off x="6266416" y="1235974"/>
            <a:ext cx="3081900" cy="1208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accent3"/>
              </a:buClr>
              <a:buSzPts val="2000"/>
              <a:buFont typeface="Arial"/>
              <a:buNone/>
            </a:pPr>
            <a:r>
              <a:rPr b="0" i="0" lang="en-GB" sz="2000" u="none" cap="none" strike="noStrike">
                <a:solidFill>
                  <a:schemeClr val="accent3"/>
                </a:solidFill>
                <a:latin typeface="Arial"/>
                <a:ea typeface="Arial"/>
                <a:cs typeface="Arial"/>
                <a:sym typeface="Arial"/>
              </a:rPr>
              <a:t>Digital Marketer   </a:t>
            </a:r>
            <a:endParaRPr b="0" i="0" sz="1400" u="none" cap="none" strike="noStrike">
              <a:solidFill>
                <a:srgbClr val="000000"/>
              </a:solidFill>
              <a:latin typeface="Arial"/>
              <a:ea typeface="Arial"/>
              <a:cs typeface="Arial"/>
              <a:sym typeface="Arial"/>
            </a:endParaRPr>
          </a:p>
        </p:txBody>
      </p:sp>
      <p:pic>
        <p:nvPicPr>
          <p:cNvPr descr="The job of the 'Product Designer' and its importance in a startup | by  Carlos Beneyto | UX Collective" id="285" name="Google Shape;285;p12"/>
          <p:cNvPicPr preferRelativeResize="0"/>
          <p:nvPr/>
        </p:nvPicPr>
        <p:blipFill rotWithShape="1">
          <a:blip r:embed="rId3">
            <a:alphaModFix/>
          </a:blip>
          <a:srcRect b="0" l="0" r="0" t="0"/>
          <a:stretch/>
        </p:blipFill>
        <p:spPr>
          <a:xfrm>
            <a:off x="1272626" y="1583675"/>
            <a:ext cx="3431451" cy="2060125"/>
          </a:xfrm>
          <a:prstGeom prst="rect">
            <a:avLst/>
          </a:prstGeom>
          <a:noFill/>
          <a:ln>
            <a:noFill/>
          </a:ln>
        </p:spPr>
      </p:pic>
      <p:sp>
        <p:nvSpPr>
          <p:cNvPr id="286" name="Google Shape;286;p12"/>
          <p:cNvSpPr txBox="1"/>
          <p:nvPr/>
        </p:nvSpPr>
        <p:spPr>
          <a:xfrm>
            <a:off x="1213425" y="4104325"/>
            <a:ext cx="3644700" cy="212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Arial"/>
                <a:ea typeface="Arial"/>
                <a:cs typeface="Arial"/>
                <a:sym typeface="Arial"/>
              </a:rPr>
              <a:t>As a product designer, you could design and create new products or improve existing ones. This could be the techy gadgets of the future which we can all use to protect ourselves and our possessions.</a:t>
            </a:r>
            <a:r>
              <a:rPr b="0" i="0" lang="en-GB" sz="1800" u="none" cap="none" strike="noStrike">
                <a:solidFill>
                  <a:srgbClr val="FFFFFF"/>
                </a:solidFill>
                <a:latin typeface="Arial"/>
                <a:ea typeface="Arial"/>
                <a:cs typeface="Arial"/>
                <a:sym typeface="Arial"/>
              </a:rPr>
              <a:t> </a:t>
            </a:r>
            <a:endParaRPr b="0" i="0" sz="1800" u="none" cap="none" strike="noStrike">
              <a:solidFill>
                <a:srgbClr val="FFFFFF"/>
              </a:solidFill>
              <a:latin typeface="Arial"/>
              <a:ea typeface="Arial"/>
              <a:cs typeface="Arial"/>
              <a:sym typeface="Arial"/>
            </a:endParaRPr>
          </a:p>
        </p:txBody>
      </p:sp>
      <p:sp>
        <p:nvSpPr>
          <p:cNvPr id="287" name="Google Shape;287;p12"/>
          <p:cNvSpPr txBox="1"/>
          <p:nvPr/>
        </p:nvSpPr>
        <p:spPr>
          <a:xfrm>
            <a:off x="1367441" y="1235963"/>
            <a:ext cx="3081900" cy="1208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accent3"/>
              </a:buClr>
              <a:buSzPts val="2000"/>
              <a:buFont typeface="Arial"/>
              <a:buNone/>
            </a:pPr>
            <a:r>
              <a:rPr b="0" i="0" lang="en-GB" sz="2000" u="none" cap="none" strike="noStrike">
                <a:solidFill>
                  <a:schemeClr val="accent3"/>
                </a:solidFill>
                <a:latin typeface="Arial"/>
                <a:ea typeface="Arial"/>
                <a:cs typeface="Arial"/>
                <a:sym typeface="Arial"/>
              </a:rPr>
              <a:t>Product Designer   </a:t>
            </a:r>
            <a:endParaRPr b="0" i="0" sz="1400" u="none" cap="none" strike="noStrike">
              <a:solidFill>
                <a:srgbClr val="000000"/>
              </a:solidFill>
              <a:latin typeface="Arial"/>
              <a:ea typeface="Arial"/>
              <a:cs typeface="Arial"/>
              <a:sym typeface="Arial"/>
            </a:endParaRPr>
          </a:p>
        </p:txBody>
      </p:sp>
      <p:pic>
        <p:nvPicPr>
          <p:cNvPr id="288" name="Google Shape;288;p12"/>
          <p:cNvPicPr preferRelativeResize="0"/>
          <p:nvPr/>
        </p:nvPicPr>
        <p:blipFill rotWithShape="1">
          <a:blip r:embed="rId4">
            <a:alphaModFix/>
          </a:blip>
          <a:srcRect b="0" l="0" r="0" t="0"/>
          <a:stretch/>
        </p:blipFill>
        <p:spPr>
          <a:xfrm>
            <a:off x="6008688" y="1594125"/>
            <a:ext cx="3431449" cy="20392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92" name="Shape 292"/>
        <p:cNvGrpSpPr/>
        <p:nvPr/>
      </p:nvGrpSpPr>
      <p:grpSpPr>
        <a:xfrm>
          <a:off x="0" y="0"/>
          <a:ext cx="0" cy="0"/>
          <a:chOff x="0" y="0"/>
          <a:chExt cx="0" cy="0"/>
        </a:xfrm>
      </p:grpSpPr>
      <p:sp>
        <p:nvSpPr>
          <p:cNvPr id="293" name="Google Shape;293;p13"/>
          <p:cNvSpPr/>
          <p:nvPr/>
        </p:nvSpPr>
        <p:spPr>
          <a:xfrm>
            <a:off x="0" y="1231129"/>
            <a:ext cx="10691812" cy="5438197"/>
          </a:xfrm>
          <a:prstGeom prst="rect">
            <a:avLst/>
          </a:prstGeom>
          <a:solidFill>
            <a:schemeClr val="lt1"/>
          </a:solidFill>
          <a:ln>
            <a:noFill/>
          </a:ln>
        </p:spPr>
        <p:txBody>
          <a:bodyPr anchorCtr="0" anchor="t" bIns="94700" lIns="216000" spcFirstLastPara="1" rIns="72000" wrap="square" tIns="288000">
            <a:noAutofit/>
          </a:bodyPr>
          <a:lstStyle/>
          <a:p>
            <a:pPr indent="0" lvl="0" marL="180975"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94" name="Google Shape;294;p13"/>
          <p:cNvSpPr txBox="1"/>
          <p:nvPr>
            <p:ph type="title"/>
          </p:nvPr>
        </p:nvSpPr>
        <p:spPr>
          <a:xfrm>
            <a:off x="388414" y="278389"/>
            <a:ext cx="9914986" cy="9000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Clr>
                <a:schemeClr val="lt1"/>
              </a:buClr>
              <a:buSzPts val="2520"/>
              <a:buFont typeface="Arial"/>
              <a:buNone/>
            </a:pPr>
            <a:r>
              <a:rPr lang="en-GB" sz="2268"/>
              <a:t>Your challenge: Design a piece of wearable or portable safety tech and label your diagram to explain how it helps keep the user safe. </a:t>
            </a:r>
            <a:endParaRPr sz="2520"/>
          </a:p>
        </p:txBody>
      </p:sp>
      <p:sp>
        <p:nvSpPr>
          <p:cNvPr id="295" name="Google Shape;295;p13"/>
          <p:cNvSpPr txBox="1"/>
          <p:nvPr>
            <p:ph idx="12" type="sldNum"/>
          </p:nvPr>
        </p:nvSpPr>
        <p:spPr>
          <a:xfrm>
            <a:off x="9933364" y="7055696"/>
            <a:ext cx="370037" cy="151194"/>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800"/>
              <a:buNone/>
            </a:pPr>
            <a:fld id="{00000000-1234-1234-1234-123412341234}" type="slidenum">
              <a:rPr lang="en-GB"/>
              <a:t>‹#›</a:t>
            </a:fld>
            <a:endParaRPr/>
          </a:p>
        </p:txBody>
      </p:sp>
      <p:sp>
        <p:nvSpPr>
          <p:cNvPr id="296" name="Google Shape;296;p13"/>
          <p:cNvSpPr/>
          <p:nvPr/>
        </p:nvSpPr>
        <p:spPr>
          <a:xfrm>
            <a:off x="2923673" y="6669326"/>
            <a:ext cx="7768139" cy="707846"/>
          </a:xfrm>
          <a:prstGeom prst="rect">
            <a:avLst/>
          </a:prstGeom>
          <a:solidFill>
            <a:schemeClr val="accent3"/>
          </a:solidFill>
          <a:ln>
            <a:noFill/>
          </a:ln>
        </p:spPr>
        <p:txBody>
          <a:bodyPr anchorCtr="0" anchor="ctr" bIns="45700" lIns="91425" spcFirstLastPara="1" rIns="91425" wrap="square" tIns="45700">
            <a:noAutofit/>
          </a:bodyPr>
          <a:lstStyle/>
          <a:p>
            <a:pPr indent="0" lvl="0" marL="76200" marR="105410" rtl="0" algn="l">
              <a:lnSpc>
                <a:spcPct val="100000"/>
              </a:lnSpc>
              <a:spcBef>
                <a:spcPts val="0"/>
              </a:spcBef>
              <a:spcAft>
                <a:spcPts val="0"/>
              </a:spcAft>
              <a:buClr>
                <a:srgbClr val="000000"/>
              </a:buClr>
              <a:buSzPts val="2000"/>
              <a:buFont typeface="Arial"/>
              <a:buNone/>
            </a:pPr>
            <a:r>
              <a:rPr b="0" i="0" lang="en-GB" sz="2000" u="none" cap="none" strike="noStrike">
                <a:solidFill>
                  <a:schemeClr val="lt1"/>
                </a:solidFill>
                <a:latin typeface="Arial"/>
                <a:ea typeface="Arial"/>
                <a:cs typeface="Arial"/>
                <a:sym typeface="Arial"/>
              </a:rPr>
              <a:t>Please ask your parents to share your work on social media using #TechWeCan or email us at info@techshecan.org</a:t>
            </a:r>
            <a:endParaRPr b="0" i="0" sz="2000" u="none" cap="none" strike="noStrike">
              <a:solidFill>
                <a:schemeClr val="lt1"/>
              </a:solidFill>
              <a:latin typeface="Arial"/>
              <a:ea typeface="Arial"/>
              <a:cs typeface="Arial"/>
              <a:sym typeface="Arial"/>
            </a:endParaRPr>
          </a:p>
        </p:txBody>
      </p:sp>
      <p:sp>
        <p:nvSpPr>
          <p:cNvPr id="297" name="Google Shape;297;p13"/>
          <p:cNvSpPr txBox="1"/>
          <p:nvPr/>
        </p:nvSpPr>
        <p:spPr>
          <a:xfrm>
            <a:off x="388412" y="6988450"/>
            <a:ext cx="2628000" cy="151194"/>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800"/>
              <a:buFont typeface="Arial"/>
              <a:buNone/>
            </a:pPr>
            <a:r>
              <a:rPr b="1" i="0" lang="en-GB" sz="800" u="none" cap="none" strike="noStrike">
                <a:solidFill>
                  <a:schemeClr val="lt1"/>
                </a:solidFill>
                <a:latin typeface="Arial"/>
                <a:ea typeface="Arial"/>
                <a:cs typeface="Arial"/>
                <a:sym typeface="Arial"/>
              </a:rPr>
              <a:t>Tech We Can  </a:t>
            </a:r>
            <a:r>
              <a:rPr b="0" i="0" lang="en-GB" sz="800" u="none" cap="none" strike="noStrike">
                <a:solidFill>
                  <a:schemeClr val="lt1"/>
                </a:solidFill>
                <a:latin typeface="Arial"/>
                <a:ea typeface="Arial"/>
                <a:cs typeface="Arial"/>
                <a:sym typeface="Arial"/>
              </a:rPr>
              <a:t>|  Tech for Safety and Security </a:t>
            </a:r>
            <a:endParaRPr b="0" i="0" sz="1400" u="none" cap="none" strike="noStrike">
              <a:solidFill>
                <a:srgbClr val="000000"/>
              </a:solidFill>
              <a:latin typeface="Arial"/>
              <a:ea typeface="Arial"/>
              <a:cs typeface="Arial"/>
              <a:sym typeface="Arial"/>
            </a:endParaRPr>
          </a:p>
        </p:txBody>
      </p:sp>
      <p:pic>
        <p:nvPicPr>
          <p:cNvPr descr="You've heard of AR glasses, but this startup wants to make them into  contact lenses - CNET" id="298" name="Google Shape;298;p13"/>
          <p:cNvPicPr preferRelativeResize="0"/>
          <p:nvPr/>
        </p:nvPicPr>
        <p:blipFill rotWithShape="1">
          <a:blip r:embed="rId3">
            <a:alphaModFix/>
          </a:blip>
          <a:srcRect b="0" l="0" r="0" t="0"/>
          <a:stretch/>
        </p:blipFill>
        <p:spPr>
          <a:xfrm>
            <a:off x="120944" y="1591257"/>
            <a:ext cx="3331863" cy="2078182"/>
          </a:xfrm>
          <a:prstGeom prst="rect">
            <a:avLst/>
          </a:prstGeom>
          <a:noFill/>
          <a:ln>
            <a:noFill/>
          </a:ln>
        </p:spPr>
      </p:pic>
      <p:pic>
        <p:nvPicPr>
          <p:cNvPr descr="The Best Smart Helmets for 2019 | Digital Trends" id="299" name="Google Shape;299;p13"/>
          <p:cNvPicPr preferRelativeResize="0"/>
          <p:nvPr/>
        </p:nvPicPr>
        <p:blipFill rotWithShape="1">
          <a:blip r:embed="rId4">
            <a:alphaModFix/>
          </a:blip>
          <a:srcRect b="0" l="0" r="0" t="0"/>
          <a:stretch/>
        </p:blipFill>
        <p:spPr>
          <a:xfrm>
            <a:off x="111871" y="4130291"/>
            <a:ext cx="3331863" cy="2078182"/>
          </a:xfrm>
          <a:prstGeom prst="rect">
            <a:avLst/>
          </a:prstGeom>
          <a:noFill/>
          <a:ln>
            <a:noFill/>
          </a:ln>
        </p:spPr>
      </p:pic>
      <p:pic>
        <p:nvPicPr>
          <p:cNvPr descr="Futuristic Watches Online - Buy Futuristic Watches | Newtechstore.eu" id="300" name="Google Shape;300;p13"/>
          <p:cNvPicPr preferRelativeResize="0"/>
          <p:nvPr/>
        </p:nvPicPr>
        <p:blipFill rotWithShape="1">
          <a:blip r:embed="rId5">
            <a:alphaModFix/>
          </a:blip>
          <a:srcRect b="0" l="0" r="0" t="0"/>
          <a:stretch/>
        </p:blipFill>
        <p:spPr>
          <a:xfrm>
            <a:off x="3689048" y="1591256"/>
            <a:ext cx="3331863" cy="2078182"/>
          </a:xfrm>
          <a:prstGeom prst="rect">
            <a:avLst/>
          </a:prstGeom>
          <a:noFill/>
          <a:ln>
            <a:noFill/>
          </a:ln>
        </p:spPr>
      </p:pic>
      <p:pic>
        <p:nvPicPr>
          <p:cNvPr descr="Beyond fashion: How smart fabrics are changing the game across industries |  Software Design Solutions" id="301" name="Google Shape;301;p13"/>
          <p:cNvPicPr preferRelativeResize="0"/>
          <p:nvPr/>
        </p:nvPicPr>
        <p:blipFill rotWithShape="1">
          <a:blip r:embed="rId6">
            <a:alphaModFix/>
          </a:blip>
          <a:srcRect b="0" l="0" r="0" t="0"/>
          <a:stretch/>
        </p:blipFill>
        <p:spPr>
          <a:xfrm>
            <a:off x="7248079" y="1591257"/>
            <a:ext cx="3331863" cy="2078182"/>
          </a:xfrm>
          <a:prstGeom prst="rect">
            <a:avLst/>
          </a:prstGeom>
          <a:noFill/>
          <a:ln>
            <a:noFill/>
          </a:ln>
        </p:spPr>
      </p:pic>
      <p:pic>
        <p:nvPicPr>
          <p:cNvPr descr="Lifeline24 | Personal Alarm Service for the Elderly | 32p a day" id="302" name="Google Shape;302;p13"/>
          <p:cNvPicPr preferRelativeResize="0"/>
          <p:nvPr/>
        </p:nvPicPr>
        <p:blipFill rotWithShape="1">
          <a:blip r:embed="rId7">
            <a:alphaModFix/>
          </a:blip>
          <a:srcRect b="0" l="0" r="0" t="0"/>
          <a:stretch/>
        </p:blipFill>
        <p:spPr>
          <a:xfrm>
            <a:off x="3689048" y="4130291"/>
            <a:ext cx="3331863" cy="2078182"/>
          </a:xfrm>
          <a:prstGeom prst="rect">
            <a:avLst/>
          </a:prstGeom>
          <a:noFill/>
          <a:ln>
            <a:noFill/>
          </a:ln>
        </p:spPr>
      </p:pic>
      <p:pic>
        <p:nvPicPr>
          <p:cNvPr descr="HYDROGEN ONE: Princess Leia's smartphone by Jose Antunes - ProVideo  Coalition" id="303" name="Google Shape;303;p13"/>
          <p:cNvPicPr preferRelativeResize="0"/>
          <p:nvPr/>
        </p:nvPicPr>
        <p:blipFill rotWithShape="1">
          <a:blip r:embed="rId8">
            <a:alphaModFix/>
          </a:blip>
          <a:srcRect b="0" l="0" r="0" t="0"/>
          <a:stretch/>
        </p:blipFill>
        <p:spPr>
          <a:xfrm>
            <a:off x="7198705" y="4130291"/>
            <a:ext cx="3331863" cy="207818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0A0FA"/>
        </a:solidFill>
      </p:bgPr>
    </p:bg>
    <p:spTree>
      <p:nvGrpSpPr>
        <p:cNvPr id="307" name="Shape 307"/>
        <p:cNvGrpSpPr/>
        <p:nvPr/>
      </p:nvGrpSpPr>
      <p:grpSpPr>
        <a:xfrm>
          <a:off x="0" y="0"/>
          <a:ext cx="0" cy="0"/>
          <a:chOff x="0" y="0"/>
          <a:chExt cx="0" cy="0"/>
        </a:xfrm>
      </p:grpSpPr>
      <p:sp>
        <p:nvSpPr>
          <p:cNvPr id="308" name="Google Shape;308;p14"/>
          <p:cNvSpPr txBox="1"/>
          <p:nvPr>
            <p:ph type="title"/>
          </p:nvPr>
        </p:nvSpPr>
        <p:spPr>
          <a:xfrm>
            <a:off x="352009" y="1355590"/>
            <a:ext cx="4729800" cy="2178600"/>
          </a:xfrm>
          <a:prstGeom prst="rect">
            <a:avLst/>
          </a:prstGeom>
          <a:noFill/>
          <a:ln>
            <a:noFill/>
          </a:ln>
        </p:spPr>
        <p:txBody>
          <a:bodyPr anchorCtr="0" anchor="b" bIns="116050" lIns="116050" spcFirstLastPara="1" rIns="116050" wrap="square" tIns="116050">
            <a:noAutofit/>
          </a:bodyPr>
          <a:lstStyle/>
          <a:p>
            <a:pPr indent="0" lvl="0" marL="0" rtl="0" algn="l">
              <a:lnSpc>
                <a:spcPct val="100000"/>
              </a:lnSpc>
              <a:spcBef>
                <a:spcPts val="0"/>
              </a:spcBef>
              <a:spcAft>
                <a:spcPts val="0"/>
              </a:spcAft>
              <a:buSzPts val="5300"/>
              <a:buNone/>
            </a:pPr>
            <a:r>
              <a:rPr lang="en-GB" sz="1800">
                <a:solidFill>
                  <a:schemeClr val="lt1"/>
                </a:solidFill>
              </a:rPr>
              <a:t>“Our Tech We Can lesson plans are part of our commitment to upskill the communities we’re part of - without urgent attention, many risk getting left behind as technology changes how we live and work. The current crisis we face has provided a stark reminder of the critical value of skills in science and technology.”</a:t>
            </a:r>
            <a:endParaRPr sz="1800">
              <a:solidFill>
                <a:schemeClr val="lt1"/>
              </a:solidFill>
            </a:endParaRPr>
          </a:p>
          <a:p>
            <a:pPr indent="0" lvl="0" marL="0" rtl="0" algn="l">
              <a:spcBef>
                <a:spcPts val="1300"/>
              </a:spcBef>
              <a:spcAft>
                <a:spcPts val="1300"/>
              </a:spcAft>
              <a:buClr>
                <a:schemeClr val="dk1"/>
              </a:buClr>
              <a:buSzPts val="5300"/>
              <a:buFont typeface="Arial"/>
              <a:buNone/>
            </a:pPr>
            <a:r>
              <a:rPr b="1" lang="en-GB" sz="1300">
                <a:solidFill>
                  <a:schemeClr val="lt1"/>
                </a:solidFill>
              </a:rPr>
              <a:t>Sheridan Ash, Co-CEO Tech She Can </a:t>
            </a:r>
            <a:endParaRPr b="1" sz="1300">
              <a:solidFill>
                <a:schemeClr val="lt1"/>
              </a:solidFill>
            </a:endParaRPr>
          </a:p>
        </p:txBody>
      </p:sp>
      <p:pic>
        <p:nvPicPr>
          <p:cNvPr id="309" name="Google Shape;309;p14"/>
          <p:cNvPicPr preferRelativeResize="0"/>
          <p:nvPr/>
        </p:nvPicPr>
        <p:blipFill rotWithShape="1">
          <a:blip r:embed="rId3">
            <a:alphaModFix/>
          </a:blip>
          <a:srcRect b="0" l="0" r="0" t="0"/>
          <a:stretch/>
        </p:blipFill>
        <p:spPr>
          <a:xfrm>
            <a:off x="0" y="4199761"/>
            <a:ext cx="5344509" cy="2672301"/>
          </a:xfrm>
          <a:prstGeom prst="rect">
            <a:avLst/>
          </a:prstGeom>
          <a:noFill/>
          <a:ln>
            <a:noFill/>
          </a:ln>
        </p:spPr>
      </p:pic>
      <p:sp>
        <p:nvSpPr>
          <p:cNvPr id="310" name="Google Shape;310;p14"/>
          <p:cNvSpPr txBox="1"/>
          <p:nvPr/>
        </p:nvSpPr>
        <p:spPr>
          <a:xfrm>
            <a:off x="5610623" y="312139"/>
            <a:ext cx="4818900" cy="3468000"/>
          </a:xfrm>
          <a:prstGeom prst="rect">
            <a:avLst/>
          </a:prstGeom>
          <a:noFill/>
          <a:ln>
            <a:noFill/>
          </a:ln>
        </p:spPr>
        <p:txBody>
          <a:bodyPr anchorCtr="0" anchor="t" bIns="116050" lIns="116050" spcFirstLastPara="1" rIns="116050" wrap="square" tIns="116050">
            <a:noAutofit/>
          </a:bodyPr>
          <a:lstStyle/>
          <a:p>
            <a:pPr indent="0" lvl="0" marL="0" marR="0" rtl="0" algn="l">
              <a:lnSpc>
                <a:spcPct val="100000"/>
              </a:lnSpc>
              <a:spcBef>
                <a:spcPts val="0"/>
              </a:spcBef>
              <a:spcAft>
                <a:spcPts val="0"/>
              </a:spcAft>
              <a:buClr>
                <a:srgbClr val="000000"/>
              </a:buClr>
              <a:buSzPts val="1500"/>
              <a:buFont typeface="Arial"/>
              <a:buNone/>
            </a:pPr>
            <a:r>
              <a:rPr b="1" i="0" lang="en-GB" sz="1500" u="none" cap="none" strike="noStrike">
                <a:solidFill>
                  <a:schemeClr val="dk1"/>
                </a:solidFill>
                <a:latin typeface="Arial"/>
                <a:ea typeface="Arial"/>
                <a:cs typeface="Arial"/>
                <a:sym typeface="Arial"/>
              </a:rPr>
              <a:t>For more information about Tech She Can and free access to all of the Tech We Can resources we have spoke about today, please visit: </a:t>
            </a:r>
            <a:r>
              <a:rPr b="0" i="0" lang="en-GB" sz="1800" u="sng" cap="none" strike="noStrike">
                <a:solidFill>
                  <a:schemeClr val="hlink"/>
                </a:solidFill>
                <a:latin typeface="Arial"/>
                <a:ea typeface="Arial"/>
                <a:cs typeface="Arial"/>
                <a:sym typeface="Arial"/>
                <a:hlinkClick r:id="rId4"/>
              </a:rPr>
              <a:t>https://www.techshecan.org/</a:t>
            </a:r>
            <a:endParaRPr b="0" i="0" sz="1800" u="none" cap="none" strike="noStrike">
              <a:solidFill>
                <a:srgbClr val="1155CC"/>
              </a:solidFill>
              <a:latin typeface="Arial"/>
              <a:ea typeface="Arial"/>
              <a:cs typeface="Arial"/>
              <a:sym typeface="Arial"/>
            </a:endParaRPr>
          </a:p>
          <a:p>
            <a:pPr indent="0" lvl="0" marL="0" marR="0" rtl="0" algn="l">
              <a:lnSpc>
                <a:spcPct val="100000"/>
              </a:lnSpc>
              <a:spcBef>
                <a:spcPts val="130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1300"/>
              </a:spcBef>
              <a:spcAft>
                <a:spcPts val="1300"/>
              </a:spcAft>
              <a:buClr>
                <a:srgbClr val="000000"/>
              </a:buClr>
              <a:buSzPts val="1800"/>
              <a:buFont typeface="Arial"/>
              <a:buNone/>
            </a:pPr>
            <a:r>
              <a:rPr b="0" i="0" lang="en-GB" sz="1800" u="none" cap="none" strike="noStrike">
                <a:solidFill>
                  <a:srgbClr val="000000"/>
                </a:solidFill>
                <a:latin typeface="Arial"/>
                <a:ea typeface="Arial"/>
                <a:cs typeface="Arial"/>
                <a:sym typeface="Arial"/>
              </a:rPr>
              <a:t>Follow the hashtags #TechSheCan and #TechWeCan to stay up to date with us on social media. </a:t>
            </a:r>
            <a:endParaRPr b="0" i="0" sz="1800" u="none" cap="none" strike="noStrike">
              <a:solidFill>
                <a:srgbClr val="000000"/>
              </a:solidFill>
              <a:latin typeface="Arial"/>
              <a:ea typeface="Arial"/>
              <a:cs typeface="Arial"/>
              <a:sym typeface="Arial"/>
            </a:endParaRPr>
          </a:p>
        </p:txBody>
      </p:sp>
      <p:pic>
        <p:nvPicPr>
          <p:cNvPr id="311" name="Google Shape;311;p14"/>
          <p:cNvPicPr preferRelativeResize="0"/>
          <p:nvPr/>
        </p:nvPicPr>
        <p:blipFill rotWithShape="1">
          <a:blip r:embed="rId5">
            <a:alphaModFix/>
          </a:blip>
          <a:srcRect b="0" l="0" r="0" t="0"/>
          <a:stretch/>
        </p:blipFill>
        <p:spPr>
          <a:xfrm>
            <a:off x="5685690" y="5060580"/>
            <a:ext cx="2187845" cy="1849244"/>
          </a:xfrm>
          <a:prstGeom prst="rect">
            <a:avLst/>
          </a:prstGeom>
          <a:noFill/>
          <a:ln>
            <a:noFill/>
          </a:ln>
        </p:spPr>
      </p:pic>
      <p:pic>
        <p:nvPicPr>
          <p:cNvPr id="312" name="Google Shape;312;p14"/>
          <p:cNvPicPr preferRelativeResize="0"/>
          <p:nvPr/>
        </p:nvPicPr>
        <p:blipFill rotWithShape="1">
          <a:blip r:embed="rId6">
            <a:alphaModFix/>
          </a:blip>
          <a:srcRect b="0" l="0" r="0" t="0"/>
          <a:stretch/>
        </p:blipFill>
        <p:spPr>
          <a:xfrm>
            <a:off x="8170592" y="5060580"/>
            <a:ext cx="2362399" cy="1849245"/>
          </a:xfrm>
          <a:prstGeom prst="rect">
            <a:avLst/>
          </a:prstGeom>
          <a:noFill/>
          <a:ln>
            <a:noFill/>
          </a:ln>
        </p:spPr>
      </p:pic>
      <p:pic>
        <p:nvPicPr>
          <p:cNvPr id="313" name="Google Shape;313;p14"/>
          <p:cNvPicPr preferRelativeResize="0"/>
          <p:nvPr/>
        </p:nvPicPr>
        <p:blipFill rotWithShape="1">
          <a:blip r:embed="rId7">
            <a:alphaModFix/>
          </a:blip>
          <a:srcRect b="0" l="0" r="0" t="0"/>
          <a:stretch/>
        </p:blipFill>
        <p:spPr>
          <a:xfrm>
            <a:off x="4123663" y="3458035"/>
            <a:ext cx="1220834" cy="122083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47" name="Shape 147"/>
        <p:cNvGrpSpPr/>
        <p:nvPr/>
      </p:nvGrpSpPr>
      <p:grpSpPr>
        <a:xfrm>
          <a:off x="0" y="0"/>
          <a:ext cx="0" cy="0"/>
          <a:chOff x="0" y="0"/>
          <a:chExt cx="0" cy="0"/>
        </a:xfrm>
      </p:grpSpPr>
      <p:sp>
        <p:nvSpPr>
          <p:cNvPr id="148" name="Google Shape;148;p2"/>
          <p:cNvSpPr txBox="1"/>
          <p:nvPr>
            <p:ph type="title"/>
          </p:nvPr>
        </p:nvSpPr>
        <p:spPr>
          <a:xfrm>
            <a:off x="388414" y="365104"/>
            <a:ext cx="9914986" cy="9000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SzPts val="2800"/>
              <a:buNone/>
            </a:pPr>
            <a:r>
              <a:rPr lang="en-GB"/>
              <a:t>Where can you go to get advice and guidance about keeping safe online? </a:t>
            </a:r>
            <a:endParaRPr/>
          </a:p>
        </p:txBody>
      </p:sp>
      <p:sp>
        <p:nvSpPr>
          <p:cNvPr id="149" name="Google Shape;149;p2"/>
          <p:cNvSpPr txBox="1"/>
          <p:nvPr>
            <p:ph idx="12" type="sldNum"/>
          </p:nvPr>
        </p:nvSpPr>
        <p:spPr>
          <a:xfrm>
            <a:off x="9933364" y="7055696"/>
            <a:ext cx="370037" cy="151194"/>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800"/>
              <a:buNone/>
            </a:pPr>
            <a:fld id="{00000000-1234-1234-1234-123412341234}" type="slidenum">
              <a:rPr lang="en-GB"/>
              <a:t>‹#›</a:t>
            </a:fld>
            <a:endParaRPr/>
          </a:p>
        </p:txBody>
      </p:sp>
      <p:sp>
        <p:nvSpPr>
          <p:cNvPr id="150" name="Google Shape;150;p2"/>
          <p:cNvSpPr txBox="1"/>
          <p:nvPr/>
        </p:nvSpPr>
        <p:spPr>
          <a:xfrm>
            <a:off x="388413" y="7055696"/>
            <a:ext cx="2628000" cy="151194"/>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800"/>
              <a:buFont typeface="Arial"/>
              <a:buNone/>
            </a:pPr>
            <a:r>
              <a:rPr b="1" i="0" lang="en-GB" sz="800" u="none" cap="none" strike="noStrike">
                <a:solidFill>
                  <a:schemeClr val="lt1"/>
                </a:solidFill>
                <a:latin typeface="Arial"/>
                <a:ea typeface="Arial"/>
                <a:cs typeface="Arial"/>
                <a:sym typeface="Arial"/>
              </a:rPr>
              <a:t>#TechWeCan  </a:t>
            </a:r>
            <a:r>
              <a:rPr b="0" i="0" lang="en-GB" sz="800" u="none" cap="none" strike="noStrike">
                <a:solidFill>
                  <a:schemeClr val="lt1"/>
                </a:solidFill>
                <a:latin typeface="Arial"/>
                <a:ea typeface="Arial"/>
                <a:cs typeface="Arial"/>
                <a:sym typeface="Arial"/>
              </a:rPr>
              <a:t>|  Tech for Safety and Security   </a:t>
            </a:r>
            <a:endParaRPr b="0" i="0" sz="1400" u="none" cap="none" strike="noStrike">
              <a:solidFill>
                <a:srgbClr val="000000"/>
              </a:solidFill>
              <a:latin typeface="Arial"/>
              <a:ea typeface="Arial"/>
              <a:cs typeface="Arial"/>
              <a:sym typeface="Arial"/>
            </a:endParaRPr>
          </a:p>
        </p:txBody>
      </p:sp>
      <p:pic>
        <p:nvPicPr>
          <p:cNvPr descr="NSPCC Launches New Identity - Logo Designer - Logo Designer" id="151" name="Google Shape;151;p2">
            <a:hlinkClick r:id="rId3"/>
          </p:cNvPr>
          <p:cNvPicPr preferRelativeResize="0"/>
          <p:nvPr/>
        </p:nvPicPr>
        <p:blipFill rotWithShape="1">
          <a:blip r:embed="rId4">
            <a:alphaModFix/>
          </a:blip>
          <a:srcRect b="0" l="0" r="0" t="0"/>
          <a:stretch/>
        </p:blipFill>
        <p:spPr>
          <a:xfrm>
            <a:off x="259103" y="1440102"/>
            <a:ext cx="4118932" cy="2542649"/>
          </a:xfrm>
          <a:prstGeom prst="rect">
            <a:avLst/>
          </a:prstGeom>
          <a:noFill/>
          <a:ln>
            <a:noFill/>
          </a:ln>
        </p:spPr>
      </p:pic>
      <p:pic>
        <p:nvPicPr>
          <p:cNvPr descr="Thinkuknow - Online Gaming Safety Advice for Parents and Carers - Accuro  (Care Services)" id="152" name="Google Shape;152;p2">
            <a:hlinkClick r:id="rId5"/>
          </p:cNvPr>
          <p:cNvPicPr preferRelativeResize="0"/>
          <p:nvPr/>
        </p:nvPicPr>
        <p:blipFill rotWithShape="1">
          <a:blip r:embed="rId6">
            <a:alphaModFix/>
          </a:blip>
          <a:srcRect b="0" l="0" r="0" t="0"/>
          <a:stretch/>
        </p:blipFill>
        <p:spPr>
          <a:xfrm>
            <a:off x="4908207" y="1947701"/>
            <a:ext cx="5210175" cy="1744447"/>
          </a:xfrm>
          <a:prstGeom prst="rect">
            <a:avLst/>
          </a:prstGeom>
          <a:noFill/>
          <a:ln>
            <a:noFill/>
          </a:ln>
        </p:spPr>
      </p:pic>
      <p:pic>
        <p:nvPicPr>
          <p:cNvPr descr="Childnet - Wikipedia" id="153" name="Google Shape;153;p2">
            <a:hlinkClick r:id="rId7"/>
          </p:cNvPr>
          <p:cNvPicPr preferRelativeResize="0"/>
          <p:nvPr/>
        </p:nvPicPr>
        <p:blipFill rotWithShape="1">
          <a:blip r:embed="rId8">
            <a:alphaModFix/>
          </a:blip>
          <a:srcRect b="0" l="0" r="0" t="0"/>
          <a:stretch/>
        </p:blipFill>
        <p:spPr>
          <a:xfrm>
            <a:off x="259103" y="4707750"/>
            <a:ext cx="5210175" cy="1733550"/>
          </a:xfrm>
          <a:prstGeom prst="rect">
            <a:avLst/>
          </a:prstGeom>
          <a:noFill/>
          <a:ln>
            <a:noFill/>
          </a:ln>
        </p:spPr>
      </p:pic>
      <p:pic>
        <p:nvPicPr>
          <p:cNvPr descr="Internet Matters – venturethree" id="154" name="Google Shape;154;p2">
            <a:hlinkClick r:id="rId9"/>
          </p:cNvPr>
          <p:cNvPicPr preferRelativeResize="0"/>
          <p:nvPr/>
        </p:nvPicPr>
        <p:blipFill rotWithShape="1">
          <a:blip r:embed="rId10">
            <a:alphaModFix/>
          </a:blip>
          <a:srcRect b="0" l="0" r="0" t="0"/>
          <a:stretch/>
        </p:blipFill>
        <p:spPr>
          <a:xfrm>
            <a:off x="5999450" y="4108497"/>
            <a:ext cx="4118932" cy="25426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58" name="Shape 158"/>
        <p:cNvGrpSpPr/>
        <p:nvPr/>
      </p:nvGrpSpPr>
      <p:grpSpPr>
        <a:xfrm>
          <a:off x="0" y="0"/>
          <a:ext cx="0" cy="0"/>
          <a:chOff x="0" y="0"/>
          <a:chExt cx="0" cy="0"/>
        </a:xfrm>
      </p:grpSpPr>
      <p:sp>
        <p:nvSpPr>
          <p:cNvPr id="159" name="Google Shape;159;p3"/>
          <p:cNvSpPr txBox="1"/>
          <p:nvPr>
            <p:ph type="title"/>
          </p:nvPr>
        </p:nvSpPr>
        <p:spPr>
          <a:xfrm>
            <a:off x="388414" y="365104"/>
            <a:ext cx="9914986" cy="9000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Clr>
                <a:schemeClr val="lt1"/>
              </a:buClr>
              <a:buSzPts val="2800"/>
              <a:buFont typeface="Arial"/>
              <a:buNone/>
            </a:pPr>
            <a:r>
              <a:rPr lang="en-GB"/>
              <a:t>Technology used for personal safety online </a:t>
            </a:r>
            <a:endParaRPr/>
          </a:p>
        </p:txBody>
      </p:sp>
      <p:sp>
        <p:nvSpPr>
          <p:cNvPr id="160" name="Google Shape;160;p3"/>
          <p:cNvSpPr txBox="1"/>
          <p:nvPr>
            <p:ph idx="12" type="sldNum"/>
          </p:nvPr>
        </p:nvSpPr>
        <p:spPr>
          <a:xfrm>
            <a:off x="9933364" y="7055696"/>
            <a:ext cx="370037" cy="151194"/>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800"/>
              <a:buNone/>
            </a:pPr>
            <a:fld id="{00000000-1234-1234-1234-123412341234}" type="slidenum">
              <a:rPr lang="en-GB"/>
              <a:t>‹#›</a:t>
            </a:fld>
            <a:endParaRPr/>
          </a:p>
        </p:txBody>
      </p:sp>
      <p:sp>
        <p:nvSpPr>
          <p:cNvPr id="161" name="Google Shape;161;p3"/>
          <p:cNvSpPr txBox="1"/>
          <p:nvPr/>
        </p:nvSpPr>
        <p:spPr>
          <a:xfrm>
            <a:off x="388413" y="7055696"/>
            <a:ext cx="2628000" cy="151194"/>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800"/>
              <a:buFont typeface="Arial"/>
              <a:buNone/>
            </a:pPr>
            <a:r>
              <a:rPr b="1" i="0" lang="en-GB" sz="800" u="none" cap="none" strike="noStrike">
                <a:solidFill>
                  <a:schemeClr val="lt1"/>
                </a:solidFill>
                <a:latin typeface="Arial"/>
                <a:ea typeface="Arial"/>
                <a:cs typeface="Arial"/>
                <a:sym typeface="Arial"/>
              </a:rPr>
              <a:t>#TechWeCan  </a:t>
            </a:r>
            <a:r>
              <a:rPr b="0" i="0" lang="en-GB" sz="800" u="none" cap="none" strike="noStrike">
                <a:solidFill>
                  <a:schemeClr val="lt1"/>
                </a:solidFill>
                <a:latin typeface="Arial"/>
                <a:ea typeface="Arial"/>
                <a:cs typeface="Arial"/>
                <a:sym typeface="Arial"/>
              </a:rPr>
              <a:t>|  Tech for Safety and Security   </a:t>
            </a:r>
            <a:endParaRPr b="0" i="0" sz="1400" u="none" cap="none" strike="noStrike">
              <a:solidFill>
                <a:srgbClr val="000000"/>
              </a:solidFill>
              <a:latin typeface="Arial"/>
              <a:ea typeface="Arial"/>
              <a:cs typeface="Arial"/>
              <a:sym typeface="Arial"/>
            </a:endParaRPr>
          </a:p>
        </p:txBody>
      </p:sp>
      <p:pic>
        <p:nvPicPr>
          <p:cNvPr descr="KidzSearch | Safe Search Engine for Kids" id="162" name="Google Shape;162;p3"/>
          <p:cNvPicPr preferRelativeResize="0"/>
          <p:nvPr/>
        </p:nvPicPr>
        <p:blipFill rotWithShape="1">
          <a:blip r:embed="rId3">
            <a:alphaModFix/>
          </a:blip>
          <a:srcRect b="0" l="0" r="0" t="0"/>
          <a:stretch/>
        </p:blipFill>
        <p:spPr>
          <a:xfrm>
            <a:off x="825732" y="1158765"/>
            <a:ext cx="2627999" cy="2582937"/>
          </a:xfrm>
          <a:prstGeom prst="rect">
            <a:avLst/>
          </a:prstGeom>
          <a:noFill/>
          <a:ln>
            <a:noFill/>
          </a:ln>
        </p:spPr>
      </p:pic>
      <p:pic>
        <p:nvPicPr>
          <p:cNvPr descr="Using Kidgy parental control app for your Apple iOS devices - TLists.com" id="163" name="Google Shape;163;p3"/>
          <p:cNvPicPr preferRelativeResize="0"/>
          <p:nvPr/>
        </p:nvPicPr>
        <p:blipFill rotWithShape="1">
          <a:blip r:embed="rId4">
            <a:alphaModFix/>
          </a:blip>
          <a:srcRect b="0" l="0" r="0" t="0"/>
          <a:stretch/>
        </p:blipFill>
        <p:spPr>
          <a:xfrm>
            <a:off x="5042796" y="1158764"/>
            <a:ext cx="5014227" cy="2582937"/>
          </a:xfrm>
          <a:prstGeom prst="rect">
            <a:avLst/>
          </a:prstGeom>
          <a:noFill/>
          <a:ln>
            <a:noFill/>
          </a:ln>
        </p:spPr>
      </p:pic>
      <p:pic>
        <p:nvPicPr>
          <p:cNvPr descr="New SafeToNet Mobile App Safeguards Children Online | Business Wire" id="164" name="Google Shape;164;p3"/>
          <p:cNvPicPr preferRelativeResize="0"/>
          <p:nvPr/>
        </p:nvPicPr>
        <p:blipFill rotWithShape="1">
          <a:blip r:embed="rId5">
            <a:alphaModFix/>
          </a:blip>
          <a:srcRect b="0" l="0" r="0" t="0"/>
          <a:stretch/>
        </p:blipFill>
        <p:spPr>
          <a:xfrm>
            <a:off x="825732" y="4209782"/>
            <a:ext cx="5014227" cy="2582937"/>
          </a:xfrm>
          <a:prstGeom prst="rect">
            <a:avLst/>
          </a:prstGeom>
          <a:noFill/>
          <a:ln>
            <a:noFill/>
          </a:ln>
        </p:spPr>
      </p:pic>
      <p:pic>
        <p:nvPicPr>
          <p:cNvPr id="165" name="Google Shape;165;p3"/>
          <p:cNvPicPr preferRelativeResize="0"/>
          <p:nvPr/>
        </p:nvPicPr>
        <p:blipFill rotWithShape="1">
          <a:blip r:embed="rId6">
            <a:alphaModFix/>
          </a:blip>
          <a:srcRect b="0" l="0" r="0" t="0"/>
          <a:stretch/>
        </p:blipFill>
        <p:spPr>
          <a:xfrm>
            <a:off x="7916044" y="4294420"/>
            <a:ext cx="2140979" cy="258293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4"/>
          <p:cNvSpPr/>
          <p:nvPr/>
        </p:nvSpPr>
        <p:spPr>
          <a:xfrm>
            <a:off x="0" y="2159674"/>
            <a:ext cx="10691813" cy="5400001"/>
          </a:xfrm>
          <a:prstGeom prst="flowChartManualInpu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Arial"/>
              <a:ea typeface="Arial"/>
              <a:cs typeface="Arial"/>
              <a:sym typeface="Arial"/>
            </a:endParaRPr>
          </a:p>
        </p:txBody>
      </p:sp>
      <p:sp>
        <p:nvSpPr>
          <p:cNvPr id="171" name="Google Shape;171;p4"/>
          <p:cNvSpPr txBox="1"/>
          <p:nvPr>
            <p:ph type="title"/>
          </p:nvPr>
        </p:nvSpPr>
        <p:spPr>
          <a:xfrm>
            <a:off x="388414" y="365104"/>
            <a:ext cx="9915000" cy="90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2520"/>
              <a:buFont typeface="Arial"/>
              <a:buNone/>
            </a:pPr>
            <a:r>
              <a:rPr lang="en-GB" sz="2520"/>
              <a:t>Meet today’s first role model</a:t>
            </a:r>
            <a:br>
              <a:rPr lang="en-GB" sz="2520"/>
            </a:br>
            <a:br>
              <a:rPr lang="en-GB" sz="2520"/>
            </a:br>
            <a:br>
              <a:rPr b="0" lang="en-GB" sz="2520"/>
            </a:br>
            <a:br>
              <a:rPr b="0" lang="en-GB" sz="2520"/>
            </a:br>
            <a:br>
              <a:rPr b="0" lang="en-GB" sz="2520"/>
            </a:br>
            <a:r>
              <a:rPr lang="en-GB" sz="2520"/>
              <a:t> </a:t>
            </a:r>
            <a:endParaRPr sz="2520"/>
          </a:p>
        </p:txBody>
      </p:sp>
      <p:sp>
        <p:nvSpPr>
          <p:cNvPr id="172" name="Google Shape;172;p4"/>
          <p:cNvSpPr txBox="1"/>
          <p:nvPr>
            <p:ph idx="12" type="sldNum"/>
          </p:nvPr>
        </p:nvSpPr>
        <p:spPr>
          <a:xfrm>
            <a:off x="9933364" y="7055696"/>
            <a:ext cx="369900" cy="1512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800"/>
              <a:buNone/>
            </a:pPr>
            <a:fld id="{00000000-1234-1234-1234-123412341234}" type="slidenum">
              <a:rPr lang="en-GB"/>
              <a:t>‹#›</a:t>
            </a:fld>
            <a:endParaRPr/>
          </a:p>
        </p:txBody>
      </p:sp>
      <p:sp>
        <p:nvSpPr>
          <p:cNvPr id="173" name="Google Shape;173;p4"/>
          <p:cNvSpPr txBox="1"/>
          <p:nvPr/>
        </p:nvSpPr>
        <p:spPr>
          <a:xfrm>
            <a:off x="388413" y="7055696"/>
            <a:ext cx="2628000" cy="1512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dk1"/>
              </a:buClr>
              <a:buSzPts val="800"/>
              <a:buFont typeface="Arial"/>
              <a:buNone/>
            </a:pPr>
            <a:r>
              <a:rPr b="1" i="0" lang="en-GB" sz="800" u="none" cap="none" strike="noStrike">
                <a:solidFill>
                  <a:schemeClr val="dk1"/>
                </a:solidFill>
                <a:latin typeface="Arial"/>
                <a:ea typeface="Arial"/>
                <a:cs typeface="Arial"/>
                <a:sym typeface="Arial"/>
              </a:rPr>
              <a:t>#TechWeCan  </a:t>
            </a:r>
            <a:r>
              <a:rPr b="0" i="0" lang="en-GB" sz="800" u="none" cap="none" strike="noStrike">
                <a:solidFill>
                  <a:schemeClr val="dk1"/>
                </a:solidFill>
                <a:latin typeface="Arial"/>
                <a:ea typeface="Arial"/>
                <a:cs typeface="Arial"/>
                <a:sym typeface="Arial"/>
              </a:rPr>
              <a:t>|  Tech for Safety and Security  </a:t>
            </a:r>
            <a:endParaRPr b="0" i="0" sz="1400" u="none" cap="none" strike="noStrike">
              <a:solidFill>
                <a:srgbClr val="000000"/>
              </a:solidFill>
              <a:latin typeface="Arial"/>
              <a:ea typeface="Arial"/>
              <a:cs typeface="Arial"/>
              <a:sym typeface="Arial"/>
            </a:endParaRPr>
          </a:p>
        </p:txBody>
      </p:sp>
      <p:sp>
        <p:nvSpPr>
          <p:cNvPr id="174" name="Google Shape;174;p4"/>
          <p:cNvSpPr txBox="1"/>
          <p:nvPr/>
        </p:nvSpPr>
        <p:spPr>
          <a:xfrm>
            <a:off x="1382875" y="4599333"/>
            <a:ext cx="3267000" cy="430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800"/>
              <a:buFont typeface="Arial"/>
              <a:buNone/>
            </a:pPr>
            <a:r>
              <a:rPr b="0" i="0" lang="en-GB" sz="2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75" name="Google Shape;175;p4"/>
          <p:cNvSpPr txBox="1"/>
          <p:nvPr/>
        </p:nvSpPr>
        <p:spPr>
          <a:xfrm>
            <a:off x="262348" y="3387539"/>
            <a:ext cx="2476500" cy="124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Arial"/>
                <a:ea typeface="Arial"/>
                <a:cs typeface="Arial"/>
                <a:sym typeface="Arial"/>
              </a:rPr>
              <a:t>Caroline Allams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Arial"/>
                <a:ea typeface="Arial"/>
                <a:cs typeface="Arial"/>
                <a:sym typeface="Arial"/>
              </a:rPr>
              <a:t> </a:t>
            </a:r>
            <a:endParaRPr b="1"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Arial"/>
                <a:ea typeface="Arial"/>
                <a:cs typeface="Arial"/>
                <a:sym typeface="Arial"/>
              </a:rPr>
              <a:t>Founder  </a:t>
            </a:r>
            <a:endParaRPr b="1"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Arial"/>
                <a:ea typeface="Arial"/>
                <a:cs typeface="Arial"/>
                <a:sym typeface="Arial"/>
              </a:rPr>
              <a:t>Natterhub </a:t>
            </a:r>
            <a:r>
              <a:rPr b="0" i="0" lang="en-GB"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descr="Welcome - Natterhub" id="176" name="Google Shape;176;p4"/>
          <p:cNvPicPr preferRelativeResize="0"/>
          <p:nvPr/>
        </p:nvPicPr>
        <p:blipFill rotWithShape="1">
          <a:blip r:embed="rId3">
            <a:alphaModFix/>
          </a:blip>
          <a:srcRect b="0" l="0" r="0" t="0"/>
          <a:stretch/>
        </p:blipFill>
        <p:spPr>
          <a:xfrm>
            <a:off x="3955810" y="5378573"/>
            <a:ext cx="5242345" cy="1328683"/>
          </a:xfrm>
          <a:prstGeom prst="rect">
            <a:avLst/>
          </a:prstGeom>
          <a:noFill/>
          <a:ln>
            <a:noFill/>
          </a:ln>
        </p:spPr>
      </p:pic>
      <p:pic>
        <p:nvPicPr>
          <p:cNvPr descr="Caroline Allams (@carolineallams) | Twitter" id="177" name="Google Shape;177;p4">
            <a:hlinkClick r:id="rId4"/>
          </p:cNvPr>
          <p:cNvPicPr preferRelativeResize="0"/>
          <p:nvPr/>
        </p:nvPicPr>
        <p:blipFill rotWithShape="1">
          <a:blip r:embed="rId5">
            <a:alphaModFix/>
          </a:blip>
          <a:srcRect b="0" l="0" r="0" t="0"/>
          <a:stretch/>
        </p:blipFill>
        <p:spPr>
          <a:xfrm>
            <a:off x="250677" y="1032900"/>
            <a:ext cx="1912103" cy="1912103"/>
          </a:xfrm>
          <a:prstGeom prst="rect">
            <a:avLst/>
          </a:prstGeom>
          <a:noFill/>
          <a:ln>
            <a:noFill/>
          </a:ln>
        </p:spPr>
      </p:pic>
      <p:pic>
        <p:nvPicPr>
          <p:cNvPr descr="The Best Way to Tackle Online Grooming Is with Open, Honest Discussion at  Home and School - Natterhub" id="178" name="Google Shape;178;p4"/>
          <p:cNvPicPr preferRelativeResize="0"/>
          <p:nvPr/>
        </p:nvPicPr>
        <p:blipFill rotWithShape="1">
          <a:blip r:embed="rId6">
            <a:alphaModFix/>
          </a:blip>
          <a:srcRect b="0" l="0" r="0" t="0"/>
          <a:stretch/>
        </p:blipFill>
        <p:spPr>
          <a:xfrm>
            <a:off x="2999271" y="1040484"/>
            <a:ext cx="6856051" cy="382961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2" name="Shape 182"/>
        <p:cNvGrpSpPr/>
        <p:nvPr/>
      </p:nvGrpSpPr>
      <p:grpSpPr>
        <a:xfrm>
          <a:off x="0" y="0"/>
          <a:ext cx="0" cy="0"/>
          <a:chOff x="0" y="0"/>
          <a:chExt cx="0" cy="0"/>
        </a:xfrm>
      </p:grpSpPr>
      <p:sp>
        <p:nvSpPr>
          <p:cNvPr id="183" name="Google Shape;183;p5"/>
          <p:cNvSpPr/>
          <p:nvPr/>
        </p:nvSpPr>
        <p:spPr>
          <a:xfrm>
            <a:off x="0" y="3578400"/>
            <a:ext cx="10691825" cy="3981275"/>
          </a:xfrm>
          <a:prstGeom prst="flowChartManualInpu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Arial"/>
              <a:ea typeface="Arial"/>
              <a:cs typeface="Arial"/>
              <a:sym typeface="Arial"/>
            </a:endParaRPr>
          </a:p>
        </p:txBody>
      </p:sp>
      <p:sp>
        <p:nvSpPr>
          <p:cNvPr id="184" name="Google Shape;184;p5"/>
          <p:cNvSpPr txBox="1"/>
          <p:nvPr>
            <p:ph type="title"/>
          </p:nvPr>
        </p:nvSpPr>
        <p:spPr>
          <a:xfrm>
            <a:off x="388414" y="365104"/>
            <a:ext cx="9914986" cy="9000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Clr>
                <a:schemeClr val="lt1"/>
              </a:buClr>
              <a:buSzPts val="2800"/>
              <a:buFont typeface="Arial"/>
              <a:buNone/>
            </a:pPr>
            <a:r>
              <a:rPr lang="en-GB"/>
              <a:t>Top 5 tips for Cyber Safety</a:t>
            </a:r>
            <a:endParaRPr/>
          </a:p>
        </p:txBody>
      </p:sp>
      <p:sp>
        <p:nvSpPr>
          <p:cNvPr id="185" name="Google Shape;185;p5"/>
          <p:cNvSpPr txBox="1"/>
          <p:nvPr>
            <p:ph idx="12" type="sldNum"/>
          </p:nvPr>
        </p:nvSpPr>
        <p:spPr>
          <a:xfrm>
            <a:off x="9933364" y="7055696"/>
            <a:ext cx="370037" cy="151194"/>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SzPts val="800"/>
              <a:buNone/>
            </a:pPr>
            <a:fld id="{00000000-1234-1234-1234-123412341234}" type="slidenum">
              <a:rPr b="0" i="0" lang="en-GB" sz="800" u="none" cap="none" strike="noStrike">
                <a:solidFill>
                  <a:schemeClr val="dk1"/>
                </a:solidFill>
                <a:latin typeface="Arial"/>
                <a:ea typeface="Arial"/>
                <a:cs typeface="Arial"/>
                <a:sym typeface="Arial"/>
              </a:rPr>
              <a:t>‹#›</a:t>
            </a:fld>
            <a:endParaRPr b="0" i="0" sz="800" u="none" cap="none" strike="noStrike">
              <a:solidFill>
                <a:schemeClr val="dk1"/>
              </a:solidFill>
              <a:latin typeface="Arial"/>
              <a:ea typeface="Arial"/>
              <a:cs typeface="Arial"/>
              <a:sym typeface="Arial"/>
            </a:endParaRPr>
          </a:p>
        </p:txBody>
      </p:sp>
      <p:sp>
        <p:nvSpPr>
          <p:cNvPr id="186" name="Google Shape;186;p5"/>
          <p:cNvSpPr txBox="1"/>
          <p:nvPr/>
        </p:nvSpPr>
        <p:spPr>
          <a:xfrm>
            <a:off x="388413" y="7055696"/>
            <a:ext cx="2628000" cy="151194"/>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rPr b="1" i="0" lang="en-GB" sz="800" u="none" cap="none" strike="noStrike">
                <a:solidFill>
                  <a:srgbClr val="000000"/>
                </a:solidFill>
                <a:latin typeface="Arial"/>
                <a:ea typeface="Arial"/>
                <a:cs typeface="Arial"/>
                <a:sym typeface="Arial"/>
              </a:rPr>
              <a:t>Tech We Can  </a:t>
            </a:r>
            <a:r>
              <a:rPr b="0" i="0" lang="en-GB" sz="800" u="none" cap="none" strike="noStrike">
                <a:solidFill>
                  <a:srgbClr val="000000"/>
                </a:solidFill>
                <a:latin typeface="Arial"/>
                <a:ea typeface="Arial"/>
                <a:cs typeface="Arial"/>
                <a:sym typeface="Arial"/>
              </a:rPr>
              <a:t>|  Tech for Safety and Security </a:t>
            </a:r>
            <a:endParaRPr b="0" i="0" sz="1400" u="none" cap="none" strike="noStrike">
              <a:solidFill>
                <a:srgbClr val="000000"/>
              </a:solidFill>
              <a:latin typeface="Arial"/>
              <a:ea typeface="Arial"/>
              <a:cs typeface="Arial"/>
              <a:sym typeface="Arial"/>
            </a:endParaRPr>
          </a:p>
        </p:txBody>
      </p:sp>
      <p:sp>
        <p:nvSpPr>
          <p:cNvPr id="187" name="Google Shape;187;p5"/>
          <p:cNvSpPr txBox="1"/>
          <p:nvPr>
            <p:ph idx="1" type="body"/>
          </p:nvPr>
        </p:nvSpPr>
        <p:spPr>
          <a:xfrm>
            <a:off x="388425" y="1765500"/>
            <a:ext cx="9915000" cy="5147100"/>
          </a:xfrm>
          <a:prstGeom prst="rect">
            <a:avLst/>
          </a:prstGeom>
          <a:noFill/>
          <a:ln>
            <a:noFill/>
          </a:ln>
        </p:spPr>
        <p:txBody>
          <a:bodyPr anchorCtr="0" anchor="t" bIns="0" lIns="0" spcFirstLastPara="1" rIns="0" wrap="square" tIns="0">
            <a:noAutofit/>
          </a:bodyPr>
          <a:lstStyle/>
          <a:p>
            <a:pPr indent="-228600" lvl="0" marL="457200" rtl="0" algn="l">
              <a:lnSpc>
                <a:spcPct val="100000"/>
              </a:lnSpc>
              <a:spcBef>
                <a:spcPts val="0"/>
              </a:spcBef>
              <a:spcAft>
                <a:spcPts val="0"/>
              </a:spcAft>
              <a:buClr>
                <a:schemeClr val="lt1"/>
              </a:buClr>
              <a:buSzPts val="1600"/>
              <a:buNone/>
            </a:pPr>
            <a:r>
              <a:rPr b="0" lang="en-GB"/>
              <a:t>even worse, many small children are left in cars accidently each year.</a:t>
            </a:r>
            <a:endParaRPr/>
          </a:p>
          <a:p>
            <a:pPr indent="-228600" lvl="0" marL="457200" rtl="0" algn="l">
              <a:lnSpc>
                <a:spcPct val="100000"/>
              </a:lnSpc>
              <a:spcBef>
                <a:spcPts val="0"/>
              </a:spcBef>
              <a:spcAft>
                <a:spcPts val="0"/>
              </a:spcAft>
              <a:buClr>
                <a:schemeClr val="lt1"/>
              </a:buClr>
              <a:buSzPts val="1600"/>
              <a:buNone/>
            </a:pPr>
            <a:r>
              <a:t/>
            </a:r>
            <a:endParaRPr b="0" sz="1200">
              <a:solidFill>
                <a:schemeClr val="dk1"/>
              </a:solidFill>
            </a:endParaRPr>
          </a:p>
          <a:p>
            <a:pPr indent="-228600" lvl="0" marL="457200" rtl="0" algn="l">
              <a:lnSpc>
                <a:spcPct val="100000"/>
              </a:lnSpc>
              <a:spcBef>
                <a:spcPts val="0"/>
              </a:spcBef>
              <a:spcAft>
                <a:spcPts val="0"/>
              </a:spcAft>
              <a:buClr>
                <a:schemeClr val="lt1"/>
              </a:buClr>
              <a:buSzPts val="1600"/>
              <a:buNone/>
            </a:pPr>
            <a:r>
              <a:t/>
            </a:r>
            <a:endParaRPr/>
          </a:p>
        </p:txBody>
      </p:sp>
      <p:sp>
        <p:nvSpPr>
          <p:cNvPr id="188" name="Google Shape;188;p5"/>
          <p:cNvSpPr/>
          <p:nvPr/>
        </p:nvSpPr>
        <p:spPr>
          <a:xfrm>
            <a:off x="492863" y="364150"/>
            <a:ext cx="7143302" cy="5232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0" i="0" lang="en-GB" sz="2800" u="none" cap="none" strike="noStrike">
                <a:solidFill>
                  <a:srgbClr val="000000"/>
                </a:solidFill>
                <a:latin typeface="Arial"/>
                <a:ea typeface="Arial"/>
                <a:cs typeface="Arial"/>
                <a:sym typeface="Arial"/>
              </a:rPr>
              <a:t>Technology used for personal safety offline</a:t>
            </a:r>
            <a:endParaRPr b="0" i="0" sz="1400" u="none" cap="none" strike="noStrike">
              <a:solidFill>
                <a:srgbClr val="000000"/>
              </a:solidFill>
              <a:latin typeface="Arial"/>
              <a:ea typeface="Arial"/>
              <a:cs typeface="Arial"/>
              <a:sym typeface="Arial"/>
            </a:endParaRPr>
          </a:p>
        </p:txBody>
      </p:sp>
      <p:sp>
        <p:nvSpPr>
          <p:cNvPr id="189" name="Google Shape;189;p5"/>
          <p:cNvSpPr/>
          <p:nvPr/>
        </p:nvSpPr>
        <p:spPr>
          <a:xfrm>
            <a:off x="8279691" y="671878"/>
            <a:ext cx="1728024" cy="66477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Arial"/>
              <a:ea typeface="Arial"/>
              <a:cs typeface="Arial"/>
              <a:sym typeface="Arial"/>
            </a:endParaRPr>
          </a:p>
        </p:txBody>
      </p:sp>
      <p:pic>
        <p:nvPicPr>
          <p:cNvPr descr="Driver's Little Helper, a New Stand-alone Smartphone-enabled Car Seat  System that Monitors Temperature, Movement" id="190" name="Google Shape;190;p5"/>
          <p:cNvPicPr preferRelativeResize="0"/>
          <p:nvPr/>
        </p:nvPicPr>
        <p:blipFill rotWithShape="1">
          <a:blip r:embed="rId3">
            <a:alphaModFix/>
          </a:blip>
          <a:srcRect b="0" l="0" r="0" t="0"/>
          <a:stretch/>
        </p:blipFill>
        <p:spPr>
          <a:xfrm>
            <a:off x="670675" y="895062"/>
            <a:ext cx="3811300" cy="2675652"/>
          </a:xfrm>
          <a:prstGeom prst="rect">
            <a:avLst/>
          </a:prstGeom>
          <a:noFill/>
          <a:ln>
            <a:noFill/>
          </a:ln>
        </p:spPr>
      </p:pic>
      <p:pic>
        <p:nvPicPr>
          <p:cNvPr descr="Safety is in your hand. bSafe app lets you build social safety networks to  stay safer." id="191" name="Google Shape;191;p5"/>
          <p:cNvPicPr preferRelativeResize="0"/>
          <p:nvPr/>
        </p:nvPicPr>
        <p:blipFill rotWithShape="1">
          <a:blip r:embed="rId4">
            <a:alphaModFix/>
          </a:blip>
          <a:srcRect b="0" l="0" r="0" t="0"/>
          <a:stretch/>
        </p:blipFill>
        <p:spPr>
          <a:xfrm>
            <a:off x="6196425" y="895075"/>
            <a:ext cx="3922650" cy="2675625"/>
          </a:xfrm>
          <a:prstGeom prst="rect">
            <a:avLst/>
          </a:prstGeom>
          <a:noFill/>
          <a:ln>
            <a:noFill/>
          </a:ln>
        </p:spPr>
      </p:pic>
      <p:pic>
        <p:nvPicPr>
          <p:cNvPr descr="Apple Watch Series 4 will have FDA-cleared ECG, fall detection |  MobiHealthNews" id="192" name="Google Shape;192;p5"/>
          <p:cNvPicPr preferRelativeResize="0"/>
          <p:nvPr/>
        </p:nvPicPr>
        <p:blipFill rotWithShape="1">
          <a:blip r:embed="rId5">
            <a:alphaModFix/>
          </a:blip>
          <a:srcRect b="0" l="0" r="0" t="0"/>
          <a:stretch/>
        </p:blipFill>
        <p:spPr>
          <a:xfrm>
            <a:off x="670667" y="4380059"/>
            <a:ext cx="3860314" cy="2675643"/>
          </a:xfrm>
          <a:prstGeom prst="rect">
            <a:avLst/>
          </a:prstGeom>
          <a:noFill/>
          <a:ln>
            <a:noFill/>
          </a:ln>
        </p:spPr>
      </p:pic>
      <p:pic>
        <p:nvPicPr>
          <p:cNvPr id="193" name="Google Shape;193;p5"/>
          <p:cNvPicPr preferRelativeResize="0"/>
          <p:nvPr/>
        </p:nvPicPr>
        <p:blipFill rotWithShape="1">
          <a:blip r:embed="rId6">
            <a:alphaModFix/>
          </a:blip>
          <a:srcRect b="0" l="0" r="0" t="0"/>
          <a:stretch/>
        </p:blipFill>
        <p:spPr>
          <a:xfrm>
            <a:off x="6196413" y="4380050"/>
            <a:ext cx="4009200" cy="26756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97" name="Shape 197"/>
        <p:cNvGrpSpPr/>
        <p:nvPr/>
      </p:nvGrpSpPr>
      <p:grpSpPr>
        <a:xfrm>
          <a:off x="0" y="0"/>
          <a:ext cx="0" cy="0"/>
          <a:chOff x="0" y="0"/>
          <a:chExt cx="0" cy="0"/>
        </a:xfrm>
      </p:grpSpPr>
      <p:sp>
        <p:nvSpPr>
          <p:cNvPr id="198" name="Google Shape;198;p6"/>
          <p:cNvSpPr/>
          <p:nvPr/>
        </p:nvSpPr>
        <p:spPr>
          <a:xfrm>
            <a:off x="0" y="-6974"/>
            <a:ext cx="10691813" cy="393470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Arial"/>
              <a:ea typeface="Arial"/>
              <a:cs typeface="Arial"/>
              <a:sym typeface="Arial"/>
            </a:endParaRPr>
          </a:p>
        </p:txBody>
      </p:sp>
      <p:sp>
        <p:nvSpPr>
          <p:cNvPr id="199" name="Google Shape;199;p6"/>
          <p:cNvSpPr txBox="1"/>
          <p:nvPr>
            <p:ph type="title"/>
          </p:nvPr>
        </p:nvSpPr>
        <p:spPr>
          <a:xfrm>
            <a:off x="480248" y="386963"/>
            <a:ext cx="10587310" cy="9000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Clr>
                <a:schemeClr val="dk1"/>
              </a:buClr>
              <a:buSzPts val="2400"/>
              <a:buFont typeface="Arial"/>
              <a:buNone/>
            </a:pPr>
            <a:r>
              <a:rPr lang="en-GB" sz="2400">
                <a:solidFill>
                  <a:schemeClr val="dk1"/>
                </a:solidFill>
              </a:rPr>
              <a:t>Careers in tech for personal safety online and offline</a:t>
            </a:r>
            <a:endParaRPr sz="2400">
              <a:solidFill>
                <a:schemeClr val="dk1"/>
              </a:solidFill>
            </a:endParaRPr>
          </a:p>
        </p:txBody>
      </p:sp>
      <p:sp>
        <p:nvSpPr>
          <p:cNvPr id="200" name="Google Shape;200;p6"/>
          <p:cNvSpPr txBox="1"/>
          <p:nvPr>
            <p:ph idx="12" type="sldNum"/>
          </p:nvPr>
        </p:nvSpPr>
        <p:spPr>
          <a:xfrm>
            <a:off x="9933364" y="7055696"/>
            <a:ext cx="370037" cy="151194"/>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800"/>
              <a:buNone/>
            </a:pPr>
            <a:fld id="{00000000-1234-1234-1234-123412341234}" type="slidenum">
              <a:rPr lang="en-GB"/>
              <a:t>‹#›</a:t>
            </a:fld>
            <a:endParaRPr/>
          </a:p>
        </p:txBody>
      </p:sp>
      <p:sp>
        <p:nvSpPr>
          <p:cNvPr id="201" name="Google Shape;201;p6"/>
          <p:cNvSpPr txBox="1"/>
          <p:nvPr/>
        </p:nvSpPr>
        <p:spPr>
          <a:xfrm>
            <a:off x="6094124" y="4089375"/>
            <a:ext cx="3332100" cy="1493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SzPts val="1800"/>
              <a:buFont typeface="Arial"/>
              <a:buNone/>
            </a:pPr>
            <a:r>
              <a:rPr b="0" i="0" lang="en-GB" sz="1800" u="none" cap="none" strike="noStrike">
                <a:solidFill>
                  <a:schemeClr val="lt1"/>
                </a:solidFill>
                <a:latin typeface="Arial"/>
                <a:ea typeface="Arial"/>
                <a:cs typeface="Arial"/>
                <a:sym typeface="Arial"/>
              </a:rPr>
              <a:t>As an app developer, you could design and develop apps to help keep both children and adults safe online or offline. </a:t>
            </a:r>
            <a:endParaRPr b="0" i="0" sz="1400" u="none" cap="none" strike="noStrike">
              <a:solidFill>
                <a:srgbClr val="000000"/>
              </a:solidFill>
              <a:latin typeface="Arial"/>
              <a:ea typeface="Arial"/>
              <a:cs typeface="Arial"/>
              <a:sym typeface="Arial"/>
            </a:endParaRPr>
          </a:p>
        </p:txBody>
      </p:sp>
      <p:sp>
        <p:nvSpPr>
          <p:cNvPr id="202" name="Google Shape;202;p6"/>
          <p:cNvSpPr txBox="1"/>
          <p:nvPr/>
        </p:nvSpPr>
        <p:spPr>
          <a:xfrm>
            <a:off x="388413" y="7055696"/>
            <a:ext cx="2628000" cy="151194"/>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800"/>
              <a:buFont typeface="Arial"/>
              <a:buNone/>
            </a:pPr>
            <a:r>
              <a:rPr b="1" i="0" lang="en-GB" sz="800" u="none" cap="none" strike="noStrike">
                <a:solidFill>
                  <a:schemeClr val="lt1"/>
                </a:solidFill>
                <a:latin typeface="Arial"/>
                <a:ea typeface="Arial"/>
                <a:cs typeface="Arial"/>
                <a:sym typeface="Arial"/>
              </a:rPr>
              <a:t>#TechWeCan  </a:t>
            </a:r>
            <a:r>
              <a:rPr b="0" i="0" lang="en-GB" sz="800" u="none" cap="none" strike="noStrike">
                <a:solidFill>
                  <a:schemeClr val="lt1"/>
                </a:solidFill>
                <a:latin typeface="Arial"/>
                <a:ea typeface="Arial"/>
                <a:cs typeface="Arial"/>
                <a:sym typeface="Arial"/>
              </a:rPr>
              <a:t>|  Tech for Safety and Security  </a:t>
            </a:r>
            <a:endParaRPr b="0" i="0" sz="1400" u="none" cap="none" strike="noStrike">
              <a:solidFill>
                <a:srgbClr val="000000"/>
              </a:solidFill>
              <a:latin typeface="Arial"/>
              <a:ea typeface="Arial"/>
              <a:cs typeface="Arial"/>
              <a:sym typeface="Arial"/>
            </a:endParaRPr>
          </a:p>
        </p:txBody>
      </p:sp>
      <p:sp>
        <p:nvSpPr>
          <p:cNvPr id="203" name="Google Shape;203;p6"/>
          <p:cNvSpPr txBox="1"/>
          <p:nvPr/>
        </p:nvSpPr>
        <p:spPr>
          <a:xfrm>
            <a:off x="747933" y="1181909"/>
            <a:ext cx="3081900" cy="1208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accent3"/>
              </a:buClr>
              <a:buSzPts val="2000"/>
              <a:buFont typeface="Arial"/>
              <a:buNone/>
            </a:pPr>
            <a:r>
              <a:rPr b="0" i="0" lang="en-GB" sz="2000" u="none" cap="none" strike="noStrike">
                <a:solidFill>
                  <a:schemeClr val="accent3"/>
                </a:solidFill>
                <a:latin typeface="Arial"/>
                <a:ea typeface="Arial"/>
                <a:cs typeface="Arial"/>
                <a:sym typeface="Arial"/>
              </a:rPr>
              <a:t>Net Developer   </a:t>
            </a:r>
            <a:endParaRPr b="0" i="0" sz="1400" u="none" cap="none" strike="noStrike">
              <a:solidFill>
                <a:srgbClr val="000000"/>
              </a:solidFill>
              <a:latin typeface="Arial"/>
              <a:ea typeface="Arial"/>
              <a:cs typeface="Arial"/>
              <a:sym typeface="Arial"/>
            </a:endParaRPr>
          </a:p>
        </p:txBody>
      </p:sp>
      <p:sp>
        <p:nvSpPr>
          <p:cNvPr id="204" name="Google Shape;204;p6"/>
          <p:cNvSpPr txBox="1"/>
          <p:nvPr/>
        </p:nvSpPr>
        <p:spPr>
          <a:xfrm>
            <a:off x="859675" y="4089375"/>
            <a:ext cx="3332100" cy="1493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SzPts val="1800"/>
              <a:buFont typeface="Arial"/>
              <a:buNone/>
            </a:pPr>
            <a:r>
              <a:rPr b="0" i="0" lang="en-GB" sz="1800" u="none" cap="none" strike="noStrike">
                <a:solidFill>
                  <a:schemeClr val="lt1"/>
                </a:solidFill>
                <a:latin typeface="Arial"/>
                <a:ea typeface="Arial"/>
                <a:cs typeface="Arial"/>
                <a:sym typeface="Arial"/>
              </a:rPr>
              <a:t>As a net developer, you could be responsible for designing and developing online software for companies. This could include creating the safe search engines of the future or designing software to help protect people online and find threats or inappropriate content.  </a:t>
            </a:r>
            <a:endParaRPr b="0" i="0" sz="1400" u="none" cap="none" strike="noStrike">
              <a:solidFill>
                <a:srgbClr val="000000"/>
              </a:solidFill>
              <a:latin typeface="Arial"/>
              <a:ea typeface="Arial"/>
              <a:cs typeface="Arial"/>
              <a:sym typeface="Arial"/>
            </a:endParaRPr>
          </a:p>
        </p:txBody>
      </p:sp>
      <p:sp>
        <p:nvSpPr>
          <p:cNvPr id="205" name="Google Shape;205;p6"/>
          <p:cNvSpPr txBox="1"/>
          <p:nvPr/>
        </p:nvSpPr>
        <p:spPr>
          <a:xfrm>
            <a:off x="6219219" y="1181850"/>
            <a:ext cx="3081900" cy="1208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accent3"/>
              </a:buClr>
              <a:buSzPts val="2000"/>
              <a:buFont typeface="Arial"/>
              <a:buNone/>
            </a:pPr>
            <a:r>
              <a:rPr b="0" i="0" lang="en-GB" sz="2000" u="none" cap="none" strike="noStrike">
                <a:solidFill>
                  <a:schemeClr val="accent3"/>
                </a:solidFill>
                <a:latin typeface="Arial"/>
                <a:ea typeface="Arial"/>
                <a:cs typeface="Arial"/>
                <a:sym typeface="Arial"/>
              </a:rPr>
              <a:t>App Developer   </a:t>
            </a:r>
            <a:endParaRPr b="0" i="0" sz="1400" u="none" cap="none" strike="noStrike">
              <a:solidFill>
                <a:srgbClr val="000000"/>
              </a:solidFill>
              <a:latin typeface="Arial"/>
              <a:ea typeface="Arial"/>
              <a:cs typeface="Arial"/>
              <a:sym typeface="Arial"/>
            </a:endParaRPr>
          </a:p>
        </p:txBody>
      </p:sp>
      <p:pic>
        <p:nvPicPr>
          <p:cNvPr descr="Where in the world are the women software developers? | CIO" id="206" name="Google Shape;206;p6"/>
          <p:cNvPicPr preferRelativeResize="0"/>
          <p:nvPr/>
        </p:nvPicPr>
        <p:blipFill rotWithShape="1">
          <a:blip r:embed="rId3">
            <a:alphaModFix/>
          </a:blip>
          <a:srcRect b="0" l="0" r="0" t="0"/>
          <a:stretch/>
        </p:blipFill>
        <p:spPr>
          <a:xfrm>
            <a:off x="969200" y="1584662"/>
            <a:ext cx="3113052" cy="2075368"/>
          </a:xfrm>
          <a:prstGeom prst="rect">
            <a:avLst/>
          </a:prstGeom>
          <a:noFill/>
          <a:ln>
            <a:noFill/>
          </a:ln>
        </p:spPr>
      </p:pic>
      <p:pic>
        <p:nvPicPr>
          <p:cNvPr descr="Teenage Girl In Wheelchair Looking At Mobile Phone With Friend In Park  Stock Photo - Download Image Now - iStock" id="207" name="Google Shape;207;p6"/>
          <p:cNvPicPr preferRelativeResize="0"/>
          <p:nvPr/>
        </p:nvPicPr>
        <p:blipFill rotWithShape="1">
          <a:blip r:embed="rId4">
            <a:alphaModFix/>
          </a:blip>
          <a:srcRect b="0" l="0" r="0" t="0"/>
          <a:stretch/>
        </p:blipFill>
        <p:spPr>
          <a:xfrm>
            <a:off x="6213557" y="1592275"/>
            <a:ext cx="3093240" cy="206013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12" name="Shape 212"/>
        <p:cNvGrpSpPr/>
        <p:nvPr/>
      </p:nvGrpSpPr>
      <p:grpSpPr>
        <a:xfrm>
          <a:off x="0" y="0"/>
          <a:ext cx="0" cy="0"/>
          <a:chOff x="0" y="0"/>
          <a:chExt cx="0" cy="0"/>
        </a:xfrm>
      </p:grpSpPr>
      <p:sp>
        <p:nvSpPr>
          <p:cNvPr id="213" name="Google Shape;213;p7"/>
          <p:cNvSpPr txBox="1"/>
          <p:nvPr>
            <p:ph idx="12" type="sldNum"/>
          </p:nvPr>
        </p:nvSpPr>
        <p:spPr>
          <a:xfrm>
            <a:off x="9933364" y="7055696"/>
            <a:ext cx="369900" cy="1512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800"/>
              <a:buFont typeface="Arial"/>
              <a:buNone/>
            </a:pPr>
            <a:fld id="{00000000-1234-1234-1234-123412341234}" type="slidenum">
              <a:rPr lang="en-GB"/>
              <a:t>‹#›</a:t>
            </a:fld>
            <a:endParaRPr/>
          </a:p>
        </p:txBody>
      </p:sp>
      <p:sp>
        <p:nvSpPr>
          <p:cNvPr id="214" name="Google Shape;214;p7"/>
          <p:cNvSpPr txBox="1"/>
          <p:nvPr>
            <p:ph type="title"/>
          </p:nvPr>
        </p:nvSpPr>
        <p:spPr>
          <a:xfrm>
            <a:off x="290537" y="214175"/>
            <a:ext cx="9368400" cy="9000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Clr>
                <a:schemeClr val="lt1"/>
              </a:buClr>
              <a:buSzPts val="2800"/>
              <a:buFont typeface="Arial"/>
              <a:buNone/>
            </a:pPr>
            <a:r>
              <a:rPr lang="en-GB"/>
              <a:t>What is a cyber attack and who are hackers? </a:t>
            </a:r>
            <a:endParaRPr/>
          </a:p>
        </p:txBody>
      </p:sp>
      <p:sp>
        <p:nvSpPr>
          <p:cNvPr id="215" name="Google Shape;215;p7"/>
          <p:cNvSpPr/>
          <p:nvPr/>
        </p:nvSpPr>
        <p:spPr>
          <a:xfrm>
            <a:off x="290525" y="1114175"/>
            <a:ext cx="3069600" cy="1524300"/>
          </a:xfrm>
          <a:prstGeom prst="rect">
            <a:avLst/>
          </a:prstGeom>
          <a:solidFill>
            <a:schemeClr val="lt1"/>
          </a:solidFill>
          <a:ln>
            <a:noFill/>
          </a:ln>
        </p:spPr>
        <p:txBody>
          <a:bodyPr anchorCtr="0" anchor="t" bIns="45700" lIns="91425" spcFirstLastPara="1" rIns="72000"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accent2"/>
                </a:solidFill>
                <a:latin typeface="Arial"/>
                <a:ea typeface="Arial"/>
                <a:cs typeface="Arial"/>
                <a:sym typeface="Arial"/>
              </a:rPr>
              <a:t>Cybercrime costs the UK government around            £3 billion a year (gov.uk) </a:t>
            </a:r>
            <a:endParaRPr b="0" i="0" sz="1800" u="none" cap="none" strike="noStrike">
              <a:solidFill>
                <a:srgbClr val="000000"/>
              </a:solidFill>
              <a:latin typeface="Arial"/>
              <a:ea typeface="Arial"/>
              <a:cs typeface="Arial"/>
              <a:sym typeface="Arial"/>
            </a:endParaRPr>
          </a:p>
        </p:txBody>
      </p:sp>
      <p:sp>
        <p:nvSpPr>
          <p:cNvPr id="216" name="Google Shape;216;p7"/>
          <p:cNvSpPr/>
          <p:nvPr/>
        </p:nvSpPr>
        <p:spPr>
          <a:xfrm>
            <a:off x="290525" y="3159100"/>
            <a:ext cx="3069600" cy="1524300"/>
          </a:xfrm>
          <a:prstGeom prst="rect">
            <a:avLst/>
          </a:prstGeom>
          <a:solidFill>
            <a:schemeClr val="lt1"/>
          </a:solidFill>
          <a:ln>
            <a:noFill/>
          </a:ln>
        </p:spPr>
        <p:txBody>
          <a:bodyPr anchorCtr="0" anchor="t" bIns="45700" lIns="91425" spcFirstLastPara="1" rIns="72000"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accent2"/>
                </a:solidFill>
                <a:latin typeface="Arial"/>
                <a:ea typeface="Arial"/>
                <a:cs typeface="Arial"/>
                <a:sym typeface="Arial"/>
              </a:rPr>
              <a:t>In 2020 around 50% of UK business’ experienced a cyber attack breach. (DCMS)</a:t>
            </a:r>
            <a:endParaRPr b="0" i="0" sz="1800" u="none" cap="none" strike="noStrike">
              <a:solidFill>
                <a:srgbClr val="000000"/>
              </a:solidFill>
              <a:latin typeface="Arial"/>
              <a:ea typeface="Arial"/>
              <a:cs typeface="Arial"/>
              <a:sym typeface="Arial"/>
            </a:endParaRPr>
          </a:p>
        </p:txBody>
      </p:sp>
      <p:pic>
        <p:nvPicPr>
          <p:cNvPr id="217" name="Google Shape;217;p7"/>
          <p:cNvPicPr preferRelativeResize="0"/>
          <p:nvPr/>
        </p:nvPicPr>
        <p:blipFill rotWithShape="1">
          <a:blip r:embed="rId3">
            <a:alphaModFix/>
          </a:blip>
          <a:srcRect b="0" l="0" r="0" t="0"/>
          <a:stretch/>
        </p:blipFill>
        <p:spPr>
          <a:xfrm>
            <a:off x="5458700" y="941925"/>
            <a:ext cx="3824299" cy="2754851"/>
          </a:xfrm>
          <a:prstGeom prst="rect">
            <a:avLst/>
          </a:prstGeom>
          <a:noFill/>
          <a:ln>
            <a:noFill/>
          </a:ln>
        </p:spPr>
      </p:pic>
      <p:sp>
        <p:nvSpPr>
          <p:cNvPr id="218" name="Google Shape;218;p7"/>
          <p:cNvSpPr/>
          <p:nvPr/>
        </p:nvSpPr>
        <p:spPr>
          <a:xfrm>
            <a:off x="290525" y="5097725"/>
            <a:ext cx="3069600" cy="1524300"/>
          </a:xfrm>
          <a:prstGeom prst="rect">
            <a:avLst/>
          </a:prstGeom>
          <a:solidFill>
            <a:schemeClr val="lt1"/>
          </a:solidFill>
          <a:ln>
            <a:noFill/>
          </a:ln>
        </p:spPr>
        <p:txBody>
          <a:bodyPr anchorCtr="0" anchor="t" bIns="45700" lIns="91425" spcFirstLastPara="1" rIns="72000"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accent2"/>
                </a:solidFill>
                <a:latin typeface="Arial"/>
                <a:ea typeface="Arial"/>
                <a:cs typeface="Arial"/>
                <a:sym typeface="Arial"/>
              </a:rPr>
              <a:t>Cyber attacks are carried out by cyber criminals, hacktivists, governments, military or unhappy employees</a:t>
            </a:r>
            <a:endParaRPr b="0" i="0" sz="1800" u="none" cap="none" strike="noStrike">
              <a:solidFill>
                <a:srgbClr val="000000"/>
              </a:solidFill>
              <a:latin typeface="Arial"/>
              <a:ea typeface="Arial"/>
              <a:cs typeface="Arial"/>
              <a:sym typeface="Arial"/>
            </a:endParaRPr>
          </a:p>
        </p:txBody>
      </p:sp>
      <p:pic>
        <p:nvPicPr>
          <p:cNvPr id="219" name="Google Shape;219;p7"/>
          <p:cNvPicPr preferRelativeResize="0"/>
          <p:nvPr/>
        </p:nvPicPr>
        <p:blipFill rotWithShape="1">
          <a:blip r:embed="rId4">
            <a:alphaModFix/>
          </a:blip>
          <a:srcRect b="0" l="0" r="0" t="0"/>
          <a:stretch/>
        </p:blipFill>
        <p:spPr>
          <a:xfrm>
            <a:off x="4581300" y="3877475"/>
            <a:ext cx="5579111" cy="3133600"/>
          </a:xfrm>
          <a:prstGeom prst="rect">
            <a:avLst/>
          </a:prstGeom>
          <a:noFill/>
          <a:ln>
            <a:noFill/>
          </a:ln>
        </p:spPr>
      </p:pic>
      <p:sp>
        <p:nvSpPr>
          <p:cNvPr id="220" name="Google Shape;220;p7"/>
          <p:cNvSpPr txBox="1"/>
          <p:nvPr/>
        </p:nvSpPr>
        <p:spPr>
          <a:xfrm>
            <a:off x="388413" y="7055696"/>
            <a:ext cx="2628000" cy="151194"/>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800"/>
              <a:buFont typeface="Arial"/>
              <a:buNone/>
            </a:pPr>
            <a:r>
              <a:rPr b="1" i="0" lang="en-GB" sz="800" u="none" cap="none" strike="noStrike">
                <a:solidFill>
                  <a:schemeClr val="lt1"/>
                </a:solidFill>
                <a:latin typeface="Arial"/>
                <a:ea typeface="Arial"/>
                <a:cs typeface="Arial"/>
                <a:sym typeface="Arial"/>
              </a:rPr>
              <a:t>#TechWeCan  </a:t>
            </a:r>
            <a:r>
              <a:rPr b="0" i="0" lang="en-GB" sz="800" u="none" cap="none" strike="noStrike">
                <a:solidFill>
                  <a:schemeClr val="lt1"/>
                </a:solidFill>
                <a:latin typeface="Arial"/>
                <a:ea typeface="Arial"/>
                <a:cs typeface="Arial"/>
                <a:sym typeface="Arial"/>
              </a:rPr>
              <a:t>|  Tech for Safety and Security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24" name="Shape 224"/>
        <p:cNvGrpSpPr/>
        <p:nvPr/>
      </p:nvGrpSpPr>
      <p:grpSpPr>
        <a:xfrm>
          <a:off x="0" y="0"/>
          <a:ext cx="0" cy="0"/>
          <a:chOff x="0" y="0"/>
          <a:chExt cx="0" cy="0"/>
        </a:xfrm>
      </p:grpSpPr>
      <p:sp>
        <p:nvSpPr>
          <p:cNvPr id="225" name="Google Shape;225;p8"/>
          <p:cNvSpPr txBox="1"/>
          <p:nvPr>
            <p:ph type="title"/>
          </p:nvPr>
        </p:nvSpPr>
        <p:spPr>
          <a:xfrm>
            <a:off x="388414" y="365104"/>
            <a:ext cx="9914986" cy="9000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Clr>
                <a:schemeClr val="lt1"/>
              </a:buClr>
              <a:buSzPts val="2800"/>
              <a:buFont typeface="Arial"/>
              <a:buNone/>
            </a:pPr>
            <a:r>
              <a:rPr lang="en-GB"/>
              <a:t>Tech used to reduce online risks for businesses </a:t>
            </a:r>
            <a:endParaRPr/>
          </a:p>
        </p:txBody>
      </p:sp>
      <p:sp>
        <p:nvSpPr>
          <p:cNvPr id="226" name="Google Shape;226;p8"/>
          <p:cNvSpPr txBox="1"/>
          <p:nvPr>
            <p:ph idx="12" type="sldNum"/>
          </p:nvPr>
        </p:nvSpPr>
        <p:spPr>
          <a:xfrm>
            <a:off x="9933364" y="7055696"/>
            <a:ext cx="370037" cy="151194"/>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800"/>
              <a:buNone/>
            </a:pPr>
            <a:fld id="{00000000-1234-1234-1234-123412341234}" type="slidenum">
              <a:rPr lang="en-GB"/>
              <a:t>‹#›</a:t>
            </a:fld>
            <a:endParaRPr/>
          </a:p>
        </p:txBody>
      </p:sp>
      <p:sp>
        <p:nvSpPr>
          <p:cNvPr id="227" name="Google Shape;227;p8"/>
          <p:cNvSpPr txBox="1"/>
          <p:nvPr/>
        </p:nvSpPr>
        <p:spPr>
          <a:xfrm>
            <a:off x="388413" y="7055696"/>
            <a:ext cx="2628000" cy="151194"/>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800"/>
              <a:buFont typeface="Arial"/>
              <a:buNone/>
            </a:pPr>
            <a:r>
              <a:rPr b="1" i="0" lang="en-GB" sz="800" u="none" cap="none" strike="noStrike">
                <a:solidFill>
                  <a:schemeClr val="lt1"/>
                </a:solidFill>
                <a:latin typeface="Arial"/>
                <a:ea typeface="Arial"/>
                <a:cs typeface="Arial"/>
                <a:sym typeface="Arial"/>
              </a:rPr>
              <a:t>#TechWeCan  </a:t>
            </a:r>
            <a:r>
              <a:rPr b="0" i="0" lang="en-GB" sz="800" u="none" cap="none" strike="noStrike">
                <a:solidFill>
                  <a:schemeClr val="lt1"/>
                </a:solidFill>
                <a:latin typeface="Arial"/>
                <a:ea typeface="Arial"/>
                <a:cs typeface="Arial"/>
                <a:sym typeface="Arial"/>
              </a:rPr>
              <a:t>|  Tech for Safety and Security  </a:t>
            </a:r>
            <a:endParaRPr b="0" i="0" sz="1400" u="none" cap="none" strike="noStrike">
              <a:solidFill>
                <a:srgbClr val="000000"/>
              </a:solidFill>
              <a:latin typeface="Arial"/>
              <a:ea typeface="Arial"/>
              <a:cs typeface="Arial"/>
              <a:sym typeface="Arial"/>
            </a:endParaRPr>
          </a:p>
        </p:txBody>
      </p:sp>
      <p:pic>
        <p:nvPicPr>
          <p:cNvPr id="228" name="Google Shape;228;p8"/>
          <p:cNvPicPr preferRelativeResize="0"/>
          <p:nvPr/>
        </p:nvPicPr>
        <p:blipFill rotWithShape="1">
          <a:blip r:embed="rId3">
            <a:alphaModFix/>
          </a:blip>
          <a:srcRect b="0" l="0" r="0" t="0"/>
          <a:stretch/>
        </p:blipFill>
        <p:spPr>
          <a:xfrm>
            <a:off x="592542" y="934912"/>
            <a:ext cx="4062586" cy="2995702"/>
          </a:xfrm>
          <a:prstGeom prst="rect">
            <a:avLst/>
          </a:prstGeom>
          <a:noFill/>
          <a:ln>
            <a:noFill/>
          </a:ln>
        </p:spPr>
      </p:pic>
      <p:pic>
        <p:nvPicPr>
          <p:cNvPr descr="Cloud storage: What is it and how does it work? – How It Works" id="229" name="Google Shape;229;p8"/>
          <p:cNvPicPr preferRelativeResize="0"/>
          <p:nvPr/>
        </p:nvPicPr>
        <p:blipFill rotWithShape="1">
          <a:blip r:embed="rId4">
            <a:alphaModFix/>
          </a:blip>
          <a:srcRect b="0" l="0" r="0" t="0"/>
          <a:stretch/>
        </p:blipFill>
        <p:spPr>
          <a:xfrm>
            <a:off x="6036686" y="934912"/>
            <a:ext cx="4095018" cy="2995701"/>
          </a:xfrm>
          <a:prstGeom prst="rect">
            <a:avLst/>
          </a:prstGeom>
          <a:noFill/>
          <a:ln>
            <a:noFill/>
          </a:ln>
        </p:spPr>
      </p:pic>
      <p:pic>
        <p:nvPicPr>
          <p:cNvPr descr="How to Create a Cybersecurity Training Curriculum | Netgain" id="230" name="Google Shape;230;p8"/>
          <p:cNvPicPr preferRelativeResize="0"/>
          <p:nvPr/>
        </p:nvPicPr>
        <p:blipFill rotWithShape="1">
          <a:blip r:embed="rId5">
            <a:alphaModFix/>
          </a:blip>
          <a:srcRect b="0" l="0" r="0" t="0"/>
          <a:stretch/>
        </p:blipFill>
        <p:spPr>
          <a:xfrm>
            <a:off x="3457763" y="4140187"/>
            <a:ext cx="4062585" cy="306670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9"/>
          <p:cNvSpPr/>
          <p:nvPr/>
        </p:nvSpPr>
        <p:spPr>
          <a:xfrm>
            <a:off x="0" y="2159674"/>
            <a:ext cx="10691813" cy="5400001"/>
          </a:xfrm>
          <a:prstGeom prst="flowChartManualInpu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Arial"/>
              <a:ea typeface="Arial"/>
              <a:cs typeface="Arial"/>
              <a:sym typeface="Arial"/>
            </a:endParaRPr>
          </a:p>
        </p:txBody>
      </p:sp>
      <p:sp>
        <p:nvSpPr>
          <p:cNvPr id="236" name="Google Shape;236;p9"/>
          <p:cNvSpPr txBox="1"/>
          <p:nvPr>
            <p:ph type="title"/>
          </p:nvPr>
        </p:nvSpPr>
        <p:spPr>
          <a:xfrm>
            <a:off x="388414" y="365104"/>
            <a:ext cx="9915000" cy="90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2520"/>
              <a:buFont typeface="Arial"/>
              <a:buNone/>
            </a:pPr>
            <a:r>
              <a:rPr lang="en-GB" sz="2520"/>
              <a:t>Meet our role models</a:t>
            </a:r>
            <a:br>
              <a:rPr lang="en-GB" sz="2520"/>
            </a:br>
            <a:br>
              <a:rPr lang="en-GB" sz="2520"/>
            </a:br>
            <a:br>
              <a:rPr b="0" lang="en-GB" sz="2520"/>
            </a:br>
            <a:br>
              <a:rPr b="0" lang="en-GB" sz="2520"/>
            </a:br>
            <a:br>
              <a:rPr b="0" lang="en-GB" sz="2520"/>
            </a:br>
            <a:r>
              <a:rPr lang="en-GB" sz="2520"/>
              <a:t> </a:t>
            </a:r>
            <a:endParaRPr sz="2520"/>
          </a:p>
        </p:txBody>
      </p:sp>
      <p:sp>
        <p:nvSpPr>
          <p:cNvPr id="237" name="Google Shape;237;p9"/>
          <p:cNvSpPr txBox="1"/>
          <p:nvPr>
            <p:ph idx="12" type="sldNum"/>
          </p:nvPr>
        </p:nvSpPr>
        <p:spPr>
          <a:xfrm>
            <a:off x="9933364" y="7055696"/>
            <a:ext cx="369900" cy="1512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800"/>
              <a:buNone/>
            </a:pPr>
            <a:fld id="{00000000-1234-1234-1234-123412341234}" type="slidenum">
              <a:rPr lang="en-GB"/>
              <a:t>‹#›</a:t>
            </a:fld>
            <a:endParaRPr/>
          </a:p>
        </p:txBody>
      </p:sp>
      <p:sp>
        <p:nvSpPr>
          <p:cNvPr id="238" name="Google Shape;238;p9"/>
          <p:cNvSpPr txBox="1"/>
          <p:nvPr/>
        </p:nvSpPr>
        <p:spPr>
          <a:xfrm>
            <a:off x="388413" y="7055696"/>
            <a:ext cx="2628000" cy="1512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dk1"/>
              </a:buClr>
              <a:buSzPts val="800"/>
              <a:buFont typeface="Arial"/>
              <a:buNone/>
            </a:pPr>
            <a:r>
              <a:rPr b="1" i="0" lang="en-GB" sz="800" u="none" cap="none" strike="noStrike">
                <a:solidFill>
                  <a:schemeClr val="dk1"/>
                </a:solidFill>
                <a:latin typeface="Arial"/>
                <a:ea typeface="Arial"/>
                <a:cs typeface="Arial"/>
                <a:sym typeface="Arial"/>
              </a:rPr>
              <a:t>#TechWeCan  </a:t>
            </a:r>
            <a:r>
              <a:rPr b="0" i="0" lang="en-GB" sz="800" u="none" cap="none" strike="noStrike">
                <a:solidFill>
                  <a:schemeClr val="dk1"/>
                </a:solidFill>
                <a:latin typeface="Arial"/>
                <a:ea typeface="Arial"/>
                <a:cs typeface="Arial"/>
                <a:sym typeface="Arial"/>
              </a:rPr>
              <a:t>|  Tech for Safety and Security  </a:t>
            </a:r>
            <a:endParaRPr b="0" i="0" sz="1400" u="none" cap="none" strike="noStrike">
              <a:solidFill>
                <a:srgbClr val="000000"/>
              </a:solidFill>
              <a:latin typeface="Arial"/>
              <a:ea typeface="Arial"/>
              <a:cs typeface="Arial"/>
              <a:sym typeface="Arial"/>
            </a:endParaRPr>
          </a:p>
        </p:txBody>
      </p:sp>
      <p:sp>
        <p:nvSpPr>
          <p:cNvPr id="239" name="Google Shape;239;p9"/>
          <p:cNvSpPr txBox="1"/>
          <p:nvPr/>
        </p:nvSpPr>
        <p:spPr>
          <a:xfrm>
            <a:off x="1382875" y="4599333"/>
            <a:ext cx="3267000" cy="430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800"/>
              <a:buFont typeface="Arial"/>
              <a:buNone/>
            </a:pPr>
            <a:r>
              <a:rPr b="0" i="0" lang="en-GB" sz="2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240" name="Google Shape;240;p9"/>
          <p:cNvSpPr txBox="1"/>
          <p:nvPr/>
        </p:nvSpPr>
        <p:spPr>
          <a:xfrm>
            <a:off x="1124096" y="3704763"/>
            <a:ext cx="3940460" cy="124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Arial"/>
                <a:ea typeface="Arial"/>
                <a:cs typeface="Arial"/>
                <a:sym typeface="Arial"/>
              </a:rPr>
              <a:t>Lianne Dings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Arial"/>
                <a:ea typeface="Arial"/>
                <a:cs typeface="Arial"/>
                <a:sym typeface="Arial"/>
              </a:rPr>
              <a:t> </a:t>
            </a:r>
            <a:endParaRPr b="1"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Arial"/>
                <a:ea typeface="Arial"/>
                <a:cs typeface="Arial"/>
                <a:sym typeface="Arial"/>
              </a:rPr>
              <a:t>BNP Paribas Group  </a:t>
            </a:r>
            <a:endParaRPr b="1"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Arial"/>
                <a:ea typeface="Arial"/>
                <a:cs typeface="Arial"/>
                <a:sym typeface="Arial"/>
              </a:rPr>
              <a:t>Cyber Risk Intelligence Analyst  </a:t>
            </a:r>
            <a:r>
              <a:rPr b="0" i="0" lang="en-GB"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descr="Lianne Dings" id="241" name="Google Shape;241;p9">
            <a:hlinkClick r:id="rId3"/>
          </p:cNvPr>
          <p:cNvPicPr preferRelativeResize="0"/>
          <p:nvPr/>
        </p:nvPicPr>
        <p:blipFill rotWithShape="1">
          <a:blip r:embed="rId4">
            <a:alphaModFix/>
          </a:blip>
          <a:srcRect b="0" l="0" r="0" t="0"/>
          <a:stretch/>
        </p:blipFill>
        <p:spPr>
          <a:xfrm>
            <a:off x="1124096" y="850397"/>
            <a:ext cx="2654867" cy="2654867"/>
          </a:xfrm>
          <a:prstGeom prst="rect">
            <a:avLst/>
          </a:prstGeom>
          <a:noFill/>
          <a:ln>
            <a:noFill/>
          </a:ln>
        </p:spPr>
      </p:pic>
      <p:pic>
        <p:nvPicPr>
          <p:cNvPr descr="Alisha Chambers" id="242" name="Google Shape;242;p9">
            <a:hlinkClick r:id="rId5"/>
          </p:cNvPr>
          <p:cNvPicPr preferRelativeResize="0"/>
          <p:nvPr/>
        </p:nvPicPr>
        <p:blipFill rotWithShape="1">
          <a:blip r:embed="rId6">
            <a:alphaModFix/>
          </a:blip>
          <a:srcRect b="0" l="0" r="0" t="0"/>
          <a:stretch/>
        </p:blipFill>
        <p:spPr>
          <a:xfrm>
            <a:off x="6773130" y="850397"/>
            <a:ext cx="2654867" cy="2654867"/>
          </a:xfrm>
          <a:prstGeom prst="rect">
            <a:avLst/>
          </a:prstGeom>
          <a:noFill/>
          <a:ln>
            <a:noFill/>
          </a:ln>
        </p:spPr>
      </p:pic>
      <p:sp>
        <p:nvSpPr>
          <p:cNvPr id="243" name="Google Shape;243;p9"/>
          <p:cNvSpPr txBox="1"/>
          <p:nvPr/>
        </p:nvSpPr>
        <p:spPr>
          <a:xfrm>
            <a:off x="6684146" y="3626846"/>
            <a:ext cx="3940460" cy="124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Arial"/>
                <a:ea typeface="Arial"/>
                <a:cs typeface="Arial"/>
                <a:sym typeface="Arial"/>
              </a:rPr>
              <a:t>Alisha Chambers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Arial"/>
                <a:ea typeface="Arial"/>
                <a:cs typeface="Arial"/>
                <a:sym typeface="Arial"/>
              </a:rPr>
              <a:t> </a:t>
            </a:r>
            <a:endParaRPr b="1"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Arial"/>
                <a:ea typeface="Arial"/>
                <a:cs typeface="Arial"/>
                <a:sym typeface="Arial"/>
              </a:rPr>
              <a:t>Tesco  </a:t>
            </a:r>
            <a:endParaRPr b="1"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Arial"/>
                <a:ea typeface="Arial"/>
                <a:cs typeface="Arial"/>
                <a:sym typeface="Arial"/>
              </a:rPr>
              <a:t>Security Awareness &amp; Technical Training Manager</a:t>
            </a:r>
            <a:endParaRPr b="1" i="0" sz="1900" u="none" cap="none" strike="noStrike">
              <a:solidFill>
                <a:srgbClr val="000000"/>
              </a:solidFill>
              <a:latin typeface="Arial"/>
              <a:ea typeface="Arial"/>
              <a:cs typeface="Arial"/>
              <a:sym typeface="Arial"/>
            </a:endParaRPr>
          </a:p>
        </p:txBody>
      </p:sp>
      <p:pic>
        <p:nvPicPr>
          <p:cNvPr id="244" name="Google Shape;244;p9"/>
          <p:cNvPicPr preferRelativeResize="0"/>
          <p:nvPr/>
        </p:nvPicPr>
        <p:blipFill rotWithShape="1">
          <a:blip r:embed="rId7">
            <a:alphaModFix/>
          </a:blip>
          <a:srcRect b="0" l="0" r="0" t="0"/>
          <a:stretch/>
        </p:blipFill>
        <p:spPr>
          <a:xfrm>
            <a:off x="6773130" y="5764616"/>
            <a:ext cx="2785837" cy="738247"/>
          </a:xfrm>
          <a:prstGeom prst="rect">
            <a:avLst/>
          </a:prstGeom>
          <a:noFill/>
          <a:ln>
            <a:noFill/>
          </a:ln>
        </p:spPr>
      </p:pic>
      <p:pic>
        <p:nvPicPr>
          <p:cNvPr descr="BNP Paribas logo and symbol, meaning, history, PNG" id="245" name="Google Shape;245;p9"/>
          <p:cNvPicPr preferRelativeResize="0"/>
          <p:nvPr/>
        </p:nvPicPr>
        <p:blipFill rotWithShape="1">
          <a:blip r:embed="rId8">
            <a:alphaModFix/>
          </a:blip>
          <a:srcRect b="0" l="0" r="0" t="0"/>
          <a:stretch/>
        </p:blipFill>
        <p:spPr>
          <a:xfrm>
            <a:off x="1132846" y="5050353"/>
            <a:ext cx="3456420" cy="194401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wC">
  <a:themeElements>
    <a:clrScheme name="Tech We Can">
      <a:dk1>
        <a:srgbClr val="000000"/>
      </a:dk1>
      <a:lt1>
        <a:srgbClr val="FFFFFF"/>
      </a:lt1>
      <a:dk2>
        <a:srgbClr val="2F2F53"/>
      </a:dk2>
      <a:lt2>
        <a:srgbClr val="DEDEDE"/>
      </a:lt2>
      <a:accent1>
        <a:srgbClr val="1F2E79"/>
      </a:accent1>
      <a:accent2>
        <a:srgbClr val="60A0FA"/>
      </a:accent2>
      <a:accent3>
        <a:srgbClr val="EC5750"/>
      </a:accent3>
      <a:accent4>
        <a:srgbClr val="FACE78"/>
      </a:accent4>
      <a:accent5>
        <a:srgbClr val="2D2C31"/>
      </a:accent5>
      <a:accent6>
        <a:srgbClr val="0B8C98"/>
      </a:accent6>
      <a:hlink>
        <a:srgbClr val="60A0FA"/>
      </a:hlink>
      <a:folHlink>
        <a:srgbClr val="2D2C3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 Patel RSP</dc:creator>
</cp:coreProperties>
</file>