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7" r:id="rId4"/>
    <p:sldMasterId id="2147483708" r:id="rId5"/>
    <p:sldMasterId id="2147483709" r:id="rId6"/>
    <p:sldMasterId id="214748371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Lst>
  <p:sldSz cy="5143500" cx="9144000"/>
  <p:notesSz cx="6858000" cy="9144000"/>
  <p:embeddedFontLst>
    <p:embeddedFont>
      <p:font typeface="Poppins"/>
      <p:regular r:id="rId24"/>
      <p:bold r:id="rId25"/>
      <p:italic r:id="rId26"/>
      <p:boldItalic r:id="rId27"/>
    </p:embeddedFont>
    <p:embeddedFont>
      <p:font typeface="Poppins Light"/>
      <p:regular r:id="rId28"/>
      <p:bold r:id="rId29"/>
      <p:italic r:id="rId30"/>
      <p:boldItalic r:id="rId31"/>
    </p:embeddedFont>
    <p:embeddedFont>
      <p:font typeface="Lora"/>
      <p:regular r:id="rId32"/>
      <p:bold r:id="rId33"/>
      <p:italic r:id="rId34"/>
      <p:boldItalic r:id="rId35"/>
    </p:embeddedFont>
    <p:embeddedFont>
      <p:font typeface="Poppins SemiBold"/>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font" Target="fonts/Poppins-regular.fntdata"/><Relationship Id="rId23" Type="http://schemas.openxmlformats.org/officeDocument/2006/relationships/slide" Target="slides/slide15.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font" Target="fonts/Poppins-italic.fntdata"/><Relationship Id="rId25" Type="http://schemas.openxmlformats.org/officeDocument/2006/relationships/font" Target="fonts/Poppins-bold.fntdata"/><Relationship Id="rId28" Type="http://schemas.openxmlformats.org/officeDocument/2006/relationships/font" Target="fonts/PoppinsLight-regular.fntdata"/><Relationship Id="rId27" Type="http://schemas.openxmlformats.org/officeDocument/2006/relationships/font" Target="fonts/Poppins-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PoppinsLight-bold.fntdata"/><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PoppinsLight-boldItalic.fntdata"/><Relationship Id="rId30" Type="http://schemas.openxmlformats.org/officeDocument/2006/relationships/font" Target="fonts/PoppinsLight-italic.fntdata"/><Relationship Id="rId11" Type="http://schemas.openxmlformats.org/officeDocument/2006/relationships/slide" Target="slides/slide3.xml"/><Relationship Id="rId33" Type="http://schemas.openxmlformats.org/officeDocument/2006/relationships/font" Target="fonts/Lora-bold.fntdata"/><Relationship Id="rId10" Type="http://schemas.openxmlformats.org/officeDocument/2006/relationships/slide" Target="slides/slide2.xml"/><Relationship Id="rId32" Type="http://schemas.openxmlformats.org/officeDocument/2006/relationships/font" Target="fonts/Lora-regular.fntdata"/><Relationship Id="rId13" Type="http://schemas.openxmlformats.org/officeDocument/2006/relationships/slide" Target="slides/slide5.xml"/><Relationship Id="rId35" Type="http://schemas.openxmlformats.org/officeDocument/2006/relationships/font" Target="fonts/Lora-boldItalic.fntdata"/><Relationship Id="rId12" Type="http://schemas.openxmlformats.org/officeDocument/2006/relationships/slide" Target="slides/slide4.xml"/><Relationship Id="rId34" Type="http://schemas.openxmlformats.org/officeDocument/2006/relationships/font" Target="fonts/Lora-italic.fntdata"/><Relationship Id="rId15" Type="http://schemas.openxmlformats.org/officeDocument/2006/relationships/slide" Target="slides/slide7.xml"/><Relationship Id="rId37" Type="http://schemas.openxmlformats.org/officeDocument/2006/relationships/font" Target="fonts/PoppinsSemiBold-bold.fntdata"/><Relationship Id="rId14" Type="http://schemas.openxmlformats.org/officeDocument/2006/relationships/slide" Target="slides/slide6.xml"/><Relationship Id="rId36" Type="http://schemas.openxmlformats.org/officeDocument/2006/relationships/font" Target="fonts/PoppinsSemiBold-regular.fntdata"/><Relationship Id="rId17" Type="http://schemas.openxmlformats.org/officeDocument/2006/relationships/slide" Target="slides/slide9.xml"/><Relationship Id="rId39" Type="http://schemas.openxmlformats.org/officeDocument/2006/relationships/font" Target="fonts/PoppinsSemiBold-boldItalic.fntdata"/><Relationship Id="rId16" Type="http://schemas.openxmlformats.org/officeDocument/2006/relationships/slide" Target="slides/slide8.xml"/><Relationship Id="rId38" Type="http://schemas.openxmlformats.org/officeDocument/2006/relationships/font" Target="fonts/PoppinsSemiBold-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0a1edb36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0a1edb36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i="1" lang="en" sz="1600">
                <a:solidFill>
                  <a:schemeClr val="dk1"/>
                </a:solidFill>
                <a:latin typeface="Poppins"/>
                <a:ea typeface="Poppins"/>
                <a:cs typeface="Poppins"/>
                <a:sym typeface="Poppins"/>
              </a:rPr>
              <a:t>I</a:t>
            </a:r>
            <a:r>
              <a:rPr i="1" lang="en" sz="1600">
                <a:solidFill>
                  <a:schemeClr val="dk1"/>
                </a:solidFill>
                <a:latin typeface="Poppins"/>
                <a:ea typeface="Poppins"/>
                <a:cs typeface="Poppins"/>
                <a:sym typeface="Poppins"/>
              </a:rPr>
              <a:t>ntroduce yourself, your role and the organisation you are from. </a:t>
            </a:r>
            <a:endParaRPr i="1"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i="1"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 sz="1600">
                <a:solidFill>
                  <a:schemeClr val="dk1"/>
                </a:solidFill>
                <a:latin typeface="Poppins"/>
                <a:ea typeface="Poppins"/>
                <a:cs typeface="Poppins"/>
                <a:sym typeface="Poppins"/>
              </a:rPr>
              <a:t>I am here today to talk to you about how technology is changing the world, some new inventions which you may not have heard of yet and the different jobs you could have working with and creating technology when you are older.</a:t>
            </a:r>
            <a:endParaRPr sz="1700">
              <a:latin typeface="Poppins"/>
              <a:ea typeface="Poppins"/>
              <a:cs typeface="Poppins"/>
              <a:sym typeface="Poppi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0a1edb363c_0_20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oppins"/>
                <a:ea typeface="Poppins"/>
                <a:cs typeface="Poppins"/>
                <a:sym typeface="Poppins"/>
              </a:rPr>
              <a:t>If any of those technology examples sound interesting to you then you could have a future job as an archeologist using or inventing technology to </a:t>
            </a:r>
            <a:r>
              <a:rPr lang="en" sz="1600">
                <a:latin typeface="Poppins"/>
                <a:ea typeface="Poppins"/>
                <a:cs typeface="Poppins"/>
                <a:sym typeface="Poppins"/>
              </a:rPr>
              <a:t>help us learn about the past. You could also be a Digital Interactive Experience Developer. Now that job title might be hard to remember but basically if you have ever been to a museum and looked at or played on a display to help you learn something then that would have been created by someone whose job it is to bring history to life using technology.</a:t>
            </a:r>
            <a:endParaRPr sz="1600">
              <a:latin typeface="Poppins"/>
              <a:ea typeface="Poppins"/>
              <a:cs typeface="Poppins"/>
              <a:sym typeface="Poppins"/>
            </a:endParaRPr>
          </a:p>
        </p:txBody>
      </p:sp>
      <p:sp>
        <p:nvSpPr>
          <p:cNvPr id="391" name="Google Shape;391;g10a1edb363c_0_2091:notes"/>
          <p:cNvSpPr/>
          <p:nvPr>
            <p:ph idx="2" type="sldImg"/>
          </p:nvPr>
        </p:nvSpPr>
        <p:spPr>
          <a:xfrm>
            <a:off x="685243" y="1143000"/>
            <a:ext cx="5487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0824fc5d8e_0_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oppins"/>
                <a:ea typeface="Poppins"/>
                <a:cs typeface="Poppins"/>
                <a:sym typeface="Poppins"/>
              </a:rPr>
              <a:t>Some of you might also really enjoy watching or playing different types of sports. Their are so many different ways technology is used in sports. Sports equipment is </a:t>
            </a:r>
            <a:r>
              <a:rPr lang="en" sz="1600">
                <a:latin typeface="Poppins"/>
                <a:ea typeface="Poppins"/>
                <a:cs typeface="Poppins"/>
                <a:sym typeface="Poppins"/>
              </a:rPr>
              <a:t>created</a:t>
            </a:r>
            <a:r>
              <a:rPr lang="en" sz="1600">
                <a:latin typeface="Poppins"/>
                <a:ea typeface="Poppins"/>
                <a:cs typeface="Poppins"/>
                <a:sym typeface="Poppins"/>
              </a:rPr>
              <a:t> to help people with disabilities access sports they wouldn’t normally be able to - for example the men running in </a:t>
            </a:r>
            <a:r>
              <a:rPr lang="en" sz="1600">
                <a:latin typeface="Poppins"/>
                <a:ea typeface="Poppins"/>
                <a:cs typeface="Poppins"/>
                <a:sym typeface="Poppins"/>
              </a:rPr>
              <a:t>the</a:t>
            </a:r>
            <a:r>
              <a:rPr lang="en" sz="1600">
                <a:latin typeface="Poppins"/>
                <a:ea typeface="Poppins"/>
                <a:cs typeface="Poppins"/>
                <a:sym typeface="Poppins"/>
              </a:rPr>
              <a:t> top picture have specially made blades to </a:t>
            </a:r>
            <a:r>
              <a:rPr lang="en" sz="1600">
                <a:latin typeface="Poppins"/>
                <a:ea typeface="Poppins"/>
                <a:cs typeface="Poppins"/>
                <a:sym typeface="Poppins"/>
              </a:rPr>
              <a:t>replace their legs or feet.  Technology is also used to help athletes understand their bodies and help them perform better. The lady in the top right picture has lots of little sensors stuck all over her body which are tracking exactly how she starts her run. There are also really cool new sports technology being invented like the jet powered surfboard in the bottom picture. </a:t>
            </a:r>
            <a:endParaRPr sz="1600">
              <a:latin typeface="Poppins"/>
              <a:ea typeface="Poppins"/>
              <a:cs typeface="Poppins"/>
              <a:sym typeface="Poppins"/>
            </a:endParaRPr>
          </a:p>
        </p:txBody>
      </p:sp>
      <p:sp>
        <p:nvSpPr>
          <p:cNvPr id="404" name="Google Shape;404;g10824fc5d8e_0_53:notes"/>
          <p:cNvSpPr/>
          <p:nvPr>
            <p:ph idx="2" type="sldImg"/>
          </p:nvPr>
        </p:nvSpPr>
        <p:spPr>
          <a:xfrm>
            <a:off x="685243" y="1143000"/>
            <a:ext cx="5487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0a1edb363c_0_9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Clr>
                <a:schemeClr val="dk1"/>
              </a:buClr>
              <a:buFont typeface="Arial"/>
              <a:buNone/>
            </a:pPr>
            <a:r>
              <a:rPr lang="en" sz="1600">
                <a:solidFill>
                  <a:schemeClr val="dk1"/>
                </a:solidFill>
                <a:latin typeface="Poppins"/>
                <a:ea typeface="Poppins"/>
                <a:cs typeface="Poppins"/>
                <a:sym typeface="Poppins"/>
              </a:rPr>
              <a:t>If you like the sound of working with both sports and technology then you </a:t>
            </a:r>
            <a:r>
              <a:rPr lang="en" sz="1600">
                <a:solidFill>
                  <a:schemeClr val="dk1"/>
                </a:solidFill>
                <a:latin typeface="Poppins"/>
                <a:ea typeface="Poppins"/>
                <a:cs typeface="Poppins"/>
                <a:sym typeface="Poppins"/>
              </a:rPr>
              <a:t>could be a product designer in the future and work to create new or improved sports equipment.  Product designers use their design skills and technology knowledge to improve the way products work and look. </a:t>
            </a:r>
            <a:endParaRPr sz="1600">
              <a:solidFill>
                <a:schemeClr val="dk1"/>
              </a:solidFill>
              <a:latin typeface="Poppins"/>
              <a:ea typeface="Poppins"/>
              <a:cs typeface="Poppins"/>
              <a:sym typeface="Poppins"/>
            </a:endParaRPr>
          </a:p>
          <a:p>
            <a:pPr indent="0" lvl="0" marL="0" rtl="0" algn="l">
              <a:spcBef>
                <a:spcPts val="500"/>
              </a:spcBef>
              <a:spcAft>
                <a:spcPts val="0"/>
              </a:spcAft>
              <a:buNone/>
            </a:pPr>
            <a:r>
              <a:rPr lang="en" sz="1600">
                <a:solidFill>
                  <a:schemeClr val="dk1"/>
                </a:solidFill>
                <a:latin typeface="Poppins"/>
                <a:ea typeface="Poppins"/>
                <a:cs typeface="Poppins"/>
                <a:sym typeface="Poppins"/>
              </a:rPr>
              <a:t>Could you develop a new way to use technology to surf the oceans or perhaps even a piece of tech equipment to be used in a brand new sport not even invented yet. If you’re a Harry Potter fan, I’m thinking something like Quidditch but on hoverboards. How cool would that be?!? </a:t>
            </a:r>
            <a:endParaRPr sz="1600">
              <a:solidFill>
                <a:schemeClr val="dk1"/>
              </a:solidFill>
              <a:latin typeface="Poppins"/>
              <a:ea typeface="Poppins"/>
              <a:cs typeface="Poppins"/>
              <a:sym typeface="Poppins"/>
            </a:endParaRPr>
          </a:p>
          <a:p>
            <a:pPr indent="0" lvl="0" marL="0" rtl="0" algn="l">
              <a:spcBef>
                <a:spcPts val="500"/>
              </a:spcBef>
              <a:spcAft>
                <a:spcPts val="0"/>
              </a:spcAft>
              <a:buClr>
                <a:schemeClr val="dk1"/>
              </a:buClr>
              <a:buFont typeface="Arial"/>
              <a:buNone/>
            </a:pPr>
            <a:r>
              <a:rPr lang="en" sz="1600">
                <a:solidFill>
                  <a:schemeClr val="dk1"/>
                </a:solidFill>
                <a:latin typeface="Poppins"/>
                <a:ea typeface="Poppins"/>
                <a:cs typeface="Poppins"/>
                <a:sym typeface="Poppins"/>
              </a:rPr>
              <a:t>You could also be a biomechanist. These scientists work with technology to help athletes understand how their body works and how they can be even better at their sport. </a:t>
            </a:r>
            <a:endParaRPr sz="1600">
              <a:solidFill>
                <a:schemeClr val="dk1"/>
              </a:solidFill>
              <a:latin typeface="Poppins"/>
              <a:ea typeface="Poppins"/>
              <a:cs typeface="Poppins"/>
              <a:sym typeface="Poppins"/>
            </a:endParaRPr>
          </a:p>
        </p:txBody>
      </p:sp>
      <p:sp>
        <p:nvSpPr>
          <p:cNvPr id="412" name="Google Shape;412;g10a1edb363c_0_973:notes"/>
          <p:cNvSpPr/>
          <p:nvPr>
            <p:ph idx="2" type="sldImg"/>
          </p:nvPr>
        </p:nvSpPr>
        <p:spPr>
          <a:xfrm>
            <a:off x="685243" y="1143000"/>
            <a:ext cx="5487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0a1edb363c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0a1edb363c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oppins"/>
                <a:ea typeface="Poppins"/>
                <a:cs typeface="Poppins"/>
                <a:sym typeface="Poppins"/>
              </a:rPr>
              <a:t> </a:t>
            </a:r>
            <a:r>
              <a:rPr lang="en" sz="1600">
                <a:latin typeface="Poppins"/>
                <a:ea typeface="Poppins"/>
                <a:cs typeface="Poppins"/>
                <a:sym typeface="Poppins"/>
              </a:rPr>
              <a:t>I am now going to let my friends Katie and Tex tell you a little more </a:t>
            </a:r>
            <a:r>
              <a:rPr lang="en" sz="1600">
                <a:latin typeface="Poppins"/>
                <a:ea typeface="Poppins"/>
                <a:cs typeface="Poppins"/>
                <a:sym typeface="Poppins"/>
              </a:rPr>
              <a:t>about</a:t>
            </a:r>
            <a:r>
              <a:rPr lang="en" sz="1600">
                <a:latin typeface="Poppins"/>
                <a:ea typeface="Poppins"/>
                <a:cs typeface="Poppins"/>
                <a:sym typeface="Poppins"/>
              </a:rPr>
              <a:t> ……. (play an animation of your choice to </a:t>
            </a:r>
            <a:r>
              <a:rPr lang="en" sz="1600">
                <a:latin typeface="Poppins"/>
                <a:ea typeface="Poppins"/>
                <a:cs typeface="Poppins"/>
                <a:sym typeface="Poppins"/>
              </a:rPr>
              <a:t>the</a:t>
            </a:r>
            <a:r>
              <a:rPr lang="en" sz="1600">
                <a:latin typeface="Poppins"/>
                <a:ea typeface="Poppins"/>
                <a:cs typeface="Poppins"/>
                <a:sym typeface="Poppins"/>
              </a:rPr>
              <a:t> children)</a:t>
            </a:r>
            <a:endParaRPr sz="1600">
              <a:latin typeface="Poppins"/>
              <a:ea typeface="Poppins"/>
              <a:cs typeface="Poppins"/>
              <a:sym typeface="Poppi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0824fc5d8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0824fc5d8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oppins"/>
                <a:ea typeface="Poppins"/>
                <a:cs typeface="Poppins"/>
                <a:sym typeface="Poppins"/>
              </a:rPr>
              <a:t>That’s the end of our assembly today but I just want to go back to </a:t>
            </a:r>
            <a:r>
              <a:rPr lang="en" sz="1600">
                <a:latin typeface="Poppins"/>
                <a:ea typeface="Poppins"/>
                <a:cs typeface="Poppins"/>
                <a:sym typeface="Poppins"/>
              </a:rPr>
              <a:t>the</a:t>
            </a:r>
            <a:r>
              <a:rPr lang="en" sz="1600">
                <a:latin typeface="Poppins"/>
                <a:ea typeface="Poppins"/>
                <a:cs typeface="Poppins"/>
                <a:sym typeface="Poppins"/>
              </a:rPr>
              <a:t> question we started with</a:t>
            </a:r>
            <a:r>
              <a:rPr lang="en" sz="1600">
                <a:latin typeface="Poppins"/>
                <a:ea typeface="Poppins"/>
                <a:cs typeface="Poppins"/>
                <a:sym typeface="Poppins"/>
              </a:rPr>
              <a:t>.  Can you please put your hand up if you think you would like a future job working with technology. </a:t>
            </a:r>
            <a:endParaRPr sz="1600">
              <a:latin typeface="Poppins"/>
              <a:ea typeface="Poppins"/>
              <a:cs typeface="Poppins"/>
              <a:sym typeface="Poppins"/>
            </a:endParaRPr>
          </a:p>
          <a:p>
            <a:pPr indent="0" lvl="0" marL="0" rtl="0" algn="l">
              <a:spcBef>
                <a:spcPts val="0"/>
              </a:spcBef>
              <a:spcAft>
                <a:spcPts val="0"/>
              </a:spcAft>
              <a:buNone/>
            </a:pPr>
            <a:r>
              <a:t/>
            </a:r>
            <a:endParaRPr sz="1600">
              <a:latin typeface="Poppins"/>
              <a:ea typeface="Poppins"/>
              <a:cs typeface="Poppins"/>
              <a:sym typeface="Poppins"/>
            </a:endParaRPr>
          </a:p>
          <a:p>
            <a:pPr indent="0" lvl="0" marL="0" rtl="0" algn="l">
              <a:spcBef>
                <a:spcPts val="0"/>
              </a:spcBef>
              <a:spcAft>
                <a:spcPts val="0"/>
              </a:spcAft>
              <a:buNone/>
            </a:pPr>
            <a:r>
              <a:rPr lang="en" sz="1600">
                <a:latin typeface="Poppins"/>
                <a:ea typeface="Poppins"/>
                <a:cs typeface="Poppins"/>
                <a:sym typeface="Poppins"/>
              </a:rPr>
              <a:t>We have covered lots of different examples of technology careers today but these are just some and there are so many more. Hopefully you can now see that there are lots of </a:t>
            </a:r>
            <a:r>
              <a:rPr lang="en" sz="1600">
                <a:latin typeface="Poppins"/>
                <a:ea typeface="Poppins"/>
                <a:cs typeface="Poppins"/>
                <a:sym typeface="Poppins"/>
              </a:rPr>
              <a:t>different jobs in technology related to many different hobbies that you might have. By the time you leave school, who knows what kinds of technology people will be designing and working on then. I find that really exciting! </a:t>
            </a:r>
            <a:endParaRPr sz="1600">
              <a:latin typeface="Poppins"/>
              <a:ea typeface="Poppins"/>
              <a:cs typeface="Poppins"/>
              <a:sym typeface="Poppi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0a1edb363c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0a1edb363c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0a1edb363c_0_2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0a1edb363c_0_2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oppins"/>
                <a:ea typeface="Poppins"/>
                <a:cs typeface="Poppins"/>
                <a:sym typeface="Poppins"/>
              </a:rPr>
              <a:t>Before we start I have a quick question. Have you ever thought about what you would like to do for a job when you are an adult? If you think you would like a future job working with technology, please raise your hand.</a:t>
            </a:r>
            <a:r>
              <a:rPr lang="en" sz="1600"/>
              <a:t> </a:t>
            </a:r>
            <a:endParaRPr sz="16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0a1edb363c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0a1edb363c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600">
                <a:solidFill>
                  <a:schemeClr val="dk1"/>
                </a:solidFill>
                <a:latin typeface="Poppins"/>
                <a:ea typeface="Poppins"/>
                <a:cs typeface="Poppins"/>
                <a:sym typeface="Poppins"/>
              </a:rPr>
              <a:t>So what do we mean by technology? Well there are lots of different definitions of technology but I quite like this one: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 sz="1600">
                <a:solidFill>
                  <a:schemeClr val="dk1"/>
                </a:solidFill>
                <a:latin typeface="Poppins"/>
                <a:ea typeface="Poppins"/>
                <a:cs typeface="Poppins"/>
                <a:sym typeface="Poppins"/>
              </a:rPr>
              <a:t>‘Technology is the use of science and knowledge to solve problems or invent useful tools.’</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 sz="1600">
                <a:solidFill>
                  <a:schemeClr val="dk1"/>
                </a:solidFill>
                <a:latin typeface="Poppins"/>
                <a:ea typeface="Poppins"/>
                <a:cs typeface="Poppins"/>
                <a:sym typeface="Poppins"/>
              </a:rPr>
              <a:t>Technology is changing very quickly. It’s changing faster than it ever has in the history of our planet which means new technology is being invented all of the time. Right now, people around the world are working on technology such as: flying cars, robots to live in our houses and teachers who are holograms.</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 sz="1600">
                <a:solidFill>
                  <a:schemeClr val="dk1"/>
                </a:solidFill>
                <a:latin typeface="Poppins"/>
                <a:ea typeface="Poppins"/>
                <a:cs typeface="Poppins"/>
                <a:sym typeface="Poppins"/>
              </a:rPr>
              <a:t>All of these inventions already exist but people are working on the technology to make it more useful, more reliable and more affordable (as lots of these types of technologies are far too expensive for the average person to have in their home or school at the moment).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4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400">
              <a:solidFill>
                <a:schemeClr val="dk1"/>
              </a:solidFill>
              <a:latin typeface="Poppins"/>
              <a:ea typeface="Poppins"/>
              <a:cs typeface="Poppins"/>
              <a:sym typeface="Poppi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0a1edb363c_0_19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600">
                <a:solidFill>
                  <a:schemeClr val="dk1"/>
                </a:solidFill>
                <a:latin typeface="Poppins"/>
                <a:ea typeface="Poppins"/>
                <a:cs typeface="Poppins"/>
                <a:sym typeface="Poppins"/>
              </a:rPr>
              <a:t>Some of you might already really enjoy computing and technology but some of you may not and that’s ok. Today, I want to show you how there are so many different types of technology in the world and there are jobs to suit everyone's hobbies and passions. </a:t>
            </a:r>
            <a:endParaRPr sz="1700">
              <a:latin typeface="Poppins"/>
              <a:ea typeface="Poppins"/>
              <a:cs typeface="Poppins"/>
              <a:sym typeface="Poppins"/>
            </a:endParaRPr>
          </a:p>
        </p:txBody>
      </p:sp>
      <p:sp>
        <p:nvSpPr>
          <p:cNvPr id="315" name="Google Shape;315;g10a1edb363c_0_1966:notes"/>
          <p:cNvSpPr/>
          <p:nvPr>
            <p:ph idx="2" type="sldImg"/>
          </p:nvPr>
        </p:nvSpPr>
        <p:spPr>
          <a:xfrm>
            <a:off x="685243" y="1143000"/>
            <a:ext cx="5487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0a1edb363c_0_7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oppins"/>
                <a:ea typeface="Poppins"/>
                <a:cs typeface="Poppins"/>
                <a:sym typeface="Poppins"/>
              </a:rPr>
              <a:t>One area of technology i’m sure lots of you use </a:t>
            </a:r>
            <a:r>
              <a:rPr lang="en" sz="1600">
                <a:latin typeface="Poppins"/>
                <a:ea typeface="Poppins"/>
                <a:cs typeface="Poppins"/>
                <a:sym typeface="Poppins"/>
              </a:rPr>
              <a:t>everyday</a:t>
            </a:r>
            <a:r>
              <a:rPr lang="en" sz="1600">
                <a:latin typeface="Poppins"/>
                <a:ea typeface="Poppins"/>
                <a:cs typeface="Poppins"/>
                <a:sym typeface="Poppins"/>
              </a:rPr>
              <a:t> is technology used in toys and gaming. We now have robot toys which are really </a:t>
            </a:r>
            <a:r>
              <a:rPr lang="en" sz="1600">
                <a:latin typeface="Poppins"/>
                <a:ea typeface="Poppins"/>
                <a:cs typeface="Poppins"/>
                <a:sym typeface="Poppins"/>
              </a:rPr>
              <a:t>realistic, games like Mario Kart which we can drive around our house and computer games with more special effects and features than ever before. Have you ever stopped to think though that all of these toys and games are created by people working in technology jobs. </a:t>
            </a:r>
            <a:endParaRPr sz="1600">
              <a:latin typeface="Poppins"/>
              <a:ea typeface="Poppins"/>
              <a:cs typeface="Poppins"/>
              <a:sym typeface="Poppins"/>
            </a:endParaRPr>
          </a:p>
        </p:txBody>
      </p:sp>
      <p:sp>
        <p:nvSpPr>
          <p:cNvPr id="330" name="Google Shape;330;g10a1edb363c_0_711:notes"/>
          <p:cNvSpPr/>
          <p:nvPr>
            <p:ph idx="2" type="sldImg"/>
          </p:nvPr>
        </p:nvSpPr>
        <p:spPr>
          <a:xfrm>
            <a:off x="685243" y="1143000"/>
            <a:ext cx="5487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0a1edb363c_0_7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Clr>
                <a:schemeClr val="dk1"/>
              </a:buClr>
              <a:buFont typeface="Arial"/>
              <a:buNone/>
            </a:pPr>
            <a:r>
              <a:rPr lang="en" sz="1600">
                <a:solidFill>
                  <a:schemeClr val="dk1"/>
                </a:solidFill>
                <a:latin typeface="Poppins"/>
                <a:ea typeface="Poppins"/>
                <a:cs typeface="Poppins"/>
                <a:sym typeface="Poppins"/>
              </a:rPr>
              <a:t>In </a:t>
            </a:r>
            <a:r>
              <a:rPr lang="en" sz="1600">
                <a:solidFill>
                  <a:schemeClr val="dk1"/>
                </a:solidFill>
                <a:latin typeface="Poppins"/>
                <a:ea typeface="Poppins"/>
                <a:cs typeface="Poppins"/>
                <a:sym typeface="Poppins"/>
              </a:rPr>
              <a:t>the</a:t>
            </a:r>
            <a:r>
              <a:rPr lang="en" sz="1600">
                <a:solidFill>
                  <a:schemeClr val="dk1"/>
                </a:solidFill>
                <a:latin typeface="Poppins"/>
                <a:ea typeface="Poppins"/>
                <a:cs typeface="Poppins"/>
                <a:sym typeface="Poppins"/>
              </a:rPr>
              <a:t> </a:t>
            </a:r>
            <a:r>
              <a:rPr lang="en" sz="1600">
                <a:solidFill>
                  <a:schemeClr val="dk1"/>
                </a:solidFill>
                <a:latin typeface="Poppins"/>
                <a:ea typeface="Poppins"/>
                <a:cs typeface="Poppins"/>
                <a:sym typeface="Poppins"/>
              </a:rPr>
              <a:t>future</a:t>
            </a:r>
            <a:r>
              <a:rPr lang="en" sz="1600">
                <a:solidFill>
                  <a:schemeClr val="dk1"/>
                </a:solidFill>
                <a:latin typeface="Poppins"/>
                <a:ea typeface="Poppins"/>
                <a:cs typeface="Poppins"/>
                <a:sym typeface="Poppins"/>
              </a:rPr>
              <a:t>, y</a:t>
            </a:r>
            <a:r>
              <a:rPr lang="en" sz="1600">
                <a:solidFill>
                  <a:schemeClr val="dk1"/>
                </a:solidFill>
                <a:latin typeface="Poppins"/>
                <a:ea typeface="Poppins"/>
                <a:cs typeface="Poppins"/>
                <a:sym typeface="Poppins"/>
              </a:rPr>
              <a:t>ou could be a toy designer. As a toy designer, you could be responsible for researching and designing the toys of the future. You would research how children interact with toys, create prototypes (which means example toys which you think will work) and try to design toys which are safe and enjoyable to play with. You could try and figure out how to include new technology into your toy designs. </a:t>
            </a:r>
            <a:endParaRPr sz="1600">
              <a:solidFill>
                <a:schemeClr val="dk1"/>
              </a:solidFill>
              <a:latin typeface="Poppins"/>
              <a:ea typeface="Poppins"/>
              <a:cs typeface="Poppins"/>
              <a:sym typeface="Poppins"/>
            </a:endParaRPr>
          </a:p>
          <a:p>
            <a:pPr indent="0" lvl="0" marL="0" rtl="0" algn="l">
              <a:spcBef>
                <a:spcPts val="500"/>
              </a:spcBef>
              <a:spcAft>
                <a:spcPts val="0"/>
              </a:spcAft>
              <a:buClr>
                <a:schemeClr val="dk1"/>
              </a:buClr>
              <a:buFont typeface="Arial"/>
              <a:buNone/>
            </a:pPr>
            <a:r>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 sz="1600">
                <a:solidFill>
                  <a:schemeClr val="dk1"/>
                </a:solidFill>
                <a:latin typeface="Poppins"/>
                <a:ea typeface="Poppins"/>
                <a:cs typeface="Poppins"/>
                <a:sym typeface="Poppins"/>
              </a:rPr>
              <a:t>You could also be a game programmer. Toys which contain technology, like the ones we just looked at, all need to be programmed so they know how to react and what to do when children play with them. Game programmers write the code so the technology within the toy knows what to do .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dk1"/>
              </a:buClr>
              <a:buFont typeface="Arial"/>
              <a:buNone/>
            </a:pPr>
            <a:r>
              <a:rPr lang="en" sz="1600">
                <a:solidFill>
                  <a:schemeClr val="dk1"/>
                </a:solidFill>
                <a:latin typeface="Poppins"/>
                <a:ea typeface="Poppins"/>
                <a:cs typeface="Poppins"/>
                <a:sym typeface="Poppins"/>
              </a:rPr>
              <a:t>And if you love computer games then you could be a videogame designer in the future. As a videogame designer, you could be an artist who draws and creates what the game will look like, or you could be a programmer writing the code which tells the game how to work and you could even be a tester to check the game works properly. It takes a whole team of different people with different skills to create a video game ready to go into things like your Xbox, Playstation or Nintendo Switch. </a:t>
            </a:r>
            <a:endParaRPr sz="1600">
              <a:solidFill>
                <a:schemeClr val="dk1"/>
              </a:solidFill>
              <a:latin typeface="Poppins"/>
              <a:ea typeface="Poppins"/>
              <a:cs typeface="Poppins"/>
              <a:sym typeface="Poppins"/>
            </a:endParaRPr>
          </a:p>
        </p:txBody>
      </p:sp>
      <p:sp>
        <p:nvSpPr>
          <p:cNvPr id="339" name="Google Shape;339;g10a1edb363c_0_797:notes"/>
          <p:cNvSpPr/>
          <p:nvPr>
            <p:ph idx="2" type="sldImg"/>
          </p:nvPr>
        </p:nvSpPr>
        <p:spPr>
          <a:xfrm>
            <a:off x="685243" y="1143000"/>
            <a:ext cx="5487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0a1edb363c_0_18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oppins"/>
                <a:ea typeface="Poppins"/>
                <a:cs typeface="Poppins"/>
                <a:sym typeface="Poppins"/>
              </a:rPr>
              <a:t>Do any of you enjoy </a:t>
            </a:r>
            <a:r>
              <a:rPr lang="en" sz="1600">
                <a:latin typeface="Poppins"/>
                <a:ea typeface="Poppins"/>
                <a:cs typeface="Poppins"/>
                <a:sym typeface="Poppins"/>
              </a:rPr>
              <a:t>watching</a:t>
            </a:r>
            <a:r>
              <a:rPr lang="en" sz="1600">
                <a:latin typeface="Poppins"/>
                <a:ea typeface="Poppins"/>
                <a:cs typeface="Poppins"/>
                <a:sym typeface="Poppins"/>
              </a:rPr>
              <a:t> movies or going to </a:t>
            </a:r>
            <a:r>
              <a:rPr lang="en" sz="1600">
                <a:latin typeface="Poppins"/>
                <a:ea typeface="Poppins"/>
                <a:cs typeface="Poppins"/>
                <a:sym typeface="Poppins"/>
              </a:rPr>
              <a:t>the</a:t>
            </a:r>
            <a:r>
              <a:rPr lang="en" sz="1600">
                <a:latin typeface="Poppins"/>
                <a:ea typeface="Poppins"/>
                <a:cs typeface="Poppins"/>
                <a:sym typeface="Poppins"/>
              </a:rPr>
              <a:t> theatre? Have you ever seen the really long list of </a:t>
            </a:r>
            <a:r>
              <a:rPr lang="en" sz="1600">
                <a:latin typeface="Poppins"/>
                <a:ea typeface="Poppins"/>
                <a:cs typeface="Poppins"/>
                <a:sym typeface="Poppins"/>
              </a:rPr>
              <a:t>people's</a:t>
            </a:r>
            <a:r>
              <a:rPr lang="en" sz="1600">
                <a:latin typeface="Poppins"/>
                <a:ea typeface="Poppins"/>
                <a:cs typeface="Poppins"/>
                <a:sym typeface="Poppins"/>
              </a:rPr>
              <a:t> names which come up at </a:t>
            </a:r>
            <a:r>
              <a:rPr lang="en" sz="1600">
                <a:latin typeface="Poppins"/>
                <a:ea typeface="Poppins"/>
                <a:cs typeface="Poppins"/>
                <a:sym typeface="Poppins"/>
              </a:rPr>
              <a:t>the</a:t>
            </a:r>
            <a:r>
              <a:rPr lang="en" sz="1600">
                <a:latin typeface="Poppins"/>
                <a:ea typeface="Poppins"/>
                <a:cs typeface="Poppins"/>
                <a:sym typeface="Poppins"/>
              </a:rPr>
              <a:t> end of a </a:t>
            </a:r>
            <a:r>
              <a:rPr lang="en" sz="1600">
                <a:latin typeface="Poppins"/>
                <a:ea typeface="Poppins"/>
                <a:cs typeface="Poppins"/>
                <a:sym typeface="Poppins"/>
              </a:rPr>
              <a:t>movie</a:t>
            </a:r>
            <a:r>
              <a:rPr lang="en" sz="1600">
                <a:latin typeface="Poppins"/>
                <a:ea typeface="Poppins"/>
                <a:cs typeface="Poppins"/>
                <a:sym typeface="Poppins"/>
              </a:rPr>
              <a:t> (that’s </a:t>
            </a:r>
            <a:r>
              <a:rPr lang="en" sz="1600">
                <a:latin typeface="Poppins"/>
                <a:ea typeface="Poppins"/>
                <a:cs typeface="Poppins"/>
                <a:sym typeface="Poppins"/>
              </a:rPr>
              <a:t>something</a:t>
            </a:r>
            <a:r>
              <a:rPr lang="en" sz="1600">
                <a:latin typeface="Poppins"/>
                <a:ea typeface="Poppins"/>
                <a:cs typeface="Poppins"/>
                <a:sym typeface="Poppins"/>
              </a:rPr>
              <a:t> called the credits). That HUGE list of names are all of </a:t>
            </a:r>
            <a:r>
              <a:rPr lang="en" sz="1600">
                <a:latin typeface="Poppins"/>
                <a:ea typeface="Poppins"/>
                <a:cs typeface="Poppins"/>
                <a:sym typeface="Poppins"/>
              </a:rPr>
              <a:t>the</a:t>
            </a:r>
            <a:r>
              <a:rPr lang="en" sz="1600">
                <a:latin typeface="Poppins"/>
                <a:ea typeface="Poppins"/>
                <a:cs typeface="Poppins"/>
                <a:sym typeface="Poppins"/>
              </a:rPr>
              <a:t> people who actually worked on the movie and lots of them have a job in technology. Everything you see on a stage or screen was created by a team of people working together to make the movies and stage shows interesting and fun for you to watch. The big giant in </a:t>
            </a:r>
            <a:r>
              <a:rPr lang="en" sz="1600">
                <a:latin typeface="Poppins"/>
                <a:ea typeface="Poppins"/>
                <a:cs typeface="Poppins"/>
                <a:sym typeface="Poppins"/>
              </a:rPr>
              <a:t>the</a:t>
            </a:r>
            <a:r>
              <a:rPr lang="en" sz="1600">
                <a:latin typeface="Poppins"/>
                <a:ea typeface="Poppins"/>
                <a:cs typeface="Poppins"/>
                <a:sym typeface="Poppins"/>
              </a:rPr>
              <a:t> top picture is from a Jack and the Beanstalk </a:t>
            </a:r>
            <a:r>
              <a:rPr lang="en" sz="1600">
                <a:latin typeface="Poppins"/>
                <a:ea typeface="Poppins"/>
                <a:cs typeface="Poppins"/>
                <a:sym typeface="Poppins"/>
              </a:rPr>
              <a:t>theatre</a:t>
            </a:r>
            <a:r>
              <a:rPr lang="en" sz="1600">
                <a:latin typeface="Poppins"/>
                <a:ea typeface="Poppins"/>
                <a:cs typeface="Poppins"/>
                <a:sym typeface="Poppins"/>
              </a:rPr>
              <a:t> show and is actually controlled by a robot inside of </a:t>
            </a:r>
            <a:r>
              <a:rPr lang="en" sz="1600">
                <a:latin typeface="Poppins"/>
                <a:ea typeface="Poppins"/>
                <a:cs typeface="Poppins"/>
                <a:sym typeface="Poppins"/>
              </a:rPr>
              <a:t>the</a:t>
            </a:r>
            <a:r>
              <a:rPr lang="en" sz="1600">
                <a:latin typeface="Poppins"/>
                <a:ea typeface="Poppins"/>
                <a:cs typeface="Poppins"/>
                <a:sym typeface="Poppins"/>
              </a:rPr>
              <a:t> giant. The picture on </a:t>
            </a:r>
            <a:r>
              <a:rPr lang="en" sz="1600">
                <a:latin typeface="Poppins"/>
                <a:ea typeface="Poppins"/>
                <a:cs typeface="Poppins"/>
                <a:sym typeface="Poppins"/>
              </a:rPr>
              <a:t>the</a:t>
            </a:r>
            <a:r>
              <a:rPr lang="en" sz="1600">
                <a:latin typeface="Poppins"/>
                <a:ea typeface="Poppins"/>
                <a:cs typeface="Poppins"/>
                <a:sym typeface="Poppins"/>
              </a:rPr>
              <a:t> bottom shows how a scene in the </a:t>
            </a:r>
            <a:r>
              <a:rPr lang="en" sz="1600">
                <a:latin typeface="Poppins"/>
                <a:ea typeface="Poppins"/>
                <a:cs typeface="Poppins"/>
                <a:sym typeface="Poppins"/>
              </a:rPr>
              <a:t>Avengers</a:t>
            </a:r>
            <a:r>
              <a:rPr lang="en" sz="1600">
                <a:latin typeface="Poppins"/>
                <a:ea typeface="Poppins"/>
                <a:cs typeface="Poppins"/>
                <a:sym typeface="Poppins"/>
              </a:rPr>
              <a:t> movie was filmed. The actors filmed </a:t>
            </a:r>
            <a:r>
              <a:rPr lang="en" sz="1600">
                <a:latin typeface="Poppins"/>
                <a:ea typeface="Poppins"/>
                <a:cs typeface="Poppins"/>
                <a:sym typeface="Poppins"/>
              </a:rPr>
              <a:t>the</a:t>
            </a:r>
            <a:r>
              <a:rPr lang="en" sz="1600">
                <a:latin typeface="Poppins"/>
                <a:ea typeface="Poppins"/>
                <a:cs typeface="Poppins"/>
                <a:sym typeface="Poppins"/>
              </a:rPr>
              <a:t> scene running on treadmills and then visual effects artists added everything </a:t>
            </a:r>
            <a:r>
              <a:rPr lang="en" sz="1600">
                <a:latin typeface="Poppins"/>
                <a:ea typeface="Poppins"/>
                <a:cs typeface="Poppins"/>
                <a:sym typeface="Poppins"/>
              </a:rPr>
              <a:t>else</a:t>
            </a:r>
            <a:r>
              <a:rPr lang="en" sz="1600">
                <a:latin typeface="Poppins"/>
                <a:ea typeface="Poppins"/>
                <a:cs typeface="Poppins"/>
                <a:sym typeface="Poppins"/>
              </a:rPr>
              <a:t> around them using a </a:t>
            </a:r>
            <a:r>
              <a:rPr lang="en" sz="1600">
                <a:latin typeface="Poppins"/>
                <a:ea typeface="Poppins"/>
                <a:cs typeface="Poppins"/>
                <a:sym typeface="Poppins"/>
              </a:rPr>
              <a:t>computer after the filming had finished. </a:t>
            </a:r>
            <a:endParaRPr sz="1600">
              <a:latin typeface="Poppins"/>
              <a:ea typeface="Poppins"/>
              <a:cs typeface="Poppins"/>
              <a:sym typeface="Poppins"/>
            </a:endParaRPr>
          </a:p>
        </p:txBody>
      </p:sp>
      <p:sp>
        <p:nvSpPr>
          <p:cNvPr id="354" name="Google Shape;354;g10a1edb363c_0_1875:notes"/>
          <p:cNvSpPr/>
          <p:nvPr>
            <p:ph idx="2" type="sldImg"/>
          </p:nvPr>
        </p:nvSpPr>
        <p:spPr>
          <a:xfrm>
            <a:off x="685243" y="1143000"/>
            <a:ext cx="5487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0824fc5d8e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400"/>
              <a:buFont typeface="Arial"/>
              <a:buNone/>
            </a:pPr>
            <a:r>
              <a:rPr lang="en" sz="1600">
                <a:solidFill>
                  <a:schemeClr val="dk1"/>
                </a:solidFill>
                <a:latin typeface="Poppins"/>
                <a:ea typeface="Poppins"/>
                <a:cs typeface="Poppins"/>
                <a:sym typeface="Poppins"/>
              </a:rPr>
              <a:t>If you like </a:t>
            </a:r>
            <a:r>
              <a:rPr lang="en" sz="1600">
                <a:solidFill>
                  <a:schemeClr val="dk1"/>
                </a:solidFill>
                <a:latin typeface="Poppins"/>
                <a:ea typeface="Poppins"/>
                <a:cs typeface="Poppins"/>
                <a:sym typeface="Poppins"/>
              </a:rPr>
              <a:t>the</a:t>
            </a:r>
            <a:r>
              <a:rPr lang="en" sz="1600">
                <a:solidFill>
                  <a:schemeClr val="dk1"/>
                </a:solidFill>
                <a:latin typeface="Poppins"/>
                <a:ea typeface="Poppins"/>
                <a:cs typeface="Poppins"/>
                <a:sym typeface="Poppins"/>
              </a:rPr>
              <a:t> thought of working on creating movies and theatre shows then you </a:t>
            </a:r>
            <a:r>
              <a:rPr lang="en" sz="1600">
                <a:solidFill>
                  <a:schemeClr val="dk1"/>
                </a:solidFill>
                <a:latin typeface="Poppins"/>
                <a:ea typeface="Poppins"/>
                <a:cs typeface="Poppins"/>
                <a:sym typeface="Poppins"/>
              </a:rPr>
              <a:t>could</a:t>
            </a:r>
            <a:r>
              <a:rPr lang="en" sz="1600">
                <a:solidFill>
                  <a:schemeClr val="dk1"/>
                </a:solidFill>
                <a:latin typeface="Poppins"/>
                <a:ea typeface="Poppins"/>
                <a:cs typeface="Poppins"/>
                <a:sym typeface="Poppins"/>
              </a:rPr>
              <a:t> be a special effects artists. </a:t>
            </a:r>
            <a:r>
              <a:rPr lang="en" sz="1600">
                <a:solidFill>
                  <a:schemeClr val="dk1"/>
                </a:solidFill>
                <a:latin typeface="Poppins"/>
                <a:ea typeface="Poppins"/>
                <a:cs typeface="Poppins"/>
                <a:sym typeface="Poppins"/>
              </a:rPr>
              <a:t>As a special effects artist, you could work at the theatre or on the sets of movies to use technology to create things like controlled explosions, rain and robotic characters. This would be on movie sets or actually at the theatre.</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lt1"/>
              </a:buClr>
              <a:buSzPts val="1400"/>
              <a:buFont typeface="Arial"/>
              <a:buNone/>
            </a:pPr>
            <a:r>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lt1"/>
              </a:buClr>
              <a:buSzPts val="1400"/>
              <a:buFont typeface="Arial"/>
              <a:buNone/>
            </a:pPr>
            <a:r>
              <a:rPr lang="en" sz="1600">
                <a:solidFill>
                  <a:schemeClr val="dk1"/>
                </a:solidFill>
                <a:latin typeface="Poppins"/>
                <a:ea typeface="Poppins"/>
                <a:cs typeface="Poppins"/>
                <a:sym typeface="Poppins"/>
              </a:rPr>
              <a:t>You could also be a visual effects artist, these are different to special effects artists. Special effects artists work at the theatre or on the movie set but visual effects artists use computers to change and add things to the recording after a movie has been filmed. As a visual effects artists, you would use clever programmes on the computer to add visual effects, on top of and around the recording of the live actors. This could include things which don’t actually exist in real life, like the aliens in the Avengers movies or making Harry Potter fly on his broomstick. Or it could include adding real life things which would be too tricky or dangerous to film in real life, like a volcanic eruption maybe.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lt1"/>
              </a:buClr>
              <a:buSzPts val="1400"/>
              <a:buFont typeface="Arial"/>
              <a:buNone/>
            </a:pPr>
            <a:r>
              <a:t/>
            </a:r>
            <a:endParaRPr sz="1600">
              <a:solidFill>
                <a:schemeClr val="dk1"/>
              </a:solidFill>
              <a:latin typeface="Poppins"/>
              <a:ea typeface="Poppins"/>
              <a:cs typeface="Poppins"/>
              <a:sym typeface="Poppins"/>
            </a:endParaRPr>
          </a:p>
          <a:p>
            <a:pPr indent="0" lvl="0" marL="0" rtl="0" algn="l">
              <a:spcBef>
                <a:spcPts val="0"/>
              </a:spcBef>
              <a:spcAft>
                <a:spcPts val="0"/>
              </a:spcAft>
              <a:buClr>
                <a:schemeClr val="lt1"/>
              </a:buClr>
              <a:buSzPts val="1400"/>
              <a:buFont typeface="Arial"/>
              <a:buNone/>
            </a:pPr>
            <a:r>
              <a:rPr lang="en" sz="1600">
                <a:solidFill>
                  <a:schemeClr val="dk1"/>
                </a:solidFill>
                <a:latin typeface="Poppins"/>
                <a:ea typeface="Poppins"/>
                <a:cs typeface="Poppins"/>
                <a:sym typeface="Poppins"/>
              </a:rPr>
              <a:t>There are of course also movies which don’t have live actors and are all completed animated. Movies like Frozen, Moana and Toy Story. If you like drawing and creating characters, then in the future, you could work with technology to create animations and drawing on the computer which then create a cartoon or film. As a animator, you could use your artistic skills to draw characters and settings for the movies of the future. You could then use technology to make these characters speak and move. </a:t>
            </a:r>
            <a:endParaRPr sz="1600">
              <a:solidFill>
                <a:schemeClr val="dk1"/>
              </a:solidFill>
              <a:latin typeface="Poppins"/>
              <a:ea typeface="Poppins"/>
              <a:cs typeface="Poppins"/>
              <a:sym typeface="Poppins"/>
            </a:endParaRPr>
          </a:p>
          <a:p>
            <a:pPr indent="0" lvl="0" marL="0" rtl="0" algn="l">
              <a:spcBef>
                <a:spcPts val="500"/>
              </a:spcBef>
              <a:spcAft>
                <a:spcPts val="0"/>
              </a:spcAft>
              <a:buClr>
                <a:schemeClr val="dk1"/>
              </a:buClr>
              <a:buFont typeface="Arial"/>
              <a:buNone/>
            </a:pPr>
            <a:r>
              <a:t/>
            </a:r>
            <a:endParaRPr sz="1600">
              <a:solidFill>
                <a:schemeClr val="dk1"/>
              </a:solidFill>
            </a:endParaRPr>
          </a:p>
        </p:txBody>
      </p:sp>
      <p:sp>
        <p:nvSpPr>
          <p:cNvPr id="365" name="Google Shape;365;g10824fc5d8e_0_5:notes"/>
          <p:cNvSpPr/>
          <p:nvPr>
            <p:ph idx="2" type="sldImg"/>
          </p:nvPr>
        </p:nvSpPr>
        <p:spPr>
          <a:xfrm>
            <a:off x="685243" y="1143000"/>
            <a:ext cx="5487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0a1edb363c_0_21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Poppins"/>
                <a:ea typeface="Poppins"/>
                <a:cs typeface="Poppins"/>
                <a:sym typeface="Poppins"/>
              </a:rPr>
              <a:t>Do any of you like history and learning about things which have happened in the past? Well archeologists are people </a:t>
            </a:r>
            <a:r>
              <a:rPr lang="en" sz="1600">
                <a:latin typeface="Poppins"/>
                <a:ea typeface="Poppins"/>
                <a:cs typeface="Poppins"/>
                <a:sym typeface="Poppins"/>
              </a:rPr>
              <a:t>who</a:t>
            </a:r>
            <a:r>
              <a:rPr lang="en" sz="1600">
                <a:latin typeface="Poppins"/>
                <a:ea typeface="Poppins"/>
                <a:cs typeface="Poppins"/>
                <a:sym typeface="Poppins"/>
              </a:rPr>
              <a:t> study the past to find out about events which </a:t>
            </a:r>
            <a:r>
              <a:rPr lang="en" sz="1600">
                <a:latin typeface="Poppins"/>
                <a:ea typeface="Poppins"/>
                <a:cs typeface="Poppins"/>
                <a:sym typeface="Poppins"/>
              </a:rPr>
              <a:t>happened</a:t>
            </a:r>
            <a:r>
              <a:rPr lang="en" sz="1600">
                <a:latin typeface="Poppins"/>
                <a:ea typeface="Poppins"/>
                <a:cs typeface="Poppins"/>
                <a:sym typeface="Poppins"/>
              </a:rPr>
              <a:t> and how people like </a:t>
            </a:r>
            <a:r>
              <a:rPr lang="en" sz="1600">
                <a:latin typeface="Poppins"/>
                <a:ea typeface="Poppins"/>
                <a:cs typeface="Poppins"/>
                <a:sym typeface="Poppins"/>
              </a:rPr>
              <a:t>the</a:t>
            </a:r>
            <a:r>
              <a:rPr lang="en" sz="1600">
                <a:latin typeface="Poppins"/>
                <a:ea typeface="Poppins"/>
                <a:cs typeface="Poppins"/>
                <a:sym typeface="Poppins"/>
              </a:rPr>
              <a:t> Ancient E</a:t>
            </a:r>
            <a:r>
              <a:rPr lang="en" sz="1600">
                <a:latin typeface="Poppins"/>
                <a:ea typeface="Poppins"/>
                <a:cs typeface="Poppins"/>
                <a:sym typeface="Poppins"/>
              </a:rPr>
              <a:t>gyptians</a:t>
            </a:r>
            <a:r>
              <a:rPr lang="en" sz="1600">
                <a:latin typeface="Poppins"/>
                <a:ea typeface="Poppins"/>
                <a:cs typeface="Poppins"/>
                <a:sym typeface="Poppins"/>
              </a:rPr>
              <a:t>, Romans and even </a:t>
            </a:r>
            <a:r>
              <a:rPr lang="en" sz="1600">
                <a:latin typeface="Poppins"/>
                <a:ea typeface="Poppins"/>
                <a:cs typeface="Poppins"/>
                <a:sym typeface="Poppins"/>
              </a:rPr>
              <a:t>cavemen</a:t>
            </a:r>
            <a:r>
              <a:rPr lang="en" sz="1600">
                <a:latin typeface="Poppins"/>
                <a:ea typeface="Poppins"/>
                <a:cs typeface="Poppins"/>
                <a:sym typeface="Poppins"/>
              </a:rPr>
              <a:t> lived. The pictures on left hand side of </a:t>
            </a:r>
            <a:r>
              <a:rPr lang="en" sz="1600">
                <a:latin typeface="Poppins"/>
                <a:ea typeface="Poppins"/>
                <a:cs typeface="Poppins"/>
                <a:sym typeface="Poppins"/>
              </a:rPr>
              <a:t>the</a:t>
            </a:r>
            <a:r>
              <a:rPr lang="en" sz="1600">
                <a:latin typeface="Poppins"/>
                <a:ea typeface="Poppins"/>
                <a:cs typeface="Poppins"/>
                <a:sym typeface="Poppins"/>
              </a:rPr>
              <a:t> slide show a couple of ways archeologists are inventing and using technology to find out about </a:t>
            </a:r>
            <a:r>
              <a:rPr lang="en" sz="1600">
                <a:latin typeface="Poppins"/>
                <a:ea typeface="Poppins"/>
                <a:cs typeface="Poppins"/>
                <a:sym typeface="Poppins"/>
              </a:rPr>
              <a:t>the past. The top picture shows a ancient egyptian mummy going through a medical scanner. The scientist who did this actually took a really detailed scan of the mummies throat and recreated what they think his voice sounded like - how cool is that?! And the picture on the bottom shows a drone flying over the land scanning and taking pictures. As things like houses from a long long time ago get covered in land and disappear into the ground, the drone scanners help archaeologists easily find areas where they should dig. And the big picture on the right of the slide, shows a lady who lived through the holocaust in WW2. A hologram of this lady describing her past has been recorded so people far into the future can continue to hear her story and learn from it. A hologram makes the person look like they are there but lots of clever projectors working together. </a:t>
            </a:r>
            <a:endParaRPr sz="1600">
              <a:latin typeface="Poppins"/>
              <a:ea typeface="Poppins"/>
              <a:cs typeface="Poppins"/>
              <a:sym typeface="Poppins"/>
            </a:endParaRPr>
          </a:p>
        </p:txBody>
      </p:sp>
      <p:sp>
        <p:nvSpPr>
          <p:cNvPr id="380" name="Google Shape;380;g10a1edb363c_0_2187:notes"/>
          <p:cNvSpPr/>
          <p:nvPr>
            <p:ph idx="2" type="sldImg"/>
          </p:nvPr>
        </p:nvSpPr>
        <p:spPr>
          <a:xfrm>
            <a:off x="685243" y="1143000"/>
            <a:ext cx="54876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332185" y="324000"/>
            <a:ext cx="8479500" cy="1040400"/>
          </a:xfrm>
          <a:prstGeom prst="rect">
            <a:avLst/>
          </a:prstGeom>
          <a:noFill/>
          <a:ln>
            <a:noFill/>
          </a:ln>
        </p:spPr>
        <p:txBody>
          <a:bodyPr anchorCtr="0" anchor="t" bIns="0" lIns="0" spcFirstLastPara="1" rIns="0" wrap="square" tIns="0">
            <a:normAutofit/>
          </a:bodyPr>
          <a:lstStyle>
            <a:lvl1pPr lvl="0" marR="0" rtl="0" algn="l">
              <a:lnSpc>
                <a:spcPct val="85000"/>
              </a:lnSpc>
              <a:spcBef>
                <a:spcPts val="0"/>
              </a:spcBef>
              <a:spcAft>
                <a:spcPts val="0"/>
              </a:spcAft>
              <a:buClr>
                <a:schemeClr val="dk1"/>
              </a:buClr>
              <a:buSzPts val="2400"/>
              <a:buFont typeface="Georgia"/>
              <a:buNone/>
              <a:defRPr b="0" i="0" sz="2400" u="none" cap="none" strike="noStrike">
                <a:solidFill>
                  <a:schemeClr val="dk1"/>
                </a:solidFill>
                <a:latin typeface="Georgia"/>
                <a:ea typeface="Georgia"/>
                <a:cs typeface="Georgia"/>
                <a:sym typeface="Georgia"/>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52" name="Google Shape;52;p13"/>
          <p:cNvSpPr txBox="1"/>
          <p:nvPr>
            <p:ph idx="1" type="body"/>
          </p:nvPr>
        </p:nvSpPr>
        <p:spPr>
          <a:xfrm>
            <a:off x="332185" y="1577340"/>
            <a:ext cx="5563800" cy="3055500"/>
          </a:xfrm>
          <a:prstGeom prst="rect">
            <a:avLst/>
          </a:prstGeom>
          <a:noFill/>
          <a:ln>
            <a:noFill/>
          </a:ln>
        </p:spPr>
        <p:txBody>
          <a:bodyPr anchorCtr="0" anchor="t" bIns="0" lIns="0" spcFirstLastPara="1" rIns="0" wrap="square" tIns="0">
            <a:normAutofit/>
          </a:bodyPr>
          <a:lstStyle>
            <a:lvl1pPr indent="-304800" lvl="0" marL="457200" marR="0" rtl="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1pPr>
            <a:lvl2pPr indent="-304800" lvl="1" marL="9144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10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100000"/>
              </a:lnSpc>
              <a:spcBef>
                <a:spcPts val="500"/>
              </a:spcBef>
              <a:spcAft>
                <a:spcPts val="50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3" name="Shape 53"/>
        <p:cNvGrpSpPr/>
        <p:nvPr/>
      </p:nvGrpSpPr>
      <p:grpSpPr>
        <a:xfrm>
          <a:off x="0" y="0"/>
          <a:ext cx="0" cy="0"/>
          <a:chOff x="0" y="0"/>
          <a:chExt cx="0" cy="0"/>
        </a:xfrm>
      </p:grpSpPr>
      <p:sp>
        <p:nvSpPr>
          <p:cNvPr id="54" name="Google Shape;54;p14"/>
          <p:cNvSpPr txBox="1"/>
          <p:nvPr>
            <p:ph type="title"/>
          </p:nvPr>
        </p:nvSpPr>
        <p:spPr>
          <a:xfrm>
            <a:off x="629679" y="514350"/>
            <a:ext cx="7980900" cy="6858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2100"/>
              <a:buFont typeface="Georgia"/>
              <a:buNone/>
              <a:defRPr b="1" i="1" sz="2100" u="none" cap="none" strike="noStrike">
                <a:solidFill>
                  <a:schemeClr val="dk1"/>
                </a:solidFill>
                <a:latin typeface="Georgia"/>
                <a:ea typeface="Georgia"/>
                <a:cs typeface="Georgia"/>
                <a:sym typeface="Georgia"/>
              </a:defRPr>
            </a:lvl1pPr>
            <a:lvl2pPr lvl="1" rtl="0" algn="l">
              <a:lnSpc>
                <a:spcPct val="100000"/>
              </a:lnSpc>
              <a:spcBef>
                <a:spcPts val="0"/>
              </a:spcBef>
              <a:spcAft>
                <a:spcPts val="0"/>
              </a:spcAft>
              <a:buSzPts val="1000"/>
              <a:buNone/>
              <a:defRPr sz="1300"/>
            </a:lvl2pPr>
            <a:lvl3pPr lvl="2" rtl="0" algn="l">
              <a:lnSpc>
                <a:spcPct val="100000"/>
              </a:lnSpc>
              <a:spcBef>
                <a:spcPts val="0"/>
              </a:spcBef>
              <a:spcAft>
                <a:spcPts val="0"/>
              </a:spcAft>
              <a:buSzPts val="1000"/>
              <a:buNone/>
              <a:defRPr sz="1300"/>
            </a:lvl3pPr>
            <a:lvl4pPr lvl="3" rtl="0" algn="l">
              <a:lnSpc>
                <a:spcPct val="100000"/>
              </a:lnSpc>
              <a:spcBef>
                <a:spcPts val="0"/>
              </a:spcBef>
              <a:spcAft>
                <a:spcPts val="0"/>
              </a:spcAft>
              <a:buSzPts val="1000"/>
              <a:buNone/>
              <a:defRPr sz="1300"/>
            </a:lvl4pPr>
            <a:lvl5pPr lvl="4" rtl="0" algn="l">
              <a:lnSpc>
                <a:spcPct val="100000"/>
              </a:lnSpc>
              <a:spcBef>
                <a:spcPts val="0"/>
              </a:spcBef>
              <a:spcAft>
                <a:spcPts val="0"/>
              </a:spcAft>
              <a:buSzPts val="1000"/>
              <a:buNone/>
              <a:defRPr sz="1300"/>
            </a:lvl5pPr>
            <a:lvl6pPr lvl="5" rtl="0" algn="l">
              <a:lnSpc>
                <a:spcPct val="100000"/>
              </a:lnSpc>
              <a:spcBef>
                <a:spcPts val="0"/>
              </a:spcBef>
              <a:spcAft>
                <a:spcPts val="0"/>
              </a:spcAft>
              <a:buSzPts val="1000"/>
              <a:buNone/>
              <a:defRPr sz="1300"/>
            </a:lvl6pPr>
            <a:lvl7pPr lvl="6" rtl="0" algn="l">
              <a:lnSpc>
                <a:spcPct val="100000"/>
              </a:lnSpc>
              <a:spcBef>
                <a:spcPts val="0"/>
              </a:spcBef>
              <a:spcAft>
                <a:spcPts val="0"/>
              </a:spcAft>
              <a:buSzPts val="1000"/>
              <a:buNone/>
              <a:defRPr sz="1300"/>
            </a:lvl7pPr>
            <a:lvl8pPr lvl="7" rtl="0" algn="l">
              <a:lnSpc>
                <a:spcPct val="100000"/>
              </a:lnSpc>
              <a:spcBef>
                <a:spcPts val="0"/>
              </a:spcBef>
              <a:spcAft>
                <a:spcPts val="0"/>
              </a:spcAft>
              <a:buSzPts val="1000"/>
              <a:buNone/>
              <a:defRPr sz="1300"/>
            </a:lvl8pPr>
            <a:lvl9pPr lvl="8" rtl="0" algn="l">
              <a:lnSpc>
                <a:spcPct val="100000"/>
              </a:lnSpc>
              <a:spcBef>
                <a:spcPts val="0"/>
              </a:spcBef>
              <a:spcAft>
                <a:spcPts val="0"/>
              </a:spcAft>
              <a:buSzPts val="1000"/>
              <a:buNone/>
              <a:defRPr sz="1300"/>
            </a:lvl9pPr>
          </a:lstStyle>
          <a:p/>
        </p:txBody>
      </p:sp>
      <p:sp>
        <p:nvSpPr>
          <p:cNvPr id="55" name="Google Shape;55;p14"/>
          <p:cNvSpPr txBox="1"/>
          <p:nvPr>
            <p:ph idx="12" type="sldNum"/>
          </p:nvPr>
        </p:nvSpPr>
        <p:spPr>
          <a:xfrm>
            <a:off x="7083555" y="4857754"/>
            <a:ext cx="1527000" cy="114300"/>
          </a:xfrm>
          <a:prstGeom prst="rect">
            <a:avLst/>
          </a:prstGeom>
          <a:noFill/>
          <a:ln>
            <a:noFill/>
          </a:ln>
        </p:spPr>
        <p:txBody>
          <a:bodyPr anchorCtr="0" anchor="t" bIns="0" lIns="0" spcFirstLastPara="1" rIns="0" wrap="square" tIns="0">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14"/>
          <p:cNvSpPr txBox="1"/>
          <p:nvPr>
            <p:ph idx="11" type="ftr"/>
          </p:nvPr>
        </p:nvSpPr>
        <p:spPr>
          <a:xfrm>
            <a:off x="640392" y="4742334"/>
            <a:ext cx="5260800" cy="1155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SzPts val="1000"/>
              <a:buNone/>
              <a:defRPr sz="700">
                <a:solidFill>
                  <a:schemeClr val="dk1"/>
                </a:solidFill>
                <a:latin typeface="Arial"/>
                <a:ea typeface="Arial"/>
                <a:cs typeface="Arial"/>
                <a:sym typeface="Arial"/>
              </a:defRPr>
            </a:lvl1pPr>
            <a:lvl2pPr lvl="1" marR="0" rtl="0" algn="l">
              <a:lnSpc>
                <a:spcPct val="100000"/>
              </a:lnSpc>
              <a:spcBef>
                <a:spcPts val="0"/>
              </a:spcBef>
              <a:spcAft>
                <a:spcPts val="0"/>
              </a:spcAft>
              <a:buSzPts val="1000"/>
              <a:buNone/>
              <a:defRPr b="0" i="0" sz="13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000"/>
              <a:buNone/>
              <a:defRPr b="0" i="0" sz="13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000"/>
              <a:buNone/>
              <a:defRPr b="0" i="0" sz="13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000"/>
              <a:buNone/>
              <a:defRPr b="0" i="0" sz="13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000"/>
              <a:buNone/>
              <a:defRPr b="0" i="0" sz="13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000"/>
              <a:buNone/>
              <a:defRPr b="0" i="0" sz="13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000"/>
              <a:buNone/>
              <a:defRPr b="0" i="0" sz="13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000"/>
              <a:buNone/>
              <a:defRPr b="0" i="0" sz="1300" u="none" cap="none" strike="noStrike">
                <a:solidFill>
                  <a:schemeClr val="dk1"/>
                </a:solidFill>
                <a:latin typeface="Arial"/>
                <a:ea typeface="Arial"/>
                <a:cs typeface="Arial"/>
                <a:sym typeface="Arial"/>
              </a:defRPr>
            </a:lvl9pPr>
          </a:lstStyle>
          <a:p/>
        </p:txBody>
      </p:sp>
    </p:spTree>
  </p:cSld>
  <p:clrMapOvr>
    <a:masterClrMapping/>
  </p:clrMapOvr>
  <p:transition spd="slow">
    <p:push dir="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AND_BODY_1">
    <p:spTree>
      <p:nvGrpSpPr>
        <p:cNvPr id="57" name="Shape 57"/>
        <p:cNvGrpSpPr/>
        <p:nvPr/>
      </p:nvGrpSpPr>
      <p:grpSpPr>
        <a:xfrm>
          <a:off x="0" y="0"/>
          <a:ext cx="0" cy="0"/>
          <a:chOff x="0" y="0"/>
          <a:chExt cx="0" cy="0"/>
        </a:xfrm>
      </p:grpSpPr>
      <p:sp>
        <p:nvSpPr>
          <p:cNvPr id="58" name="Google Shape;58;p15"/>
          <p:cNvSpPr txBox="1"/>
          <p:nvPr>
            <p:ph type="title"/>
          </p:nvPr>
        </p:nvSpPr>
        <p:spPr>
          <a:xfrm>
            <a:off x="629841" y="514350"/>
            <a:ext cx="7983000" cy="685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0000"/>
              </a:buClr>
              <a:buSzPts val="2000"/>
              <a:buFont typeface="Georgia"/>
              <a:buNone/>
              <a:defRPr b="1" i="1" sz="2000">
                <a:latin typeface="Georgia"/>
                <a:ea typeface="Georgia"/>
                <a:cs typeface="Georgia"/>
                <a:sym typeface="Georgia"/>
              </a:defRPr>
            </a:lvl1pPr>
            <a:lvl2pPr lvl="1" rtl="0" algn="l">
              <a:lnSpc>
                <a:spcPct val="100000"/>
              </a:lnSpc>
              <a:spcBef>
                <a:spcPts val="0"/>
              </a:spcBef>
              <a:spcAft>
                <a:spcPts val="0"/>
              </a:spcAft>
              <a:buClr>
                <a:srgbClr val="000000"/>
              </a:buClr>
              <a:buSzPts val="1800"/>
              <a:buNone/>
              <a:defRPr/>
            </a:lvl2pPr>
            <a:lvl3pPr lvl="2" rtl="0" algn="l">
              <a:lnSpc>
                <a:spcPct val="100000"/>
              </a:lnSpc>
              <a:spcBef>
                <a:spcPts val="0"/>
              </a:spcBef>
              <a:spcAft>
                <a:spcPts val="0"/>
              </a:spcAft>
              <a:buClr>
                <a:srgbClr val="000000"/>
              </a:buClr>
              <a:buSzPts val="1800"/>
              <a:buNone/>
              <a:defRPr/>
            </a:lvl3pPr>
            <a:lvl4pPr lvl="3" rtl="0" algn="l">
              <a:lnSpc>
                <a:spcPct val="100000"/>
              </a:lnSpc>
              <a:spcBef>
                <a:spcPts val="0"/>
              </a:spcBef>
              <a:spcAft>
                <a:spcPts val="0"/>
              </a:spcAft>
              <a:buClr>
                <a:srgbClr val="000000"/>
              </a:buClr>
              <a:buSzPts val="1800"/>
              <a:buNone/>
              <a:defRPr/>
            </a:lvl4pPr>
            <a:lvl5pPr lvl="4" rtl="0" algn="l">
              <a:lnSpc>
                <a:spcPct val="100000"/>
              </a:lnSpc>
              <a:spcBef>
                <a:spcPts val="0"/>
              </a:spcBef>
              <a:spcAft>
                <a:spcPts val="0"/>
              </a:spcAft>
              <a:buClr>
                <a:srgbClr val="000000"/>
              </a:buClr>
              <a:buSzPts val="1800"/>
              <a:buNone/>
              <a:defRPr/>
            </a:lvl5pPr>
            <a:lvl6pPr lvl="5" rtl="0" algn="l">
              <a:lnSpc>
                <a:spcPct val="100000"/>
              </a:lnSpc>
              <a:spcBef>
                <a:spcPts val="0"/>
              </a:spcBef>
              <a:spcAft>
                <a:spcPts val="0"/>
              </a:spcAft>
              <a:buClr>
                <a:srgbClr val="000000"/>
              </a:buClr>
              <a:buSzPts val="1800"/>
              <a:buNone/>
              <a:defRPr/>
            </a:lvl6pPr>
            <a:lvl7pPr lvl="6" rtl="0" algn="l">
              <a:lnSpc>
                <a:spcPct val="100000"/>
              </a:lnSpc>
              <a:spcBef>
                <a:spcPts val="0"/>
              </a:spcBef>
              <a:spcAft>
                <a:spcPts val="0"/>
              </a:spcAft>
              <a:buClr>
                <a:srgbClr val="000000"/>
              </a:buClr>
              <a:buSzPts val="1800"/>
              <a:buNone/>
              <a:defRPr/>
            </a:lvl7pPr>
            <a:lvl8pPr lvl="7" rtl="0" algn="l">
              <a:lnSpc>
                <a:spcPct val="100000"/>
              </a:lnSpc>
              <a:spcBef>
                <a:spcPts val="0"/>
              </a:spcBef>
              <a:spcAft>
                <a:spcPts val="0"/>
              </a:spcAft>
              <a:buClr>
                <a:srgbClr val="000000"/>
              </a:buClr>
              <a:buSzPts val="1800"/>
              <a:buNone/>
              <a:defRPr/>
            </a:lvl8pPr>
            <a:lvl9pPr lvl="8" rtl="0" algn="l">
              <a:lnSpc>
                <a:spcPct val="100000"/>
              </a:lnSpc>
              <a:spcBef>
                <a:spcPts val="0"/>
              </a:spcBef>
              <a:spcAft>
                <a:spcPts val="0"/>
              </a:spcAft>
              <a:buClr>
                <a:srgbClr val="000000"/>
              </a:buClr>
              <a:buSzPts val="1800"/>
              <a:buNone/>
              <a:defRPr/>
            </a:lvl9pPr>
          </a:lstStyle>
          <a:p/>
        </p:txBody>
      </p:sp>
      <p:sp>
        <p:nvSpPr>
          <p:cNvPr id="59" name="Google Shape;59;p15"/>
          <p:cNvSpPr txBox="1"/>
          <p:nvPr>
            <p:ph idx="12" type="sldNum"/>
          </p:nvPr>
        </p:nvSpPr>
        <p:spPr>
          <a:xfrm>
            <a:off x="8485924" y="4857753"/>
            <a:ext cx="126900" cy="1077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700"/>
              <a:buFont typeface="Arial"/>
              <a:buNone/>
              <a:defRPr sz="700">
                <a:solidFill>
                  <a:srgbClr val="000000"/>
                </a:solidFill>
              </a:defRPr>
            </a:lvl1pPr>
            <a:lvl2pPr indent="0" lvl="1" marL="0" marR="0" rtl="0" algn="r">
              <a:lnSpc>
                <a:spcPct val="100000"/>
              </a:lnSpc>
              <a:spcBef>
                <a:spcPts val="0"/>
              </a:spcBef>
              <a:spcAft>
                <a:spcPts val="0"/>
              </a:spcAft>
              <a:buClr>
                <a:srgbClr val="000000"/>
              </a:buClr>
              <a:buSzPts val="700"/>
              <a:buFont typeface="Arial"/>
              <a:buNone/>
              <a:defRPr sz="700">
                <a:solidFill>
                  <a:srgbClr val="000000"/>
                </a:solidFill>
              </a:defRPr>
            </a:lvl2pPr>
            <a:lvl3pPr indent="0" lvl="2" marL="0" marR="0" rtl="0" algn="r">
              <a:lnSpc>
                <a:spcPct val="100000"/>
              </a:lnSpc>
              <a:spcBef>
                <a:spcPts val="0"/>
              </a:spcBef>
              <a:spcAft>
                <a:spcPts val="0"/>
              </a:spcAft>
              <a:buClr>
                <a:srgbClr val="000000"/>
              </a:buClr>
              <a:buSzPts val="700"/>
              <a:buFont typeface="Arial"/>
              <a:buNone/>
              <a:defRPr sz="700">
                <a:solidFill>
                  <a:srgbClr val="000000"/>
                </a:solidFill>
              </a:defRPr>
            </a:lvl3pPr>
            <a:lvl4pPr indent="0" lvl="3" marL="0" marR="0" rtl="0" algn="r">
              <a:lnSpc>
                <a:spcPct val="100000"/>
              </a:lnSpc>
              <a:spcBef>
                <a:spcPts val="0"/>
              </a:spcBef>
              <a:spcAft>
                <a:spcPts val="0"/>
              </a:spcAft>
              <a:buClr>
                <a:srgbClr val="000000"/>
              </a:buClr>
              <a:buSzPts val="700"/>
              <a:buFont typeface="Arial"/>
              <a:buNone/>
              <a:defRPr sz="700">
                <a:solidFill>
                  <a:srgbClr val="000000"/>
                </a:solidFill>
              </a:defRPr>
            </a:lvl4pPr>
            <a:lvl5pPr indent="0" lvl="4" marL="0" marR="0" rtl="0" algn="r">
              <a:lnSpc>
                <a:spcPct val="100000"/>
              </a:lnSpc>
              <a:spcBef>
                <a:spcPts val="0"/>
              </a:spcBef>
              <a:spcAft>
                <a:spcPts val="0"/>
              </a:spcAft>
              <a:buClr>
                <a:srgbClr val="000000"/>
              </a:buClr>
              <a:buSzPts val="700"/>
              <a:buFont typeface="Arial"/>
              <a:buNone/>
              <a:defRPr sz="700">
                <a:solidFill>
                  <a:srgbClr val="000000"/>
                </a:solidFill>
              </a:defRPr>
            </a:lvl5pPr>
            <a:lvl6pPr indent="0" lvl="5" marL="0" marR="0" rtl="0" algn="r">
              <a:lnSpc>
                <a:spcPct val="100000"/>
              </a:lnSpc>
              <a:spcBef>
                <a:spcPts val="0"/>
              </a:spcBef>
              <a:spcAft>
                <a:spcPts val="0"/>
              </a:spcAft>
              <a:buClr>
                <a:srgbClr val="000000"/>
              </a:buClr>
              <a:buSzPts val="700"/>
              <a:buFont typeface="Arial"/>
              <a:buNone/>
              <a:defRPr sz="700">
                <a:solidFill>
                  <a:srgbClr val="000000"/>
                </a:solidFill>
              </a:defRPr>
            </a:lvl6pPr>
            <a:lvl7pPr indent="0" lvl="6" marL="0" marR="0" rtl="0" algn="r">
              <a:lnSpc>
                <a:spcPct val="100000"/>
              </a:lnSpc>
              <a:spcBef>
                <a:spcPts val="0"/>
              </a:spcBef>
              <a:spcAft>
                <a:spcPts val="0"/>
              </a:spcAft>
              <a:buClr>
                <a:srgbClr val="000000"/>
              </a:buClr>
              <a:buSzPts val="700"/>
              <a:buFont typeface="Arial"/>
              <a:buNone/>
              <a:defRPr sz="700">
                <a:solidFill>
                  <a:srgbClr val="000000"/>
                </a:solidFill>
              </a:defRPr>
            </a:lvl7pPr>
            <a:lvl8pPr indent="0" lvl="7" marL="0" marR="0" rtl="0" algn="r">
              <a:lnSpc>
                <a:spcPct val="100000"/>
              </a:lnSpc>
              <a:spcBef>
                <a:spcPts val="0"/>
              </a:spcBef>
              <a:spcAft>
                <a:spcPts val="0"/>
              </a:spcAft>
              <a:buClr>
                <a:srgbClr val="000000"/>
              </a:buClr>
              <a:buSzPts val="700"/>
              <a:buFont typeface="Arial"/>
              <a:buNone/>
              <a:defRPr sz="700">
                <a:solidFill>
                  <a:srgbClr val="000000"/>
                </a:solidFill>
              </a:defRPr>
            </a:lvl8pPr>
            <a:lvl9pPr indent="0" lvl="8" marL="0" marR="0" rtl="0" algn="r">
              <a:lnSpc>
                <a:spcPct val="100000"/>
              </a:lnSpc>
              <a:spcBef>
                <a:spcPts val="0"/>
              </a:spcBef>
              <a:spcAft>
                <a:spcPts val="0"/>
              </a:spcAft>
              <a:buClr>
                <a:srgbClr val="000000"/>
              </a:buClr>
              <a:buSzPts val="700"/>
              <a:buFont typeface="Arial"/>
              <a:buNone/>
              <a:defRPr sz="700">
                <a:solidFill>
                  <a:srgbClr val="000000"/>
                </a:solidFill>
              </a:defRPr>
            </a:lvl9pPr>
          </a:lstStyle>
          <a:p>
            <a:pPr indent="0" lvl="0" marL="0" rtl="0" algn="r">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DEDEDE"/>
        </a:solidFill>
      </p:bgPr>
    </p:bg>
    <p:spTree>
      <p:nvGrpSpPr>
        <p:cNvPr id="65" name="Shape 65"/>
        <p:cNvGrpSpPr/>
        <p:nvPr/>
      </p:nvGrpSpPr>
      <p:grpSpPr>
        <a:xfrm>
          <a:off x="0" y="0"/>
          <a:ext cx="0" cy="0"/>
          <a:chOff x="0" y="0"/>
          <a:chExt cx="0" cy="0"/>
        </a:xfrm>
      </p:grpSpPr>
      <p:sp>
        <p:nvSpPr>
          <p:cNvPr id="66" name="Google Shape;66;p17"/>
          <p:cNvSpPr/>
          <p:nvPr>
            <p:ph idx="2" type="pic"/>
          </p:nvPr>
        </p:nvSpPr>
        <p:spPr>
          <a:xfrm>
            <a:off x="1" y="0"/>
            <a:ext cx="9144000" cy="4630800"/>
          </a:xfrm>
          <a:prstGeom prst="rect">
            <a:avLst/>
          </a:prstGeom>
          <a:solidFill>
            <a:srgbClr val="DEDEDE"/>
          </a:solidFill>
          <a:ln>
            <a:noFill/>
          </a:ln>
        </p:spPr>
        <p:txBody>
          <a:bodyPr anchorCtr="0" anchor="t" bIns="0" lIns="0" spcFirstLastPara="1" rIns="0" wrap="square" tIns="72850">
            <a:noAutofit/>
          </a:bodyPr>
          <a:lstStyle>
            <a:lvl1pPr lvl="0" marR="0" rtl="0" algn="ctr">
              <a:lnSpc>
                <a:spcPct val="100000"/>
              </a:lnSpc>
              <a:spcBef>
                <a:spcPts val="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1pPr>
            <a:lvl2pPr lvl="1" marR="0" rtl="0" algn="l">
              <a:lnSpc>
                <a:spcPct val="100000"/>
              </a:lnSpc>
              <a:spcBef>
                <a:spcPts val="7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lvl="2"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lvl="8" marR="0" rtl="0" algn="l">
              <a:lnSpc>
                <a:spcPct val="100000"/>
              </a:lnSpc>
              <a:spcBef>
                <a:spcPts val="400"/>
              </a:spcBef>
              <a:spcAft>
                <a:spcPts val="40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67" name="Google Shape;67;p17"/>
          <p:cNvSpPr txBox="1"/>
          <p:nvPr>
            <p:ph type="ctrTitle"/>
          </p:nvPr>
        </p:nvSpPr>
        <p:spPr>
          <a:xfrm>
            <a:off x="332187" y="321468"/>
            <a:ext cx="5563800" cy="1413300"/>
          </a:xfrm>
          <a:prstGeom prst="rect">
            <a:avLst/>
          </a:prstGeom>
          <a:noFill/>
          <a:ln>
            <a:noFill/>
          </a:ln>
        </p:spPr>
        <p:txBody>
          <a:bodyPr anchorCtr="0" anchor="b" bIns="0" lIns="0" spcFirstLastPara="1" rIns="0" wrap="square" tIns="0">
            <a:noAutofit/>
          </a:bodyPr>
          <a:lstStyle>
            <a:lvl1pPr lvl="0" rtl="0" algn="l">
              <a:lnSpc>
                <a:spcPct val="85000"/>
              </a:lnSpc>
              <a:spcBef>
                <a:spcPts val="0"/>
              </a:spcBef>
              <a:spcAft>
                <a:spcPts val="0"/>
              </a:spcAft>
              <a:buClr>
                <a:schemeClr val="lt1"/>
              </a:buClr>
              <a:buSzPts val="3500"/>
              <a:buFont typeface="Arial"/>
              <a:buNone/>
              <a:defRPr sz="3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8" name="Google Shape;68;p17"/>
          <p:cNvSpPr/>
          <p:nvPr/>
        </p:nvSpPr>
        <p:spPr>
          <a:xfrm>
            <a:off x="0" y="4630875"/>
            <a:ext cx="9144000" cy="512400"/>
          </a:xfrm>
          <a:prstGeom prst="rect">
            <a:avLst/>
          </a:prstGeom>
          <a:solidFill>
            <a:schemeClr val="accent5"/>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69" name="Google Shape;69;p17"/>
          <p:cNvSpPr txBox="1"/>
          <p:nvPr/>
        </p:nvSpPr>
        <p:spPr>
          <a:xfrm>
            <a:off x="332184" y="4853420"/>
            <a:ext cx="17550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Tech We Can</a:t>
            </a:r>
            <a:endParaRPr sz="11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type="obj">
  <p:cSld name="OBJECT">
    <p:bg>
      <p:bgPr>
        <a:solidFill>
          <a:schemeClr val="accent6"/>
        </a:solidFill>
      </p:bgPr>
    </p:bg>
    <p:spTree>
      <p:nvGrpSpPr>
        <p:cNvPr id="70" name="Shape 70"/>
        <p:cNvGrpSpPr/>
        <p:nvPr/>
      </p:nvGrpSpPr>
      <p:grpSpPr>
        <a:xfrm>
          <a:off x="0" y="0"/>
          <a:ext cx="0" cy="0"/>
          <a:chOff x="0" y="0"/>
          <a:chExt cx="0" cy="0"/>
        </a:xfrm>
      </p:grpSpPr>
      <p:sp>
        <p:nvSpPr>
          <p:cNvPr id="71" name="Google Shape;71;p18"/>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2" name="Google Shape;72;p18"/>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73" name="Google Shape;73;p18"/>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18"/>
          <p:cNvSpPr txBox="1"/>
          <p:nvPr/>
        </p:nvSpPr>
        <p:spPr>
          <a:xfrm>
            <a:off x="332184" y="4800600"/>
            <a:ext cx="2247600" cy="102900"/>
          </a:xfrm>
          <a:prstGeom prst="rect">
            <a:avLst/>
          </a:prstGeom>
          <a:solidFill>
            <a:schemeClr val="accent6"/>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chemeClr val="accent3"/>
        </a:solidFill>
      </p:bgPr>
    </p:bg>
    <p:spTree>
      <p:nvGrpSpPr>
        <p:cNvPr id="75" name="Shape 75"/>
        <p:cNvGrpSpPr/>
        <p:nvPr/>
      </p:nvGrpSpPr>
      <p:grpSpPr>
        <a:xfrm>
          <a:off x="0" y="0"/>
          <a:ext cx="0" cy="0"/>
          <a:chOff x="0" y="0"/>
          <a:chExt cx="0" cy="0"/>
        </a:xfrm>
      </p:grpSpPr>
      <p:sp>
        <p:nvSpPr>
          <p:cNvPr id="76" name="Google Shape;76;p19"/>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7" name="Google Shape;77;p19"/>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78" name="Google Shape;78;p19"/>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19"/>
          <p:cNvSpPr txBox="1"/>
          <p:nvPr/>
        </p:nvSpPr>
        <p:spPr>
          <a:xfrm>
            <a:off x="332184" y="4800600"/>
            <a:ext cx="2247600" cy="102900"/>
          </a:xfrm>
          <a:prstGeom prst="rect">
            <a:avLst/>
          </a:prstGeom>
          <a:solidFill>
            <a:schemeClr val="accent3"/>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0" name="Shape 80"/>
        <p:cNvGrpSpPr/>
        <p:nvPr/>
      </p:nvGrpSpPr>
      <p:grpSpPr>
        <a:xfrm>
          <a:off x="0" y="0"/>
          <a:ext cx="0" cy="0"/>
          <a:chOff x="0" y="0"/>
          <a:chExt cx="0" cy="0"/>
        </a:xfrm>
      </p:grpSpPr>
      <p:sp>
        <p:nvSpPr>
          <p:cNvPr id="81" name="Google Shape;81;p20"/>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 name="Google Shape;82;p20"/>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83" name="Google Shape;83;p20"/>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bg>
      <p:bgPr>
        <a:solidFill>
          <a:schemeClr val="accent2"/>
        </a:solidFill>
      </p:bgPr>
    </p:bg>
    <p:spTree>
      <p:nvGrpSpPr>
        <p:cNvPr id="84" name="Shape 84"/>
        <p:cNvGrpSpPr/>
        <p:nvPr/>
      </p:nvGrpSpPr>
      <p:grpSpPr>
        <a:xfrm>
          <a:off x="0" y="0"/>
          <a:ext cx="0" cy="0"/>
          <a:chOff x="0" y="0"/>
          <a:chExt cx="0" cy="0"/>
        </a:xfrm>
      </p:grpSpPr>
      <p:sp>
        <p:nvSpPr>
          <p:cNvPr id="85" name="Google Shape;85;p21"/>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6" name="Google Shape;86;p21"/>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87" name="Google Shape;87;p21"/>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8" name="Google Shape;88;p21"/>
          <p:cNvSpPr txBox="1"/>
          <p:nvPr/>
        </p:nvSpPr>
        <p:spPr>
          <a:xfrm>
            <a:off x="332184" y="4800600"/>
            <a:ext cx="2247600" cy="102900"/>
          </a:xfrm>
          <a:prstGeom prst="rect">
            <a:avLst/>
          </a:prstGeom>
          <a:solidFill>
            <a:schemeClr val="accent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bg>
      <p:bgPr>
        <a:solidFill>
          <a:schemeClr val="lt2"/>
        </a:solidFill>
      </p:bgPr>
    </p:bg>
    <p:spTree>
      <p:nvGrpSpPr>
        <p:cNvPr id="89" name="Shape 89"/>
        <p:cNvGrpSpPr/>
        <p:nvPr/>
      </p:nvGrpSpPr>
      <p:grpSpPr>
        <a:xfrm>
          <a:off x="0" y="0"/>
          <a:ext cx="0" cy="0"/>
          <a:chOff x="0" y="0"/>
          <a:chExt cx="0" cy="0"/>
        </a:xfrm>
      </p:grpSpPr>
      <p:sp>
        <p:nvSpPr>
          <p:cNvPr id="90" name="Google Shape;90;p22"/>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1" name="Google Shape;91;p22"/>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92" name="Google Shape;92;p22"/>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solidFill>
          <a:schemeClr val="accent4"/>
        </a:solidFill>
      </p:bgPr>
    </p:bg>
    <p:spTree>
      <p:nvGrpSpPr>
        <p:cNvPr id="93" name="Shape 93"/>
        <p:cNvGrpSpPr/>
        <p:nvPr/>
      </p:nvGrpSpPr>
      <p:grpSpPr>
        <a:xfrm>
          <a:off x="0" y="0"/>
          <a:ext cx="0" cy="0"/>
          <a:chOff x="0" y="0"/>
          <a:chExt cx="0" cy="0"/>
        </a:xfrm>
      </p:grpSpPr>
      <p:sp>
        <p:nvSpPr>
          <p:cNvPr id="94" name="Google Shape;94;p23"/>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5" name="Google Shape;95;p23"/>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96" name="Google Shape;96;p23"/>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accent5"/>
        </a:solidFill>
      </p:bgPr>
    </p:bg>
    <p:spTree>
      <p:nvGrpSpPr>
        <p:cNvPr id="97" name="Shape 97"/>
        <p:cNvGrpSpPr/>
        <p:nvPr/>
      </p:nvGrpSpPr>
      <p:grpSpPr>
        <a:xfrm>
          <a:off x="0" y="0"/>
          <a:ext cx="0" cy="0"/>
          <a:chOff x="0" y="0"/>
          <a:chExt cx="0" cy="0"/>
        </a:xfrm>
      </p:grpSpPr>
      <p:sp>
        <p:nvSpPr>
          <p:cNvPr id="98" name="Google Shape;98;p24"/>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9" name="Google Shape;99;p24"/>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100" name="Google Shape;100;p24"/>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24"/>
          <p:cNvSpPr txBox="1"/>
          <p:nvPr/>
        </p:nvSpPr>
        <p:spPr>
          <a:xfrm>
            <a:off x="332184" y="4800600"/>
            <a:ext cx="2247600" cy="102900"/>
          </a:xfrm>
          <a:prstGeom prst="rect">
            <a:avLst/>
          </a:prstGeom>
          <a:solidFill>
            <a:schemeClr val="accent5"/>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dk2"/>
        </a:solidFill>
      </p:bgPr>
    </p:bg>
    <p:spTree>
      <p:nvGrpSpPr>
        <p:cNvPr id="102" name="Shape 102"/>
        <p:cNvGrpSpPr/>
        <p:nvPr/>
      </p:nvGrpSpPr>
      <p:grpSpPr>
        <a:xfrm>
          <a:off x="0" y="0"/>
          <a:ext cx="0" cy="0"/>
          <a:chOff x="0" y="0"/>
          <a:chExt cx="0" cy="0"/>
        </a:xfrm>
      </p:grpSpPr>
      <p:sp>
        <p:nvSpPr>
          <p:cNvPr id="103" name="Google Shape;103;p25"/>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 name="Google Shape;104;p25"/>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105" name="Google Shape;105;p25"/>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5"/>
          <p:cNvSpPr txBox="1"/>
          <p:nvPr/>
        </p:nvSpPr>
        <p:spPr>
          <a:xfrm>
            <a:off x="332184" y="4800600"/>
            <a:ext cx="2247600" cy="102900"/>
          </a:xfrm>
          <a:prstGeom prst="rect">
            <a:avLst/>
          </a:prstGeom>
          <a:solidFill>
            <a:schemeClr val="dk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chemeClr val="accent1"/>
        </a:solidFill>
      </p:bgPr>
    </p:bg>
    <p:spTree>
      <p:nvGrpSpPr>
        <p:cNvPr id="107" name="Shape 107"/>
        <p:cNvGrpSpPr/>
        <p:nvPr/>
      </p:nvGrpSpPr>
      <p:grpSpPr>
        <a:xfrm>
          <a:off x="0" y="0"/>
          <a:ext cx="0" cy="0"/>
          <a:chOff x="0" y="0"/>
          <a:chExt cx="0" cy="0"/>
        </a:xfrm>
      </p:grpSpPr>
      <p:sp>
        <p:nvSpPr>
          <p:cNvPr id="108" name="Google Shape;108;p26"/>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9" name="Google Shape;109;p26"/>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110" name="Google Shape;110;p2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1" name="Google Shape;111;p26"/>
          <p:cNvSpPr txBox="1"/>
          <p:nvPr/>
        </p:nvSpPr>
        <p:spPr>
          <a:xfrm>
            <a:off x="332184" y="4800600"/>
            <a:ext cx="2247600" cy="102900"/>
          </a:xfrm>
          <a:prstGeom prst="rect">
            <a:avLst/>
          </a:prstGeom>
          <a:solidFill>
            <a:schemeClr val="accent1"/>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12" name="Shape 112"/>
        <p:cNvGrpSpPr/>
        <p:nvPr/>
      </p:nvGrpSpPr>
      <p:grpSpPr>
        <a:xfrm>
          <a:off x="0" y="0"/>
          <a:ext cx="0" cy="0"/>
          <a:chOff x="0" y="0"/>
          <a:chExt cx="0" cy="0"/>
        </a:xfrm>
      </p:grpSpPr>
      <p:sp>
        <p:nvSpPr>
          <p:cNvPr id="113" name="Google Shape;113;p27"/>
          <p:cNvSpPr txBox="1"/>
          <p:nvPr>
            <p:ph idx="1" type="body"/>
          </p:nvPr>
        </p:nvSpPr>
        <p:spPr>
          <a:xfrm>
            <a:off x="332186" y="1029157"/>
            <a:ext cx="41055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14" name="Google Shape;114;p27"/>
          <p:cNvSpPr txBox="1"/>
          <p:nvPr>
            <p:ph idx="2" type="body"/>
          </p:nvPr>
        </p:nvSpPr>
        <p:spPr>
          <a:xfrm>
            <a:off x="4706547" y="1029156"/>
            <a:ext cx="41055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15" name="Google Shape;115;p27"/>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6" name="Google Shape;116;p27"/>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117" name="Shape 117"/>
        <p:cNvGrpSpPr/>
        <p:nvPr/>
      </p:nvGrpSpPr>
      <p:grpSpPr>
        <a:xfrm>
          <a:off x="0" y="0"/>
          <a:ext cx="0" cy="0"/>
          <a:chOff x="0" y="0"/>
          <a:chExt cx="0" cy="0"/>
        </a:xfrm>
      </p:grpSpPr>
      <p:sp>
        <p:nvSpPr>
          <p:cNvPr id="118" name="Google Shape;118;p28"/>
          <p:cNvSpPr txBox="1"/>
          <p:nvPr>
            <p:ph idx="1" type="body"/>
          </p:nvPr>
        </p:nvSpPr>
        <p:spPr>
          <a:xfrm>
            <a:off x="332185" y="1029156"/>
            <a:ext cx="26469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19" name="Google Shape;119;p28"/>
          <p:cNvSpPr txBox="1"/>
          <p:nvPr>
            <p:ph idx="2" type="body"/>
          </p:nvPr>
        </p:nvSpPr>
        <p:spPr>
          <a:xfrm>
            <a:off x="3249220" y="1029156"/>
            <a:ext cx="26469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20" name="Google Shape;120;p28"/>
          <p:cNvSpPr txBox="1"/>
          <p:nvPr>
            <p:ph idx="3" type="body"/>
          </p:nvPr>
        </p:nvSpPr>
        <p:spPr>
          <a:xfrm>
            <a:off x="6165065" y="1029156"/>
            <a:ext cx="26469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21" name="Google Shape;121;p28"/>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2" name="Google Shape;122;p28"/>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p:cSld name="Four Content">
    <p:spTree>
      <p:nvGrpSpPr>
        <p:cNvPr id="123" name="Shape 123"/>
        <p:cNvGrpSpPr/>
        <p:nvPr/>
      </p:nvGrpSpPr>
      <p:grpSpPr>
        <a:xfrm>
          <a:off x="0" y="0"/>
          <a:ext cx="0" cy="0"/>
          <a:chOff x="0" y="0"/>
          <a:chExt cx="0" cy="0"/>
        </a:xfrm>
      </p:grpSpPr>
      <p:sp>
        <p:nvSpPr>
          <p:cNvPr id="124" name="Google Shape;124;p29"/>
          <p:cNvSpPr txBox="1"/>
          <p:nvPr>
            <p:ph idx="1" type="body"/>
          </p:nvPr>
        </p:nvSpPr>
        <p:spPr>
          <a:xfrm>
            <a:off x="332185"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25" name="Google Shape;125;p29"/>
          <p:cNvSpPr txBox="1"/>
          <p:nvPr>
            <p:ph idx="2" type="body"/>
          </p:nvPr>
        </p:nvSpPr>
        <p:spPr>
          <a:xfrm>
            <a:off x="2520463"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26" name="Google Shape;126;p29"/>
          <p:cNvSpPr txBox="1"/>
          <p:nvPr>
            <p:ph idx="3" type="body"/>
          </p:nvPr>
        </p:nvSpPr>
        <p:spPr>
          <a:xfrm>
            <a:off x="4706547"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27" name="Google Shape;127;p29"/>
          <p:cNvSpPr txBox="1"/>
          <p:nvPr>
            <p:ph idx="4" type="body"/>
          </p:nvPr>
        </p:nvSpPr>
        <p:spPr>
          <a:xfrm>
            <a:off x="6892631"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28" name="Google Shape;128;p29"/>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9" name="Google Shape;129;p29"/>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30"/>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2" name="Google Shape;132;p30"/>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3" name="Shape 133"/>
        <p:cNvGrpSpPr/>
        <p:nvPr/>
      </p:nvGrpSpPr>
      <p:grpSpPr>
        <a:xfrm>
          <a:off x="0" y="0"/>
          <a:ext cx="0" cy="0"/>
          <a:chOff x="0" y="0"/>
          <a:chExt cx="0" cy="0"/>
        </a:xfrm>
      </p:grpSpPr>
      <p:sp>
        <p:nvSpPr>
          <p:cNvPr id="134" name="Google Shape;134;p31"/>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140" name="Shape 140"/>
        <p:cNvGrpSpPr/>
        <p:nvPr/>
      </p:nvGrpSpPr>
      <p:grpSpPr>
        <a:xfrm>
          <a:off x="0" y="0"/>
          <a:ext cx="0" cy="0"/>
          <a:chOff x="0" y="0"/>
          <a:chExt cx="0" cy="0"/>
        </a:xfrm>
      </p:grpSpPr>
      <p:sp>
        <p:nvSpPr>
          <p:cNvPr id="141" name="Google Shape;141;p33"/>
          <p:cNvSpPr txBox="1"/>
          <p:nvPr>
            <p:ph idx="1" type="body"/>
          </p:nvPr>
        </p:nvSpPr>
        <p:spPr>
          <a:xfrm>
            <a:off x="332185" y="1029156"/>
            <a:ext cx="26469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42" name="Google Shape;142;p33"/>
          <p:cNvSpPr txBox="1"/>
          <p:nvPr>
            <p:ph idx="2" type="body"/>
          </p:nvPr>
        </p:nvSpPr>
        <p:spPr>
          <a:xfrm>
            <a:off x="3249220" y="1029156"/>
            <a:ext cx="26469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43" name="Google Shape;143;p33"/>
          <p:cNvSpPr txBox="1"/>
          <p:nvPr>
            <p:ph idx="3" type="body"/>
          </p:nvPr>
        </p:nvSpPr>
        <p:spPr>
          <a:xfrm>
            <a:off x="6165065" y="1029156"/>
            <a:ext cx="26469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44" name="Google Shape;144;p33"/>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5" name="Google Shape;145;p33"/>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type="obj">
  <p:cSld name="OBJECT">
    <p:bg>
      <p:bgPr>
        <a:solidFill>
          <a:schemeClr val="accent2"/>
        </a:solidFill>
      </p:bgPr>
    </p:bg>
    <p:spTree>
      <p:nvGrpSpPr>
        <p:cNvPr id="146" name="Shape 146"/>
        <p:cNvGrpSpPr/>
        <p:nvPr/>
      </p:nvGrpSpPr>
      <p:grpSpPr>
        <a:xfrm>
          <a:off x="0" y="0"/>
          <a:ext cx="0" cy="0"/>
          <a:chOff x="0" y="0"/>
          <a:chExt cx="0" cy="0"/>
        </a:xfrm>
      </p:grpSpPr>
      <p:sp>
        <p:nvSpPr>
          <p:cNvPr id="147" name="Google Shape;147;p34"/>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8" name="Google Shape;148;p34"/>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149" name="Google Shape;149;p34"/>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600" u="none" cap="none" strike="noStrike">
                <a:solidFill>
                  <a:schemeClr val="lt1"/>
                </a:solidFill>
                <a:latin typeface="Arial"/>
                <a:ea typeface="Arial"/>
                <a:cs typeface="Arial"/>
                <a:sym typeface="Arial"/>
              </a:defRPr>
            </a:lvl1pPr>
            <a:lvl2pPr indent="0" lvl="1" marL="0" rtl="0" algn="r">
              <a:spcBef>
                <a:spcPts val="0"/>
              </a:spcBef>
              <a:buNone/>
              <a:defRPr b="0" i="0" sz="600" u="none" cap="none" strike="noStrike">
                <a:solidFill>
                  <a:schemeClr val="lt1"/>
                </a:solidFill>
                <a:latin typeface="Arial"/>
                <a:ea typeface="Arial"/>
                <a:cs typeface="Arial"/>
                <a:sym typeface="Arial"/>
              </a:defRPr>
            </a:lvl2pPr>
            <a:lvl3pPr indent="0" lvl="2" marL="0" rtl="0" algn="r">
              <a:spcBef>
                <a:spcPts val="0"/>
              </a:spcBef>
              <a:buNone/>
              <a:defRPr b="0" i="0" sz="600" u="none" cap="none" strike="noStrike">
                <a:solidFill>
                  <a:schemeClr val="lt1"/>
                </a:solidFill>
                <a:latin typeface="Arial"/>
                <a:ea typeface="Arial"/>
                <a:cs typeface="Arial"/>
                <a:sym typeface="Arial"/>
              </a:defRPr>
            </a:lvl3pPr>
            <a:lvl4pPr indent="0" lvl="3" marL="0" rtl="0" algn="r">
              <a:spcBef>
                <a:spcPts val="0"/>
              </a:spcBef>
              <a:buNone/>
              <a:defRPr b="0" i="0" sz="600" u="none" cap="none" strike="noStrike">
                <a:solidFill>
                  <a:schemeClr val="lt1"/>
                </a:solidFill>
                <a:latin typeface="Arial"/>
                <a:ea typeface="Arial"/>
                <a:cs typeface="Arial"/>
                <a:sym typeface="Arial"/>
              </a:defRPr>
            </a:lvl4pPr>
            <a:lvl5pPr indent="0" lvl="4" marL="0" rtl="0" algn="r">
              <a:spcBef>
                <a:spcPts val="0"/>
              </a:spcBef>
              <a:buNone/>
              <a:defRPr b="0" i="0" sz="600" u="none" cap="none" strike="noStrike">
                <a:solidFill>
                  <a:schemeClr val="lt1"/>
                </a:solidFill>
                <a:latin typeface="Arial"/>
                <a:ea typeface="Arial"/>
                <a:cs typeface="Arial"/>
                <a:sym typeface="Arial"/>
              </a:defRPr>
            </a:lvl5pPr>
            <a:lvl6pPr indent="0" lvl="5" marL="0" rtl="0" algn="r">
              <a:spcBef>
                <a:spcPts val="0"/>
              </a:spcBef>
              <a:buNone/>
              <a:defRPr b="0" i="0" sz="600" u="none" cap="none" strike="noStrike">
                <a:solidFill>
                  <a:schemeClr val="lt1"/>
                </a:solidFill>
                <a:latin typeface="Arial"/>
                <a:ea typeface="Arial"/>
                <a:cs typeface="Arial"/>
                <a:sym typeface="Arial"/>
              </a:defRPr>
            </a:lvl6pPr>
            <a:lvl7pPr indent="0" lvl="6" marL="0" rtl="0" algn="r">
              <a:spcBef>
                <a:spcPts val="0"/>
              </a:spcBef>
              <a:buNone/>
              <a:defRPr b="0" i="0" sz="600" u="none" cap="none" strike="noStrike">
                <a:solidFill>
                  <a:schemeClr val="lt1"/>
                </a:solidFill>
                <a:latin typeface="Arial"/>
                <a:ea typeface="Arial"/>
                <a:cs typeface="Arial"/>
                <a:sym typeface="Arial"/>
              </a:defRPr>
            </a:lvl7pPr>
            <a:lvl8pPr indent="0" lvl="7" marL="0" rtl="0" algn="r">
              <a:spcBef>
                <a:spcPts val="0"/>
              </a:spcBef>
              <a:buNone/>
              <a:defRPr b="0" i="0" sz="600" u="none" cap="none" strike="noStrike">
                <a:solidFill>
                  <a:schemeClr val="lt1"/>
                </a:solidFill>
                <a:latin typeface="Arial"/>
                <a:ea typeface="Arial"/>
                <a:cs typeface="Arial"/>
                <a:sym typeface="Arial"/>
              </a:defRPr>
            </a:lvl8pPr>
            <a:lvl9pPr indent="0" lvl="8" marL="0" rtl="0" algn="r">
              <a:spcBef>
                <a:spcPts val="0"/>
              </a:spcBef>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0" name="Google Shape;150;p34"/>
          <p:cNvSpPr txBox="1"/>
          <p:nvPr/>
        </p:nvSpPr>
        <p:spPr>
          <a:xfrm>
            <a:off x="332184" y="4800600"/>
            <a:ext cx="2247600" cy="102900"/>
          </a:xfrm>
          <a:prstGeom prst="rect">
            <a:avLst/>
          </a:prstGeom>
          <a:solidFill>
            <a:schemeClr val="accent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DEDEDE"/>
        </a:solidFill>
      </p:bgPr>
    </p:bg>
    <p:spTree>
      <p:nvGrpSpPr>
        <p:cNvPr id="151" name="Shape 151"/>
        <p:cNvGrpSpPr/>
        <p:nvPr/>
      </p:nvGrpSpPr>
      <p:grpSpPr>
        <a:xfrm>
          <a:off x="0" y="0"/>
          <a:ext cx="0" cy="0"/>
          <a:chOff x="0" y="0"/>
          <a:chExt cx="0" cy="0"/>
        </a:xfrm>
      </p:grpSpPr>
      <p:sp>
        <p:nvSpPr>
          <p:cNvPr id="152" name="Google Shape;152;p35"/>
          <p:cNvSpPr/>
          <p:nvPr>
            <p:ph idx="2" type="pic"/>
          </p:nvPr>
        </p:nvSpPr>
        <p:spPr>
          <a:xfrm>
            <a:off x="1" y="0"/>
            <a:ext cx="9144000" cy="4630800"/>
          </a:xfrm>
          <a:prstGeom prst="rect">
            <a:avLst/>
          </a:prstGeom>
          <a:solidFill>
            <a:srgbClr val="DEDEDE"/>
          </a:solidFill>
          <a:ln>
            <a:noFill/>
          </a:ln>
        </p:spPr>
      </p:sp>
      <p:sp>
        <p:nvSpPr>
          <p:cNvPr id="153" name="Google Shape;153;p35"/>
          <p:cNvSpPr txBox="1"/>
          <p:nvPr>
            <p:ph type="ctrTitle"/>
          </p:nvPr>
        </p:nvSpPr>
        <p:spPr>
          <a:xfrm>
            <a:off x="332187" y="321468"/>
            <a:ext cx="5563800" cy="1413300"/>
          </a:xfrm>
          <a:prstGeom prst="rect">
            <a:avLst/>
          </a:prstGeom>
          <a:noFill/>
          <a:ln>
            <a:noFill/>
          </a:ln>
        </p:spPr>
        <p:txBody>
          <a:bodyPr anchorCtr="0" anchor="b" bIns="0" lIns="0" spcFirstLastPara="1" rIns="0" wrap="square" tIns="0">
            <a:normAutofit/>
          </a:bodyPr>
          <a:lstStyle>
            <a:lvl1pPr lvl="0" rtl="0" algn="l">
              <a:lnSpc>
                <a:spcPct val="85000"/>
              </a:lnSpc>
              <a:spcBef>
                <a:spcPts val="0"/>
              </a:spcBef>
              <a:spcAft>
                <a:spcPts val="0"/>
              </a:spcAft>
              <a:buClr>
                <a:schemeClr val="lt1"/>
              </a:buClr>
              <a:buSzPts val="3500"/>
              <a:buFont typeface="Arial"/>
              <a:buNone/>
              <a:defRPr sz="3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4" name="Google Shape;154;p35"/>
          <p:cNvSpPr/>
          <p:nvPr/>
        </p:nvSpPr>
        <p:spPr>
          <a:xfrm>
            <a:off x="0" y="4630875"/>
            <a:ext cx="9144000" cy="512400"/>
          </a:xfrm>
          <a:prstGeom prst="rect">
            <a:avLst/>
          </a:prstGeom>
          <a:solidFill>
            <a:schemeClr val="accent5"/>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155" name="Google Shape;155;p35"/>
          <p:cNvSpPr txBox="1"/>
          <p:nvPr/>
        </p:nvSpPr>
        <p:spPr>
          <a:xfrm>
            <a:off x="332184" y="4853420"/>
            <a:ext cx="17550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Tech We Can</a:t>
            </a:r>
            <a:endParaRPr sz="11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chemeClr val="accent1"/>
        </a:solidFill>
      </p:bgPr>
    </p:bg>
    <p:spTree>
      <p:nvGrpSpPr>
        <p:cNvPr id="156" name="Shape 156"/>
        <p:cNvGrpSpPr/>
        <p:nvPr/>
      </p:nvGrpSpPr>
      <p:grpSpPr>
        <a:xfrm>
          <a:off x="0" y="0"/>
          <a:ext cx="0" cy="0"/>
          <a:chOff x="0" y="0"/>
          <a:chExt cx="0" cy="0"/>
        </a:xfrm>
      </p:grpSpPr>
      <p:sp>
        <p:nvSpPr>
          <p:cNvPr id="157" name="Google Shape;157;p36"/>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8" name="Google Shape;158;p36"/>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159" name="Google Shape;159;p3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0" name="Google Shape;160;p36"/>
          <p:cNvSpPr txBox="1"/>
          <p:nvPr/>
        </p:nvSpPr>
        <p:spPr>
          <a:xfrm>
            <a:off x="332184" y="4800600"/>
            <a:ext cx="2247600" cy="102900"/>
          </a:xfrm>
          <a:prstGeom prst="rect">
            <a:avLst/>
          </a:prstGeom>
          <a:solidFill>
            <a:schemeClr val="accent1"/>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chemeClr val="accent3"/>
        </a:solidFill>
      </p:bgPr>
    </p:bg>
    <p:spTree>
      <p:nvGrpSpPr>
        <p:cNvPr id="161" name="Shape 161"/>
        <p:cNvGrpSpPr/>
        <p:nvPr/>
      </p:nvGrpSpPr>
      <p:grpSpPr>
        <a:xfrm>
          <a:off x="0" y="0"/>
          <a:ext cx="0" cy="0"/>
          <a:chOff x="0" y="0"/>
          <a:chExt cx="0" cy="0"/>
        </a:xfrm>
      </p:grpSpPr>
      <p:sp>
        <p:nvSpPr>
          <p:cNvPr id="162" name="Google Shape;162;p37"/>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3" name="Google Shape;163;p37"/>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164" name="Google Shape;164;p37"/>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5" name="Google Shape;165;p37"/>
          <p:cNvSpPr txBox="1"/>
          <p:nvPr/>
        </p:nvSpPr>
        <p:spPr>
          <a:xfrm>
            <a:off x="332184" y="4800600"/>
            <a:ext cx="2247600" cy="102900"/>
          </a:xfrm>
          <a:prstGeom prst="rect">
            <a:avLst/>
          </a:prstGeom>
          <a:solidFill>
            <a:schemeClr val="accent3"/>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6" name="Shape 166"/>
        <p:cNvGrpSpPr/>
        <p:nvPr/>
      </p:nvGrpSpPr>
      <p:grpSpPr>
        <a:xfrm>
          <a:off x="0" y="0"/>
          <a:ext cx="0" cy="0"/>
          <a:chOff x="0" y="0"/>
          <a:chExt cx="0" cy="0"/>
        </a:xfrm>
      </p:grpSpPr>
      <p:sp>
        <p:nvSpPr>
          <p:cNvPr id="167" name="Google Shape;167;p38"/>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8" name="Google Shape;168;p38"/>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69" name="Google Shape;169;p38"/>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bg>
      <p:bgPr>
        <a:solidFill>
          <a:schemeClr val="accent6"/>
        </a:solidFill>
      </p:bgPr>
    </p:bg>
    <p:spTree>
      <p:nvGrpSpPr>
        <p:cNvPr id="170" name="Shape 170"/>
        <p:cNvGrpSpPr/>
        <p:nvPr/>
      </p:nvGrpSpPr>
      <p:grpSpPr>
        <a:xfrm>
          <a:off x="0" y="0"/>
          <a:ext cx="0" cy="0"/>
          <a:chOff x="0" y="0"/>
          <a:chExt cx="0" cy="0"/>
        </a:xfrm>
      </p:grpSpPr>
      <p:sp>
        <p:nvSpPr>
          <p:cNvPr id="171" name="Google Shape;171;p39"/>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2" name="Google Shape;172;p39"/>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173" name="Google Shape;173;p39"/>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4" name="Google Shape;174;p39"/>
          <p:cNvSpPr txBox="1"/>
          <p:nvPr/>
        </p:nvSpPr>
        <p:spPr>
          <a:xfrm>
            <a:off x="332184" y="4800600"/>
            <a:ext cx="2247600" cy="102900"/>
          </a:xfrm>
          <a:prstGeom prst="rect">
            <a:avLst/>
          </a:prstGeom>
          <a:solidFill>
            <a:schemeClr val="accent6"/>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bg>
      <p:bgPr>
        <a:solidFill>
          <a:schemeClr val="lt2"/>
        </a:solidFill>
      </p:bgPr>
    </p:bg>
    <p:spTree>
      <p:nvGrpSpPr>
        <p:cNvPr id="175" name="Shape 175"/>
        <p:cNvGrpSpPr/>
        <p:nvPr/>
      </p:nvGrpSpPr>
      <p:grpSpPr>
        <a:xfrm>
          <a:off x="0" y="0"/>
          <a:ext cx="0" cy="0"/>
          <a:chOff x="0" y="0"/>
          <a:chExt cx="0" cy="0"/>
        </a:xfrm>
      </p:grpSpPr>
      <p:sp>
        <p:nvSpPr>
          <p:cNvPr id="176" name="Google Shape;176;p40"/>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7" name="Google Shape;177;p40"/>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78" name="Google Shape;178;p40"/>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solidFill>
          <a:schemeClr val="accent4"/>
        </a:solidFill>
      </p:bgPr>
    </p:bg>
    <p:spTree>
      <p:nvGrpSpPr>
        <p:cNvPr id="179" name="Shape 179"/>
        <p:cNvGrpSpPr/>
        <p:nvPr/>
      </p:nvGrpSpPr>
      <p:grpSpPr>
        <a:xfrm>
          <a:off x="0" y="0"/>
          <a:ext cx="0" cy="0"/>
          <a:chOff x="0" y="0"/>
          <a:chExt cx="0" cy="0"/>
        </a:xfrm>
      </p:grpSpPr>
      <p:sp>
        <p:nvSpPr>
          <p:cNvPr id="180" name="Google Shape;180;p41"/>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1" name="Google Shape;181;p41"/>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82" name="Google Shape;182;p41"/>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accent5"/>
        </a:solidFill>
      </p:bgPr>
    </p:bg>
    <p:spTree>
      <p:nvGrpSpPr>
        <p:cNvPr id="183" name="Shape 183"/>
        <p:cNvGrpSpPr/>
        <p:nvPr/>
      </p:nvGrpSpPr>
      <p:grpSpPr>
        <a:xfrm>
          <a:off x="0" y="0"/>
          <a:ext cx="0" cy="0"/>
          <a:chOff x="0" y="0"/>
          <a:chExt cx="0" cy="0"/>
        </a:xfrm>
      </p:grpSpPr>
      <p:sp>
        <p:nvSpPr>
          <p:cNvPr id="184" name="Google Shape;184;p42"/>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5" name="Google Shape;185;p42"/>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186" name="Google Shape;186;p42"/>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7" name="Google Shape;187;p42"/>
          <p:cNvSpPr txBox="1"/>
          <p:nvPr/>
        </p:nvSpPr>
        <p:spPr>
          <a:xfrm>
            <a:off x="332184" y="4800600"/>
            <a:ext cx="2247600" cy="102900"/>
          </a:xfrm>
          <a:prstGeom prst="rect">
            <a:avLst/>
          </a:prstGeom>
          <a:solidFill>
            <a:schemeClr val="accent5"/>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dk2"/>
        </a:solidFill>
      </p:bgPr>
    </p:bg>
    <p:spTree>
      <p:nvGrpSpPr>
        <p:cNvPr id="188" name="Shape 188"/>
        <p:cNvGrpSpPr/>
        <p:nvPr/>
      </p:nvGrpSpPr>
      <p:grpSpPr>
        <a:xfrm>
          <a:off x="0" y="0"/>
          <a:ext cx="0" cy="0"/>
          <a:chOff x="0" y="0"/>
          <a:chExt cx="0" cy="0"/>
        </a:xfrm>
      </p:grpSpPr>
      <p:sp>
        <p:nvSpPr>
          <p:cNvPr id="189" name="Google Shape;189;p43"/>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0" name="Google Shape;190;p43"/>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191" name="Google Shape;191;p43"/>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2" name="Google Shape;192;p43"/>
          <p:cNvSpPr txBox="1"/>
          <p:nvPr/>
        </p:nvSpPr>
        <p:spPr>
          <a:xfrm>
            <a:off x="332184" y="4800600"/>
            <a:ext cx="2247600" cy="102900"/>
          </a:xfrm>
          <a:prstGeom prst="rect">
            <a:avLst/>
          </a:prstGeom>
          <a:solidFill>
            <a:schemeClr val="dk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Entertainment and Art</a:t>
            </a:r>
            <a:endParaRPr sz="11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93" name="Shape 193"/>
        <p:cNvGrpSpPr/>
        <p:nvPr/>
      </p:nvGrpSpPr>
      <p:grpSpPr>
        <a:xfrm>
          <a:off x="0" y="0"/>
          <a:ext cx="0" cy="0"/>
          <a:chOff x="0" y="0"/>
          <a:chExt cx="0" cy="0"/>
        </a:xfrm>
      </p:grpSpPr>
      <p:sp>
        <p:nvSpPr>
          <p:cNvPr id="194" name="Google Shape;194;p44"/>
          <p:cNvSpPr txBox="1"/>
          <p:nvPr>
            <p:ph idx="1" type="body"/>
          </p:nvPr>
        </p:nvSpPr>
        <p:spPr>
          <a:xfrm>
            <a:off x="332186" y="1029157"/>
            <a:ext cx="41055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95" name="Google Shape;195;p44"/>
          <p:cNvSpPr txBox="1"/>
          <p:nvPr>
            <p:ph idx="2" type="body"/>
          </p:nvPr>
        </p:nvSpPr>
        <p:spPr>
          <a:xfrm>
            <a:off x="4706547" y="1029156"/>
            <a:ext cx="41055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196" name="Google Shape;196;p44"/>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7" name="Google Shape;197;p44"/>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p:cSld name="Four Content">
    <p:spTree>
      <p:nvGrpSpPr>
        <p:cNvPr id="198" name="Shape 198"/>
        <p:cNvGrpSpPr/>
        <p:nvPr/>
      </p:nvGrpSpPr>
      <p:grpSpPr>
        <a:xfrm>
          <a:off x="0" y="0"/>
          <a:ext cx="0" cy="0"/>
          <a:chOff x="0" y="0"/>
          <a:chExt cx="0" cy="0"/>
        </a:xfrm>
      </p:grpSpPr>
      <p:sp>
        <p:nvSpPr>
          <p:cNvPr id="199" name="Google Shape;199;p45"/>
          <p:cNvSpPr txBox="1"/>
          <p:nvPr>
            <p:ph idx="1" type="body"/>
          </p:nvPr>
        </p:nvSpPr>
        <p:spPr>
          <a:xfrm>
            <a:off x="332185"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00" name="Google Shape;200;p45"/>
          <p:cNvSpPr txBox="1"/>
          <p:nvPr>
            <p:ph idx="2" type="body"/>
          </p:nvPr>
        </p:nvSpPr>
        <p:spPr>
          <a:xfrm>
            <a:off x="2520463"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01" name="Google Shape;201;p45"/>
          <p:cNvSpPr txBox="1"/>
          <p:nvPr>
            <p:ph idx="3" type="body"/>
          </p:nvPr>
        </p:nvSpPr>
        <p:spPr>
          <a:xfrm>
            <a:off x="4706547"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02" name="Google Shape;202;p45"/>
          <p:cNvSpPr txBox="1"/>
          <p:nvPr>
            <p:ph idx="4" type="body"/>
          </p:nvPr>
        </p:nvSpPr>
        <p:spPr>
          <a:xfrm>
            <a:off x="6892631"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03" name="Google Shape;203;p45"/>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4" name="Google Shape;204;p45"/>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5" name="Shape 205"/>
        <p:cNvGrpSpPr/>
        <p:nvPr/>
      </p:nvGrpSpPr>
      <p:grpSpPr>
        <a:xfrm>
          <a:off x="0" y="0"/>
          <a:ext cx="0" cy="0"/>
          <a:chOff x="0" y="0"/>
          <a:chExt cx="0" cy="0"/>
        </a:xfrm>
      </p:grpSpPr>
      <p:sp>
        <p:nvSpPr>
          <p:cNvPr id="206" name="Google Shape;206;p46"/>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7" name="Google Shape;207;p4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8" name="Shape 208"/>
        <p:cNvGrpSpPr/>
        <p:nvPr/>
      </p:nvGrpSpPr>
      <p:grpSpPr>
        <a:xfrm>
          <a:off x="0" y="0"/>
          <a:ext cx="0" cy="0"/>
          <a:chOff x="0" y="0"/>
          <a:chExt cx="0" cy="0"/>
        </a:xfrm>
      </p:grpSpPr>
      <p:sp>
        <p:nvSpPr>
          <p:cNvPr id="209" name="Google Shape;209;p47"/>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15" name="Shape 215"/>
        <p:cNvGrpSpPr/>
        <p:nvPr/>
      </p:nvGrpSpPr>
      <p:grpSpPr>
        <a:xfrm>
          <a:off x="0" y="0"/>
          <a:ext cx="0" cy="0"/>
          <a:chOff x="0" y="0"/>
          <a:chExt cx="0" cy="0"/>
        </a:xfrm>
      </p:grpSpPr>
      <p:sp>
        <p:nvSpPr>
          <p:cNvPr id="216" name="Google Shape;216;p49"/>
          <p:cNvSpPr txBox="1"/>
          <p:nvPr>
            <p:ph idx="1" type="body"/>
          </p:nvPr>
        </p:nvSpPr>
        <p:spPr>
          <a:xfrm>
            <a:off x="332186" y="1029157"/>
            <a:ext cx="41055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17" name="Google Shape;217;p49"/>
          <p:cNvSpPr txBox="1"/>
          <p:nvPr>
            <p:ph idx="2" type="body"/>
          </p:nvPr>
        </p:nvSpPr>
        <p:spPr>
          <a:xfrm>
            <a:off x="4706547" y="1029156"/>
            <a:ext cx="41055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18" name="Google Shape;218;p49"/>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9" name="Google Shape;219;p49"/>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type="obj">
  <p:cSld name="OBJECT">
    <p:bg>
      <p:bgPr>
        <a:solidFill>
          <a:schemeClr val="accent2"/>
        </a:solidFill>
      </p:bgPr>
    </p:bg>
    <p:spTree>
      <p:nvGrpSpPr>
        <p:cNvPr id="220" name="Shape 220"/>
        <p:cNvGrpSpPr/>
        <p:nvPr/>
      </p:nvGrpSpPr>
      <p:grpSpPr>
        <a:xfrm>
          <a:off x="0" y="0"/>
          <a:ext cx="0" cy="0"/>
          <a:chOff x="0" y="0"/>
          <a:chExt cx="0" cy="0"/>
        </a:xfrm>
      </p:grpSpPr>
      <p:sp>
        <p:nvSpPr>
          <p:cNvPr id="221" name="Google Shape;221;p50"/>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2" name="Google Shape;222;p50"/>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223" name="Google Shape;223;p50"/>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b="0" i="0" sz="600" u="none" cap="none" strike="noStrike">
                <a:solidFill>
                  <a:schemeClr val="lt1"/>
                </a:solidFill>
                <a:latin typeface="Arial"/>
                <a:ea typeface="Arial"/>
                <a:cs typeface="Arial"/>
                <a:sym typeface="Arial"/>
              </a:defRPr>
            </a:lvl1pPr>
            <a:lvl2pPr indent="0" lvl="1" marL="0" rtl="0" algn="r">
              <a:spcBef>
                <a:spcPts val="0"/>
              </a:spcBef>
              <a:buNone/>
              <a:defRPr b="0" i="0" sz="600" u="none" cap="none" strike="noStrike">
                <a:solidFill>
                  <a:schemeClr val="lt1"/>
                </a:solidFill>
                <a:latin typeface="Arial"/>
                <a:ea typeface="Arial"/>
                <a:cs typeface="Arial"/>
                <a:sym typeface="Arial"/>
              </a:defRPr>
            </a:lvl2pPr>
            <a:lvl3pPr indent="0" lvl="2" marL="0" rtl="0" algn="r">
              <a:spcBef>
                <a:spcPts val="0"/>
              </a:spcBef>
              <a:buNone/>
              <a:defRPr b="0" i="0" sz="600" u="none" cap="none" strike="noStrike">
                <a:solidFill>
                  <a:schemeClr val="lt1"/>
                </a:solidFill>
                <a:latin typeface="Arial"/>
                <a:ea typeface="Arial"/>
                <a:cs typeface="Arial"/>
                <a:sym typeface="Arial"/>
              </a:defRPr>
            </a:lvl3pPr>
            <a:lvl4pPr indent="0" lvl="3" marL="0" rtl="0" algn="r">
              <a:spcBef>
                <a:spcPts val="0"/>
              </a:spcBef>
              <a:buNone/>
              <a:defRPr b="0" i="0" sz="600" u="none" cap="none" strike="noStrike">
                <a:solidFill>
                  <a:schemeClr val="lt1"/>
                </a:solidFill>
                <a:latin typeface="Arial"/>
                <a:ea typeface="Arial"/>
                <a:cs typeface="Arial"/>
                <a:sym typeface="Arial"/>
              </a:defRPr>
            </a:lvl4pPr>
            <a:lvl5pPr indent="0" lvl="4" marL="0" rtl="0" algn="r">
              <a:spcBef>
                <a:spcPts val="0"/>
              </a:spcBef>
              <a:buNone/>
              <a:defRPr b="0" i="0" sz="600" u="none" cap="none" strike="noStrike">
                <a:solidFill>
                  <a:schemeClr val="lt1"/>
                </a:solidFill>
                <a:latin typeface="Arial"/>
                <a:ea typeface="Arial"/>
                <a:cs typeface="Arial"/>
                <a:sym typeface="Arial"/>
              </a:defRPr>
            </a:lvl5pPr>
            <a:lvl6pPr indent="0" lvl="5" marL="0" rtl="0" algn="r">
              <a:spcBef>
                <a:spcPts val="0"/>
              </a:spcBef>
              <a:buNone/>
              <a:defRPr b="0" i="0" sz="600" u="none" cap="none" strike="noStrike">
                <a:solidFill>
                  <a:schemeClr val="lt1"/>
                </a:solidFill>
                <a:latin typeface="Arial"/>
                <a:ea typeface="Arial"/>
                <a:cs typeface="Arial"/>
                <a:sym typeface="Arial"/>
              </a:defRPr>
            </a:lvl6pPr>
            <a:lvl7pPr indent="0" lvl="6" marL="0" rtl="0" algn="r">
              <a:spcBef>
                <a:spcPts val="0"/>
              </a:spcBef>
              <a:buNone/>
              <a:defRPr b="0" i="0" sz="600" u="none" cap="none" strike="noStrike">
                <a:solidFill>
                  <a:schemeClr val="lt1"/>
                </a:solidFill>
                <a:latin typeface="Arial"/>
                <a:ea typeface="Arial"/>
                <a:cs typeface="Arial"/>
                <a:sym typeface="Arial"/>
              </a:defRPr>
            </a:lvl7pPr>
            <a:lvl8pPr indent="0" lvl="7" marL="0" rtl="0" algn="r">
              <a:spcBef>
                <a:spcPts val="0"/>
              </a:spcBef>
              <a:buNone/>
              <a:defRPr b="0" i="0" sz="600" u="none" cap="none" strike="noStrike">
                <a:solidFill>
                  <a:schemeClr val="lt1"/>
                </a:solidFill>
                <a:latin typeface="Arial"/>
                <a:ea typeface="Arial"/>
                <a:cs typeface="Arial"/>
                <a:sym typeface="Arial"/>
              </a:defRPr>
            </a:lvl8pPr>
            <a:lvl9pPr indent="0" lvl="8" marL="0" rtl="0" algn="r">
              <a:spcBef>
                <a:spcPts val="0"/>
              </a:spcBef>
              <a:buNone/>
              <a:defRPr b="0" i="0" sz="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4" name="Google Shape;224;p50"/>
          <p:cNvSpPr txBox="1"/>
          <p:nvPr/>
        </p:nvSpPr>
        <p:spPr>
          <a:xfrm>
            <a:off x="332184" y="4800600"/>
            <a:ext cx="2247600" cy="102900"/>
          </a:xfrm>
          <a:prstGeom prst="rect">
            <a:avLst/>
          </a:prstGeom>
          <a:solidFill>
            <a:schemeClr val="accent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i="0" lang="en" sz="600" u="none" cap="none" strike="noStrike">
                <a:solidFill>
                  <a:schemeClr val="lt1"/>
                </a:solidFill>
                <a:latin typeface="Arial"/>
                <a:ea typeface="Arial"/>
                <a:cs typeface="Arial"/>
                <a:sym typeface="Arial"/>
              </a:rPr>
              <a:t>Tech We Can  </a:t>
            </a:r>
            <a:r>
              <a:rPr b="0" i="0" lang="en" sz="600" u="none" cap="none" strike="noStrike">
                <a:solidFill>
                  <a:schemeClr val="lt1"/>
                </a:solidFill>
                <a:latin typeface="Arial"/>
                <a:ea typeface="Arial"/>
                <a:cs typeface="Arial"/>
                <a:sym typeface="Arial"/>
              </a:rPr>
              <a:t>|  Tech for History</a:t>
            </a:r>
            <a:endParaRPr sz="11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nes" showMasterSp="0">
  <p:cSld name="Title Slide Lines">
    <p:bg>
      <p:bgPr>
        <a:solidFill>
          <a:srgbClr val="DEDEDE"/>
        </a:solidFill>
      </p:bgPr>
    </p:bg>
    <p:spTree>
      <p:nvGrpSpPr>
        <p:cNvPr id="225" name="Shape 225"/>
        <p:cNvGrpSpPr/>
        <p:nvPr/>
      </p:nvGrpSpPr>
      <p:grpSpPr>
        <a:xfrm>
          <a:off x="0" y="0"/>
          <a:ext cx="0" cy="0"/>
          <a:chOff x="0" y="0"/>
          <a:chExt cx="0" cy="0"/>
        </a:xfrm>
      </p:grpSpPr>
      <p:sp>
        <p:nvSpPr>
          <p:cNvPr id="226" name="Google Shape;226;p51"/>
          <p:cNvSpPr/>
          <p:nvPr>
            <p:ph idx="2" type="pic"/>
          </p:nvPr>
        </p:nvSpPr>
        <p:spPr>
          <a:xfrm>
            <a:off x="1" y="0"/>
            <a:ext cx="9144000" cy="4630800"/>
          </a:xfrm>
          <a:prstGeom prst="rect">
            <a:avLst/>
          </a:prstGeom>
          <a:solidFill>
            <a:srgbClr val="DEDEDE"/>
          </a:solidFill>
          <a:ln>
            <a:noFill/>
          </a:ln>
        </p:spPr>
      </p:sp>
      <p:sp>
        <p:nvSpPr>
          <p:cNvPr id="227" name="Google Shape;227;p51"/>
          <p:cNvSpPr txBox="1"/>
          <p:nvPr>
            <p:ph type="ctrTitle"/>
          </p:nvPr>
        </p:nvSpPr>
        <p:spPr>
          <a:xfrm>
            <a:off x="332187" y="321468"/>
            <a:ext cx="5563800" cy="1413300"/>
          </a:xfrm>
          <a:prstGeom prst="rect">
            <a:avLst/>
          </a:prstGeom>
          <a:noFill/>
          <a:ln>
            <a:noFill/>
          </a:ln>
        </p:spPr>
        <p:txBody>
          <a:bodyPr anchorCtr="0" anchor="b" bIns="0" lIns="0" spcFirstLastPara="1" rIns="0" wrap="square" tIns="0">
            <a:normAutofit/>
          </a:bodyPr>
          <a:lstStyle>
            <a:lvl1pPr lvl="0" rtl="0" algn="l">
              <a:lnSpc>
                <a:spcPct val="85000"/>
              </a:lnSpc>
              <a:spcBef>
                <a:spcPts val="0"/>
              </a:spcBef>
              <a:spcAft>
                <a:spcPts val="0"/>
              </a:spcAft>
              <a:buClr>
                <a:schemeClr val="lt1"/>
              </a:buClr>
              <a:buSzPts val="3500"/>
              <a:buFont typeface="Arial"/>
              <a:buNone/>
              <a:defRPr sz="3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8" name="Google Shape;228;p51"/>
          <p:cNvSpPr/>
          <p:nvPr/>
        </p:nvSpPr>
        <p:spPr>
          <a:xfrm>
            <a:off x="0" y="4630875"/>
            <a:ext cx="9144000" cy="512400"/>
          </a:xfrm>
          <a:prstGeom prst="rect">
            <a:avLst/>
          </a:prstGeom>
          <a:solidFill>
            <a:schemeClr val="accent5"/>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None/>
            </a:pPr>
            <a:r>
              <a:t/>
            </a:r>
            <a:endParaRPr b="0" i="0" sz="1300" u="none" cap="none" strike="noStrike">
              <a:solidFill>
                <a:schemeClr val="lt1"/>
              </a:solidFill>
              <a:latin typeface="Arial"/>
              <a:ea typeface="Arial"/>
              <a:cs typeface="Arial"/>
              <a:sym typeface="Arial"/>
            </a:endParaRPr>
          </a:p>
        </p:txBody>
      </p:sp>
      <p:sp>
        <p:nvSpPr>
          <p:cNvPr id="229" name="Google Shape;229;p51"/>
          <p:cNvSpPr txBox="1"/>
          <p:nvPr/>
        </p:nvSpPr>
        <p:spPr>
          <a:xfrm>
            <a:off x="332184" y="4853420"/>
            <a:ext cx="17550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1100"/>
              <a:buFont typeface="Arial"/>
              <a:buNone/>
            </a:pPr>
            <a:r>
              <a:rPr b="0" i="0" lang="en" sz="1100" u="none" cap="none" strike="noStrike">
                <a:solidFill>
                  <a:schemeClr val="lt1"/>
                </a:solidFill>
                <a:latin typeface="Arial"/>
                <a:ea typeface="Arial"/>
                <a:cs typeface="Arial"/>
                <a:sym typeface="Arial"/>
              </a:rPr>
              <a:t>Tech We Can</a:t>
            </a:r>
            <a:endParaRPr sz="11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bg>
      <p:bgPr>
        <a:solidFill>
          <a:schemeClr val="accent6"/>
        </a:solidFill>
      </p:bgPr>
    </p:bg>
    <p:spTree>
      <p:nvGrpSpPr>
        <p:cNvPr id="230" name="Shape 230"/>
        <p:cNvGrpSpPr/>
        <p:nvPr/>
      </p:nvGrpSpPr>
      <p:grpSpPr>
        <a:xfrm>
          <a:off x="0" y="0"/>
          <a:ext cx="0" cy="0"/>
          <a:chOff x="0" y="0"/>
          <a:chExt cx="0" cy="0"/>
        </a:xfrm>
      </p:grpSpPr>
      <p:sp>
        <p:nvSpPr>
          <p:cNvPr id="231" name="Google Shape;231;p52"/>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2" name="Google Shape;232;p52"/>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233" name="Google Shape;233;p52"/>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4" name="Google Shape;234;p52"/>
          <p:cNvSpPr txBox="1"/>
          <p:nvPr/>
        </p:nvSpPr>
        <p:spPr>
          <a:xfrm>
            <a:off x="332184" y="4800600"/>
            <a:ext cx="2247600" cy="102900"/>
          </a:xfrm>
          <a:prstGeom prst="rect">
            <a:avLst/>
          </a:prstGeom>
          <a:solidFill>
            <a:schemeClr val="accent6"/>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History</a:t>
            </a:r>
            <a:endParaRPr sz="11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bg>
      <p:bgPr>
        <a:solidFill>
          <a:schemeClr val="accent3"/>
        </a:solidFill>
      </p:bgPr>
    </p:bg>
    <p:spTree>
      <p:nvGrpSpPr>
        <p:cNvPr id="235" name="Shape 235"/>
        <p:cNvGrpSpPr/>
        <p:nvPr/>
      </p:nvGrpSpPr>
      <p:grpSpPr>
        <a:xfrm>
          <a:off x="0" y="0"/>
          <a:ext cx="0" cy="0"/>
          <a:chOff x="0" y="0"/>
          <a:chExt cx="0" cy="0"/>
        </a:xfrm>
      </p:grpSpPr>
      <p:sp>
        <p:nvSpPr>
          <p:cNvPr id="236" name="Google Shape;236;p53"/>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7" name="Google Shape;237;p53"/>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238" name="Google Shape;238;p53"/>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9" name="Google Shape;239;p53"/>
          <p:cNvSpPr txBox="1"/>
          <p:nvPr/>
        </p:nvSpPr>
        <p:spPr>
          <a:xfrm>
            <a:off x="332184" y="4800600"/>
            <a:ext cx="2247600" cy="102900"/>
          </a:xfrm>
          <a:prstGeom prst="rect">
            <a:avLst/>
          </a:prstGeom>
          <a:solidFill>
            <a:schemeClr val="accent3"/>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History</a:t>
            </a:r>
            <a:endParaRPr sz="11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0" name="Shape 240"/>
        <p:cNvGrpSpPr/>
        <p:nvPr/>
      </p:nvGrpSpPr>
      <p:grpSpPr>
        <a:xfrm>
          <a:off x="0" y="0"/>
          <a:ext cx="0" cy="0"/>
          <a:chOff x="0" y="0"/>
          <a:chExt cx="0" cy="0"/>
        </a:xfrm>
      </p:grpSpPr>
      <p:sp>
        <p:nvSpPr>
          <p:cNvPr id="241" name="Google Shape;241;p54"/>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2" name="Google Shape;242;p54"/>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43" name="Google Shape;243;p54"/>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bg>
      <p:bgPr>
        <a:solidFill>
          <a:schemeClr val="accent1"/>
        </a:solidFill>
      </p:bgPr>
    </p:bg>
    <p:spTree>
      <p:nvGrpSpPr>
        <p:cNvPr id="244" name="Shape 244"/>
        <p:cNvGrpSpPr/>
        <p:nvPr/>
      </p:nvGrpSpPr>
      <p:grpSpPr>
        <a:xfrm>
          <a:off x="0" y="0"/>
          <a:ext cx="0" cy="0"/>
          <a:chOff x="0" y="0"/>
          <a:chExt cx="0" cy="0"/>
        </a:xfrm>
      </p:grpSpPr>
      <p:sp>
        <p:nvSpPr>
          <p:cNvPr id="245" name="Google Shape;245;p55"/>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6" name="Google Shape;246;p55"/>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247" name="Google Shape;247;p55"/>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8" name="Google Shape;248;p55"/>
          <p:cNvSpPr txBox="1"/>
          <p:nvPr/>
        </p:nvSpPr>
        <p:spPr>
          <a:xfrm>
            <a:off x="332184" y="4800600"/>
            <a:ext cx="2247600" cy="102900"/>
          </a:xfrm>
          <a:prstGeom prst="rect">
            <a:avLst/>
          </a:prstGeom>
          <a:solidFill>
            <a:schemeClr val="accent1"/>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History</a:t>
            </a:r>
            <a:endParaRPr sz="110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bg>
      <p:bgPr>
        <a:solidFill>
          <a:schemeClr val="lt2"/>
        </a:solidFill>
      </p:bgPr>
    </p:bg>
    <p:spTree>
      <p:nvGrpSpPr>
        <p:cNvPr id="249" name="Shape 249"/>
        <p:cNvGrpSpPr/>
        <p:nvPr/>
      </p:nvGrpSpPr>
      <p:grpSpPr>
        <a:xfrm>
          <a:off x="0" y="0"/>
          <a:ext cx="0" cy="0"/>
          <a:chOff x="0" y="0"/>
          <a:chExt cx="0" cy="0"/>
        </a:xfrm>
      </p:grpSpPr>
      <p:sp>
        <p:nvSpPr>
          <p:cNvPr id="250" name="Google Shape;250;p56"/>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1" name="Google Shape;251;p56"/>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52" name="Google Shape;252;p5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solidFill>
          <a:schemeClr val="accent4"/>
        </a:solidFill>
      </p:bgPr>
    </p:bg>
    <p:spTree>
      <p:nvGrpSpPr>
        <p:cNvPr id="253" name="Shape 253"/>
        <p:cNvGrpSpPr/>
        <p:nvPr/>
      </p:nvGrpSpPr>
      <p:grpSpPr>
        <a:xfrm>
          <a:off x="0" y="0"/>
          <a:ext cx="0" cy="0"/>
          <a:chOff x="0" y="0"/>
          <a:chExt cx="0" cy="0"/>
        </a:xfrm>
      </p:grpSpPr>
      <p:sp>
        <p:nvSpPr>
          <p:cNvPr id="254" name="Google Shape;254;p57"/>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5" name="Google Shape;255;p57"/>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7500" lvl="4" marL="2286000" rtl="0" algn="l">
              <a:lnSpc>
                <a:spcPct val="100000"/>
              </a:lnSpc>
              <a:spcBef>
                <a:spcPts val="400"/>
              </a:spcBef>
              <a:spcAft>
                <a:spcPts val="0"/>
              </a:spcAft>
              <a:buClr>
                <a:schemeClr val="dk1"/>
              </a:buClr>
              <a:buSzPts val="14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56" name="Google Shape;256;p57"/>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accent5"/>
        </a:solidFill>
      </p:bgPr>
    </p:bg>
    <p:spTree>
      <p:nvGrpSpPr>
        <p:cNvPr id="257" name="Shape 257"/>
        <p:cNvGrpSpPr/>
        <p:nvPr/>
      </p:nvGrpSpPr>
      <p:grpSpPr>
        <a:xfrm>
          <a:off x="0" y="0"/>
          <a:ext cx="0" cy="0"/>
          <a:chOff x="0" y="0"/>
          <a:chExt cx="0" cy="0"/>
        </a:xfrm>
      </p:grpSpPr>
      <p:sp>
        <p:nvSpPr>
          <p:cNvPr id="258" name="Google Shape;258;p58"/>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9" name="Google Shape;259;p58"/>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260" name="Google Shape;260;p58"/>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1" name="Google Shape;261;p58"/>
          <p:cNvSpPr txBox="1"/>
          <p:nvPr/>
        </p:nvSpPr>
        <p:spPr>
          <a:xfrm>
            <a:off x="332184" y="4800600"/>
            <a:ext cx="2247600" cy="102900"/>
          </a:xfrm>
          <a:prstGeom prst="rect">
            <a:avLst/>
          </a:prstGeom>
          <a:solidFill>
            <a:schemeClr val="accent5"/>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History</a:t>
            </a:r>
            <a:endParaRPr sz="11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dk2"/>
        </a:solidFill>
      </p:bgPr>
    </p:bg>
    <p:spTree>
      <p:nvGrpSpPr>
        <p:cNvPr id="262" name="Shape 262"/>
        <p:cNvGrpSpPr/>
        <p:nvPr/>
      </p:nvGrpSpPr>
      <p:grpSpPr>
        <a:xfrm>
          <a:off x="0" y="0"/>
          <a:ext cx="0" cy="0"/>
          <a:chOff x="0" y="0"/>
          <a:chExt cx="0" cy="0"/>
        </a:xfrm>
      </p:grpSpPr>
      <p:sp>
        <p:nvSpPr>
          <p:cNvPr id="263" name="Google Shape;263;p59"/>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22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4" name="Google Shape;264;p59"/>
          <p:cNvSpPr txBox="1"/>
          <p:nvPr>
            <p:ph idx="1" type="body"/>
          </p:nvPr>
        </p:nvSpPr>
        <p:spPr>
          <a:xfrm>
            <a:off x="332184" y="1029155"/>
            <a:ext cx="84798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300"/>
              <a:buNone/>
              <a:defRPr>
                <a:solidFill>
                  <a:schemeClr val="lt1"/>
                </a:solidFill>
              </a:defRPr>
            </a:lvl1pPr>
            <a:lvl2pPr indent="-228600" lvl="1" marL="914400" rtl="0" algn="l">
              <a:lnSpc>
                <a:spcPct val="100000"/>
              </a:lnSpc>
              <a:spcBef>
                <a:spcPts val="700"/>
              </a:spcBef>
              <a:spcAft>
                <a:spcPts val="0"/>
              </a:spcAft>
              <a:buClr>
                <a:schemeClr val="lt1"/>
              </a:buClr>
              <a:buSzPts val="1300"/>
              <a:buNone/>
              <a:defRPr>
                <a:solidFill>
                  <a:schemeClr val="lt1"/>
                </a:solidFill>
              </a:defRPr>
            </a:lvl2pPr>
            <a:lvl3pPr indent="-311150" lvl="2" marL="1371600" rtl="0" algn="l">
              <a:lnSpc>
                <a:spcPct val="100000"/>
              </a:lnSpc>
              <a:spcBef>
                <a:spcPts val="400"/>
              </a:spcBef>
              <a:spcAft>
                <a:spcPts val="0"/>
              </a:spcAft>
              <a:buClr>
                <a:schemeClr val="lt1"/>
              </a:buClr>
              <a:buSzPts val="1300"/>
              <a:buChar char="•"/>
              <a:defRPr>
                <a:solidFill>
                  <a:schemeClr val="lt1"/>
                </a:solidFill>
              </a:defRPr>
            </a:lvl3pPr>
            <a:lvl4pPr indent="-311150" lvl="3" marL="1828800" rtl="0" algn="l">
              <a:lnSpc>
                <a:spcPct val="100000"/>
              </a:lnSpc>
              <a:spcBef>
                <a:spcPts val="400"/>
              </a:spcBef>
              <a:spcAft>
                <a:spcPts val="0"/>
              </a:spcAft>
              <a:buClr>
                <a:schemeClr val="lt1"/>
              </a:buClr>
              <a:buSzPts val="1300"/>
              <a:buChar char="–"/>
              <a:defRPr>
                <a:solidFill>
                  <a:schemeClr val="lt1"/>
                </a:solidFill>
              </a:defRPr>
            </a:lvl4pPr>
            <a:lvl5pPr indent="-311150" lvl="4" marL="2286000" rtl="0" algn="l">
              <a:lnSpc>
                <a:spcPct val="100000"/>
              </a:lnSpc>
              <a:spcBef>
                <a:spcPts val="400"/>
              </a:spcBef>
              <a:spcAft>
                <a:spcPts val="0"/>
              </a:spcAft>
              <a:buClr>
                <a:schemeClr val="lt1"/>
              </a:buClr>
              <a:buSzPts val="1300"/>
              <a:buChar char="•"/>
              <a:defRPr>
                <a:solidFill>
                  <a:schemeClr val="lt1"/>
                </a:solidFill>
              </a:defRPr>
            </a:lvl5pPr>
            <a:lvl6pPr indent="-298450" lvl="5" marL="2743200" rtl="0" algn="l">
              <a:lnSpc>
                <a:spcPct val="100000"/>
              </a:lnSpc>
              <a:spcBef>
                <a:spcPts val="400"/>
              </a:spcBef>
              <a:spcAft>
                <a:spcPts val="0"/>
              </a:spcAft>
              <a:buClr>
                <a:schemeClr val="lt1"/>
              </a:buClr>
              <a:buSzPts val="1100"/>
              <a:buChar char="–"/>
              <a:defRPr>
                <a:solidFill>
                  <a:schemeClr val="lt1"/>
                </a:solidFill>
              </a:defRPr>
            </a:lvl6pPr>
            <a:lvl7pPr indent="-298450" lvl="6" marL="3200400" rtl="0" algn="l">
              <a:lnSpc>
                <a:spcPct val="100000"/>
              </a:lnSpc>
              <a:spcBef>
                <a:spcPts val="400"/>
              </a:spcBef>
              <a:spcAft>
                <a:spcPts val="0"/>
              </a:spcAft>
              <a:buClr>
                <a:schemeClr val="lt1"/>
              </a:buClr>
              <a:buSzPts val="1100"/>
              <a:buChar char="•"/>
              <a:defRPr>
                <a:solidFill>
                  <a:schemeClr val="lt1"/>
                </a:solidFill>
              </a:defRPr>
            </a:lvl7pPr>
            <a:lvl8pPr indent="-298450" lvl="7" marL="3657600" rtl="0" algn="l">
              <a:lnSpc>
                <a:spcPct val="100000"/>
              </a:lnSpc>
              <a:spcBef>
                <a:spcPts val="400"/>
              </a:spcBef>
              <a:spcAft>
                <a:spcPts val="0"/>
              </a:spcAft>
              <a:buClr>
                <a:schemeClr val="lt1"/>
              </a:buClr>
              <a:buSzPts val="1100"/>
              <a:buChar char="–"/>
              <a:defRPr>
                <a:solidFill>
                  <a:schemeClr val="lt1"/>
                </a:solidFill>
              </a:defRPr>
            </a:lvl8pPr>
            <a:lvl9pPr indent="-298450" lvl="8" marL="4114800" rtl="0" algn="l">
              <a:lnSpc>
                <a:spcPct val="100000"/>
              </a:lnSpc>
              <a:spcBef>
                <a:spcPts val="400"/>
              </a:spcBef>
              <a:spcAft>
                <a:spcPts val="400"/>
              </a:spcAft>
              <a:buClr>
                <a:schemeClr val="lt1"/>
              </a:buClr>
              <a:buSzPts val="1100"/>
              <a:buChar char="•"/>
              <a:defRPr>
                <a:solidFill>
                  <a:schemeClr val="lt1"/>
                </a:solidFill>
              </a:defRPr>
            </a:lvl9pPr>
          </a:lstStyle>
          <a:p/>
        </p:txBody>
      </p:sp>
      <p:sp>
        <p:nvSpPr>
          <p:cNvPr id="265" name="Google Shape;265;p59"/>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sz="600">
                <a:solidFill>
                  <a:schemeClr val="lt1"/>
                </a:solidFill>
                <a:latin typeface="Arial"/>
                <a:ea typeface="Arial"/>
                <a:cs typeface="Arial"/>
                <a:sym typeface="Arial"/>
              </a:defRPr>
            </a:lvl1pPr>
            <a:lvl2pPr indent="0" lvl="1" marL="0" rtl="0" algn="r">
              <a:spcBef>
                <a:spcPts val="0"/>
              </a:spcBef>
              <a:buNone/>
              <a:defRPr sz="600">
                <a:solidFill>
                  <a:schemeClr val="lt1"/>
                </a:solidFill>
                <a:latin typeface="Arial"/>
                <a:ea typeface="Arial"/>
                <a:cs typeface="Arial"/>
                <a:sym typeface="Arial"/>
              </a:defRPr>
            </a:lvl2pPr>
            <a:lvl3pPr indent="0" lvl="2" marL="0" rtl="0" algn="r">
              <a:spcBef>
                <a:spcPts val="0"/>
              </a:spcBef>
              <a:buNone/>
              <a:defRPr sz="600">
                <a:solidFill>
                  <a:schemeClr val="lt1"/>
                </a:solidFill>
                <a:latin typeface="Arial"/>
                <a:ea typeface="Arial"/>
                <a:cs typeface="Arial"/>
                <a:sym typeface="Arial"/>
              </a:defRPr>
            </a:lvl3pPr>
            <a:lvl4pPr indent="0" lvl="3" marL="0" rtl="0" algn="r">
              <a:spcBef>
                <a:spcPts val="0"/>
              </a:spcBef>
              <a:buNone/>
              <a:defRPr sz="600">
                <a:solidFill>
                  <a:schemeClr val="lt1"/>
                </a:solidFill>
                <a:latin typeface="Arial"/>
                <a:ea typeface="Arial"/>
                <a:cs typeface="Arial"/>
                <a:sym typeface="Arial"/>
              </a:defRPr>
            </a:lvl4pPr>
            <a:lvl5pPr indent="0" lvl="4" marL="0" rtl="0" algn="r">
              <a:spcBef>
                <a:spcPts val="0"/>
              </a:spcBef>
              <a:buNone/>
              <a:defRPr sz="600">
                <a:solidFill>
                  <a:schemeClr val="lt1"/>
                </a:solidFill>
                <a:latin typeface="Arial"/>
                <a:ea typeface="Arial"/>
                <a:cs typeface="Arial"/>
                <a:sym typeface="Arial"/>
              </a:defRPr>
            </a:lvl5pPr>
            <a:lvl6pPr indent="0" lvl="5" marL="0" rtl="0" algn="r">
              <a:spcBef>
                <a:spcPts val="0"/>
              </a:spcBef>
              <a:buNone/>
              <a:defRPr sz="600">
                <a:solidFill>
                  <a:schemeClr val="lt1"/>
                </a:solidFill>
                <a:latin typeface="Arial"/>
                <a:ea typeface="Arial"/>
                <a:cs typeface="Arial"/>
                <a:sym typeface="Arial"/>
              </a:defRPr>
            </a:lvl6pPr>
            <a:lvl7pPr indent="0" lvl="6" marL="0" rtl="0" algn="r">
              <a:spcBef>
                <a:spcPts val="0"/>
              </a:spcBef>
              <a:buNone/>
              <a:defRPr sz="600">
                <a:solidFill>
                  <a:schemeClr val="lt1"/>
                </a:solidFill>
                <a:latin typeface="Arial"/>
                <a:ea typeface="Arial"/>
                <a:cs typeface="Arial"/>
                <a:sym typeface="Arial"/>
              </a:defRPr>
            </a:lvl7pPr>
            <a:lvl8pPr indent="0" lvl="7" marL="0" rtl="0" algn="r">
              <a:spcBef>
                <a:spcPts val="0"/>
              </a:spcBef>
              <a:buNone/>
              <a:defRPr sz="600">
                <a:solidFill>
                  <a:schemeClr val="lt1"/>
                </a:solidFill>
                <a:latin typeface="Arial"/>
                <a:ea typeface="Arial"/>
                <a:cs typeface="Arial"/>
                <a:sym typeface="Arial"/>
              </a:defRPr>
            </a:lvl8pPr>
            <a:lvl9pPr indent="0" lvl="8" marL="0" rtl="0" algn="r">
              <a:spcBef>
                <a:spcPts val="0"/>
              </a:spcBef>
              <a:buNone/>
              <a:defRPr sz="6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66" name="Google Shape;266;p59"/>
          <p:cNvSpPr txBox="1"/>
          <p:nvPr/>
        </p:nvSpPr>
        <p:spPr>
          <a:xfrm>
            <a:off x="332184" y="4800600"/>
            <a:ext cx="2247600" cy="102900"/>
          </a:xfrm>
          <a:prstGeom prst="rect">
            <a:avLst/>
          </a:prstGeom>
          <a:solidFill>
            <a:schemeClr val="dk2"/>
          </a:solid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r>
              <a:rPr b="1" lang="en" sz="600">
                <a:solidFill>
                  <a:schemeClr val="lt1"/>
                </a:solidFill>
                <a:latin typeface="Arial"/>
                <a:ea typeface="Arial"/>
                <a:cs typeface="Arial"/>
                <a:sym typeface="Arial"/>
              </a:rPr>
              <a:t>Tech We Can  </a:t>
            </a:r>
            <a:r>
              <a:rPr lang="en" sz="600">
                <a:solidFill>
                  <a:schemeClr val="lt1"/>
                </a:solidFill>
                <a:latin typeface="Arial"/>
                <a:ea typeface="Arial"/>
                <a:cs typeface="Arial"/>
                <a:sym typeface="Arial"/>
              </a:rPr>
              <a:t>|  Tech for History</a:t>
            </a:r>
            <a:endParaRPr sz="110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267" name="Shape 267"/>
        <p:cNvGrpSpPr/>
        <p:nvPr/>
      </p:nvGrpSpPr>
      <p:grpSpPr>
        <a:xfrm>
          <a:off x="0" y="0"/>
          <a:ext cx="0" cy="0"/>
          <a:chOff x="0" y="0"/>
          <a:chExt cx="0" cy="0"/>
        </a:xfrm>
      </p:grpSpPr>
      <p:sp>
        <p:nvSpPr>
          <p:cNvPr id="268" name="Google Shape;268;p60"/>
          <p:cNvSpPr txBox="1"/>
          <p:nvPr>
            <p:ph idx="1" type="body"/>
          </p:nvPr>
        </p:nvSpPr>
        <p:spPr>
          <a:xfrm>
            <a:off x="332185" y="1029156"/>
            <a:ext cx="26469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69" name="Google Shape;269;p60"/>
          <p:cNvSpPr txBox="1"/>
          <p:nvPr>
            <p:ph idx="2" type="body"/>
          </p:nvPr>
        </p:nvSpPr>
        <p:spPr>
          <a:xfrm>
            <a:off x="3249220" y="1029156"/>
            <a:ext cx="26469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70" name="Google Shape;270;p60"/>
          <p:cNvSpPr txBox="1"/>
          <p:nvPr>
            <p:ph idx="3" type="body"/>
          </p:nvPr>
        </p:nvSpPr>
        <p:spPr>
          <a:xfrm>
            <a:off x="6165065" y="1029156"/>
            <a:ext cx="26469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71" name="Google Shape;271;p60"/>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2" name="Google Shape;272;p60"/>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ntent">
  <p:cSld name="Four Content">
    <p:spTree>
      <p:nvGrpSpPr>
        <p:cNvPr id="273" name="Shape 273"/>
        <p:cNvGrpSpPr/>
        <p:nvPr/>
      </p:nvGrpSpPr>
      <p:grpSpPr>
        <a:xfrm>
          <a:off x="0" y="0"/>
          <a:ext cx="0" cy="0"/>
          <a:chOff x="0" y="0"/>
          <a:chExt cx="0" cy="0"/>
        </a:xfrm>
      </p:grpSpPr>
      <p:sp>
        <p:nvSpPr>
          <p:cNvPr id="274" name="Google Shape;274;p61"/>
          <p:cNvSpPr txBox="1"/>
          <p:nvPr>
            <p:ph idx="1" type="body"/>
          </p:nvPr>
        </p:nvSpPr>
        <p:spPr>
          <a:xfrm>
            <a:off x="332185"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75" name="Google Shape;275;p61"/>
          <p:cNvSpPr txBox="1"/>
          <p:nvPr>
            <p:ph idx="2" type="body"/>
          </p:nvPr>
        </p:nvSpPr>
        <p:spPr>
          <a:xfrm>
            <a:off x="2520463"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76" name="Google Shape;276;p61"/>
          <p:cNvSpPr txBox="1"/>
          <p:nvPr>
            <p:ph idx="3" type="body"/>
          </p:nvPr>
        </p:nvSpPr>
        <p:spPr>
          <a:xfrm>
            <a:off x="4706547"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77" name="Google Shape;277;p61"/>
          <p:cNvSpPr txBox="1"/>
          <p:nvPr>
            <p:ph idx="4" type="body"/>
          </p:nvPr>
        </p:nvSpPr>
        <p:spPr>
          <a:xfrm>
            <a:off x="6892631" y="1029156"/>
            <a:ext cx="1917000" cy="36741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300"/>
              <a:buNone/>
              <a:defRPr/>
            </a:lvl1pPr>
            <a:lvl2pPr indent="-228600" lvl="1" marL="914400" rtl="0" algn="l">
              <a:lnSpc>
                <a:spcPct val="100000"/>
              </a:lnSpc>
              <a:spcBef>
                <a:spcPts val="700"/>
              </a:spcBef>
              <a:spcAft>
                <a:spcPts val="0"/>
              </a:spcAft>
              <a:buClr>
                <a:schemeClr val="dk1"/>
              </a:buClr>
              <a:buSzPts val="1400"/>
              <a:buNone/>
              <a:defRPr/>
            </a:lvl2pPr>
            <a:lvl3pPr indent="-317500" lvl="2" marL="1371600" rtl="0" algn="l">
              <a:lnSpc>
                <a:spcPct val="100000"/>
              </a:lnSpc>
              <a:spcBef>
                <a:spcPts val="400"/>
              </a:spcBef>
              <a:spcAft>
                <a:spcPts val="0"/>
              </a:spcAft>
              <a:buClr>
                <a:schemeClr val="dk1"/>
              </a:buClr>
              <a:buSzPts val="1400"/>
              <a:buChar char="•"/>
              <a:defRPr/>
            </a:lvl3pPr>
            <a:lvl4pPr indent="-317500" lvl="3" marL="1828800" rtl="0" algn="l">
              <a:lnSpc>
                <a:spcPct val="100000"/>
              </a:lnSpc>
              <a:spcBef>
                <a:spcPts val="400"/>
              </a:spcBef>
              <a:spcAft>
                <a:spcPts val="0"/>
              </a:spcAft>
              <a:buClr>
                <a:schemeClr val="dk1"/>
              </a:buClr>
              <a:buSzPts val="1400"/>
              <a:buChar char="–"/>
              <a:defRPr/>
            </a:lvl4pPr>
            <a:lvl5pPr indent="-311150" lvl="4" marL="2286000" rtl="0" algn="l">
              <a:lnSpc>
                <a:spcPct val="100000"/>
              </a:lnSpc>
              <a:spcBef>
                <a:spcPts val="400"/>
              </a:spcBef>
              <a:spcAft>
                <a:spcPts val="0"/>
              </a:spcAft>
              <a:buClr>
                <a:schemeClr val="dk1"/>
              </a:buClr>
              <a:buSzPts val="1300"/>
              <a:buChar char="•"/>
              <a:defRPr/>
            </a:lvl5pPr>
            <a:lvl6pPr indent="-317500" lvl="5" marL="2743200" rtl="0" algn="l">
              <a:lnSpc>
                <a:spcPct val="100000"/>
              </a:lnSpc>
              <a:spcBef>
                <a:spcPts val="400"/>
              </a:spcBef>
              <a:spcAft>
                <a:spcPts val="0"/>
              </a:spcAft>
              <a:buClr>
                <a:schemeClr val="dk1"/>
              </a:buClr>
              <a:buSzPts val="1400"/>
              <a:buChar char="–"/>
              <a:defRPr/>
            </a:lvl6pPr>
            <a:lvl7pPr indent="-317500" lvl="6" marL="3200400" rtl="0" algn="l">
              <a:lnSpc>
                <a:spcPct val="100000"/>
              </a:lnSpc>
              <a:spcBef>
                <a:spcPts val="400"/>
              </a:spcBef>
              <a:spcAft>
                <a:spcPts val="0"/>
              </a:spcAft>
              <a:buClr>
                <a:schemeClr val="dk1"/>
              </a:buClr>
              <a:buSzPts val="1400"/>
              <a:buChar char="•"/>
              <a:defRPr/>
            </a:lvl7pPr>
            <a:lvl8pPr indent="-317500" lvl="7" marL="3657600" rtl="0" algn="l">
              <a:lnSpc>
                <a:spcPct val="100000"/>
              </a:lnSpc>
              <a:spcBef>
                <a:spcPts val="400"/>
              </a:spcBef>
              <a:spcAft>
                <a:spcPts val="0"/>
              </a:spcAft>
              <a:buClr>
                <a:schemeClr val="dk1"/>
              </a:buClr>
              <a:buSzPts val="1400"/>
              <a:buChar char="–"/>
              <a:defRPr/>
            </a:lvl8pPr>
            <a:lvl9pPr indent="-317500" lvl="8" marL="4114800" rtl="0" algn="l">
              <a:lnSpc>
                <a:spcPct val="100000"/>
              </a:lnSpc>
              <a:spcBef>
                <a:spcPts val="400"/>
              </a:spcBef>
              <a:spcAft>
                <a:spcPts val="400"/>
              </a:spcAft>
              <a:buClr>
                <a:schemeClr val="dk1"/>
              </a:buClr>
              <a:buSzPts val="1400"/>
              <a:buChar char="•"/>
              <a:defRPr/>
            </a:lvl9pPr>
          </a:lstStyle>
          <a:p/>
        </p:txBody>
      </p:sp>
      <p:sp>
        <p:nvSpPr>
          <p:cNvPr id="278" name="Google Shape;278;p61"/>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9" name="Google Shape;279;p61"/>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0" name="Shape 280"/>
        <p:cNvGrpSpPr/>
        <p:nvPr/>
      </p:nvGrpSpPr>
      <p:grpSpPr>
        <a:xfrm>
          <a:off x="0" y="0"/>
          <a:ext cx="0" cy="0"/>
          <a:chOff x="0" y="0"/>
          <a:chExt cx="0" cy="0"/>
        </a:xfrm>
      </p:grpSpPr>
      <p:sp>
        <p:nvSpPr>
          <p:cNvPr id="281" name="Google Shape;281;p62"/>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dk1"/>
              </a:buClr>
              <a:buSzPts val="22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2" name="Google Shape;282;p62"/>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3" name="Shape 283"/>
        <p:cNvGrpSpPr/>
        <p:nvPr/>
      </p:nvGrpSpPr>
      <p:grpSpPr>
        <a:xfrm>
          <a:off x="0" y="0"/>
          <a:ext cx="0" cy="0"/>
          <a:chOff x="0" y="0"/>
          <a:chExt cx="0" cy="0"/>
        </a:xfrm>
      </p:grpSpPr>
      <p:sp>
        <p:nvSpPr>
          <p:cNvPr id="284" name="Google Shape;284;p63"/>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4.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6" Type="http://schemas.openxmlformats.org/officeDocument/2006/relationships/theme" Target="../theme/theme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6" Type="http://schemas.openxmlformats.org/officeDocument/2006/relationships/theme" Target="../theme/theme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6" Type="http://schemas.openxmlformats.org/officeDocument/2006/relationships/theme" Target="../theme/theme5.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sp>
        <p:nvSpPr>
          <p:cNvPr id="61" name="Google Shape;61;p16"/>
          <p:cNvSpPr txBox="1"/>
          <p:nvPr>
            <p:ph type="title"/>
          </p:nvPr>
        </p:nvSpPr>
        <p:spPr>
          <a:xfrm>
            <a:off x="332185" y="248412"/>
            <a:ext cx="8479800" cy="612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2" name="Google Shape;62;p16"/>
          <p:cNvSpPr txBox="1"/>
          <p:nvPr>
            <p:ph idx="1" type="body"/>
          </p:nvPr>
        </p:nvSpPr>
        <p:spPr>
          <a:xfrm>
            <a:off x="332185" y="1029157"/>
            <a:ext cx="8479800" cy="367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300"/>
              <a:buFont typeface="Arial"/>
              <a:buNone/>
              <a:defRPr b="1" i="0" sz="1300" u="none" cap="none" strike="noStrike">
                <a:solidFill>
                  <a:schemeClr val="dk2"/>
                </a:solidFill>
                <a:latin typeface="Arial"/>
                <a:ea typeface="Arial"/>
                <a:cs typeface="Arial"/>
                <a:sym typeface="Arial"/>
              </a:defRPr>
            </a:lvl1pPr>
            <a:lvl2pPr indent="-228600" lvl="1" marL="914400" marR="0" rtl="0" algn="l">
              <a:lnSpc>
                <a:spcPct val="100000"/>
              </a:lnSpc>
              <a:spcBef>
                <a:spcPts val="7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311150" lvl="2" marL="13716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11150" lvl="3" marL="18288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indent="-311150" lvl="4" marL="22860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298450" lvl="5" marL="27432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lnSpc>
                <a:spcPct val="100000"/>
              </a:lnSpc>
              <a:spcBef>
                <a:spcPts val="400"/>
              </a:spcBef>
              <a:spcAft>
                <a:spcPts val="40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63" name="Google Shape;63;p16"/>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16"/>
          <p:cNvSpPr txBox="1"/>
          <p:nvPr/>
        </p:nvSpPr>
        <p:spPr>
          <a:xfrm>
            <a:off x="332184" y="4800600"/>
            <a:ext cx="23091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600"/>
              <a:buFont typeface="Arial"/>
              <a:buNone/>
            </a:pPr>
            <a:r>
              <a:rPr b="1" i="0" lang="en" sz="600" u="none" cap="none" strike="noStrike">
                <a:solidFill>
                  <a:schemeClr val="dk1"/>
                </a:solidFill>
                <a:latin typeface="Arial"/>
                <a:ea typeface="Arial"/>
                <a:cs typeface="Arial"/>
                <a:sym typeface="Arial"/>
              </a:rPr>
              <a:t>Tech We Can  </a:t>
            </a:r>
            <a:r>
              <a:rPr b="0" i="0" lang="en" sz="600" u="none" cap="none" strike="noStrike">
                <a:solidFill>
                  <a:schemeClr val="dk1"/>
                </a:solidFill>
                <a:latin typeface="Arial"/>
                <a:ea typeface="Arial"/>
                <a:cs typeface="Arial"/>
                <a:sym typeface="Arial"/>
              </a:rPr>
              <a:t>|  Tech for Entertainment and Art</a:t>
            </a:r>
            <a:endParaRPr sz="1100"/>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210">
          <p15:clr>
            <a:srgbClr val="F26B43"/>
          </p15:clr>
        </p15:guide>
        <p15:guide id="3" pos="5550">
          <p15:clr>
            <a:srgbClr val="F26B43"/>
          </p15:clr>
        </p15:guide>
        <p15:guide id="4" pos="2965">
          <p15:clr>
            <a:srgbClr val="F26B43"/>
          </p15:clr>
        </p15:guide>
        <p15:guide id="5" pos="2795">
          <p15:clr>
            <a:srgbClr val="F26B43"/>
          </p15:clr>
        </p15:guide>
        <p15:guide id="6" orient="horz" pos="2916">
          <p15:clr>
            <a:srgbClr val="F26B43"/>
          </p15:clr>
        </p15:guide>
        <p15:guide id="7" pos="2045">
          <p15:clr>
            <a:srgbClr val="F26B43"/>
          </p15:clr>
        </p15:guide>
        <p15:guide id="8" pos="1876">
          <p15:clr>
            <a:srgbClr val="F26B43"/>
          </p15:clr>
        </p15:guide>
        <p15:guide id="9" pos="3714">
          <p15:clr>
            <a:srgbClr val="F26B43"/>
          </p15:clr>
        </p15:guide>
        <p15:guide id="10" pos="3883">
          <p15:clr>
            <a:srgbClr val="F26B43"/>
          </p15:clr>
        </p15:guide>
        <p15:guide id="11" orient="horz" pos="1620">
          <p15:clr>
            <a:srgbClr val="F26B43"/>
          </p15:clr>
        </p15:guide>
        <p15:guide id="12" orient="horz" pos="994">
          <p15:clr>
            <a:srgbClr val="F26B43"/>
          </p15:clr>
        </p15:guide>
        <p15:guide id="13" orient="horz" pos="859">
          <p15:clr>
            <a:srgbClr val="F26B43"/>
          </p15:clr>
        </p15:guide>
        <p15:guide id="14" orient="horz" pos="20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32"/>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37" name="Google Shape;137;p32"/>
          <p:cNvSpPr txBox="1"/>
          <p:nvPr>
            <p:ph idx="1" type="body"/>
          </p:nvPr>
        </p:nvSpPr>
        <p:spPr>
          <a:xfrm>
            <a:off x="332185" y="1029157"/>
            <a:ext cx="8479800" cy="367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300"/>
              <a:buFont typeface="Arial"/>
              <a:buNone/>
              <a:defRPr b="1" i="0" sz="1300" u="none" cap="none" strike="noStrike">
                <a:solidFill>
                  <a:schemeClr val="dk2"/>
                </a:solidFill>
                <a:latin typeface="Arial"/>
                <a:ea typeface="Arial"/>
                <a:cs typeface="Arial"/>
                <a:sym typeface="Arial"/>
              </a:defRPr>
            </a:lvl1pPr>
            <a:lvl2pPr indent="-228600" lvl="1" marL="914400" marR="0" rtl="0" algn="l">
              <a:lnSpc>
                <a:spcPct val="100000"/>
              </a:lnSpc>
              <a:spcBef>
                <a:spcPts val="7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311150" lvl="2" marL="13716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11150" lvl="3" marL="18288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indent="-311150" lvl="4" marL="22860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298450" lvl="5" marL="27432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lnSpc>
                <a:spcPct val="100000"/>
              </a:lnSpc>
              <a:spcBef>
                <a:spcPts val="400"/>
              </a:spcBef>
              <a:spcAft>
                <a:spcPts val="40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138" name="Google Shape;138;p32"/>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9" name="Google Shape;139;p32"/>
          <p:cNvSpPr txBox="1"/>
          <p:nvPr/>
        </p:nvSpPr>
        <p:spPr>
          <a:xfrm>
            <a:off x="332184" y="4800600"/>
            <a:ext cx="23091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600"/>
              <a:buFont typeface="Arial"/>
              <a:buNone/>
            </a:pPr>
            <a:r>
              <a:rPr b="1" i="0" lang="en" sz="600" u="none" cap="none" strike="noStrike">
                <a:solidFill>
                  <a:schemeClr val="dk1"/>
                </a:solidFill>
                <a:latin typeface="Arial"/>
                <a:ea typeface="Arial"/>
                <a:cs typeface="Arial"/>
                <a:sym typeface="Arial"/>
              </a:rPr>
              <a:t>Tech We Can  </a:t>
            </a:r>
            <a:r>
              <a:rPr b="0" i="0" lang="en" sz="600" u="none" cap="none" strike="noStrike">
                <a:solidFill>
                  <a:schemeClr val="dk1"/>
                </a:solidFill>
                <a:latin typeface="Arial"/>
                <a:ea typeface="Arial"/>
                <a:cs typeface="Arial"/>
                <a:sym typeface="Arial"/>
              </a:rPr>
              <a:t>|  Tech for Entertainment and Art</a:t>
            </a:r>
            <a:endParaRPr sz="1100"/>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210">
          <p15:clr>
            <a:srgbClr val="F26B43"/>
          </p15:clr>
        </p15:guide>
        <p15:guide id="3" pos="5550">
          <p15:clr>
            <a:srgbClr val="F26B43"/>
          </p15:clr>
        </p15:guide>
        <p15:guide id="4" pos="2965">
          <p15:clr>
            <a:srgbClr val="F26B43"/>
          </p15:clr>
        </p15:guide>
        <p15:guide id="5" pos="2795">
          <p15:clr>
            <a:srgbClr val="F26B43"/>
          </p15:clr>
        </p15:guide>
        <p15:guide id="6" orient="horz" pos="2916">
          <p15:clr>
            <a:srgbClr val="F26B43"/>
          </p15:clr>
        </p15:guide>
        <p15:guide id="7" pos="2045">
          <p15:clr>
            <a:srgbClr val="F26B43"/>
          </p15:clr>
        </p15:guide>
        <p15:guide id="8" pos="1876">
          <p15:clr>
            <a:srgbClr val="F26B43"/>
          </p15:clr>
        </p15:guide>
        <p15:guide id="9" pos="3714">
          <p15:clr>
            <a:srgbClr val="F26B43"/>
          </p15:clr>
        </p15:guide>
        <p15:guide id="10" pos="3883">
          <p15:clr>
            <a:srgbClr val="F26B43"/>
          </p15:clr>
        </p15:guide>
        <p15:guide id="11" orient="horz" pos="1620">
          <p15:clr>
            <a:srgbClr val="F26B43"/>
          </p15:clr>
        </p15:guide>
        <p15:guide id="12" orient="horz" pos="994">
          <p15:clr>
            <a:srgbClr val="F26B43"/>
          </p15:clr>
        </p15:guide>
        <p15:guide id="13" orient="horz" pos="859">
          <p15:clr>
            <a:srgbClr val="F26B43"/>
          </p15:clr>
        </p15:guide>
        <p15:guide id="14" orient="horz" pos="20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48"/>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lvl1pPr lvl="0" marR="0" rtl="0" algn="l">
              <a:lnSpc>
                <a:spcPct val="10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12" name="Google Shape;212;p48"/>
          <p:cNvSpPr txBox="1"/>
          <p:nvPr>
            <p:ph idx="1" type="body"/>
          </p:nvPr>
        </p:nvSpPr>
        <p:spPr>
          <a:xfrm>
            <a:off x="332185" y="1029157"/>
            <a:ext cx="8479800" cy="367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300"/>
              <a:buFont typeface="Arial"/>
              <a:buNone/>
              <a:defRPr b="1" i="0" sz="1300" u="none" cap="none" strike="noStrike">
                <a:solidFill>
                  <a:schemeClr val="dk2"/>
                </a:solidFill>
                <a:latin typeface="Arial"/>
                <a:ea typeface="Arial"/>
                <a:cs typeface="Arial"/>
                <a:sym typeface="Arial"/>
              </a:defRPr>
            </a:lvl1pPr>
            <a:lvl2pPr indent="-228600" lvl="1" marL="914400" marR="0" rtl="0" algn="l">
              <a:lnSpc>
                <a:spcPct val="100000"/>
              </a:lnSpc>
              <a:spcBef>
                <a:spcPts val="70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311150" lvl="2" marL="13716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11150" lvl="3" marL="18288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4pPr>
            <a:lvl5pPr indent="-311150" lvl="4" marL="2286000" marR="0" rtl="0" algn="l">
              <a:lnSpc>
                <a:spcPct val="10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5pPr>
            <a:lvl6pPr indent="-298450" lvl="5" marL="27432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lnSpc>
                <a:spcPct val="100000"/>
              </a:lnSpc>
              <a:spcBef>
                <a:spcPts val="4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lnSpc>
                <a:spcPct val="100000"/>
              </a:lnSpc>
              <a:spcBef>
                <a:spcPts val="400"/>
              </a:spcBef>
              <a:spcAft>
                <a:spcPts val="40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213" name="Google Shape;213;p48"/>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600" u="none" cap="none" strike="noStrike">
                <a:solidFill>
                  <a:schemeClr val="dk1"/>
                </a:solidFill>
                <a:latin typeface="Arial"/>
                <a:ea typeface="Arial"/>
                <a:cs typeface="Arial"/>
                <a:sym typeface="Arial"/>
              </a:defRPr>
            </a:lvl1pPr>
            <a:lvl2pPr indent="0" lvl="1" marL="0" marR="0" rtl="0" algn="r">
              <a:spcBef>
                <a:spcPts val="0"/>
              </a:spcBef>
              <a:buNone/>
              <a:defRPr b="0" i="0" sz="600" u="none" cap="none" strike="noStrike">
                <a:solidFill>
                  <a:schemeClr val="dk1"/>
                </a:solidFill>
                <a:latin typeface="Arial"/>
                <a:ea typeface="Arial"/>
                <a:cs typeface="Arial"/>
                <a:sym typeface="Arial"/>
              </a:defRPr>
            </a:lvl2pPr>
            <a:lvl3pPr indent="0" lvl="2" marL="0" marR="0" rtl="0" algn="r">
              <a:spcBef>
                <a:spcPts val="0"/>
              </a:spcBef>
              <a:buNone/>
              <a:defRPr b="0" i="0" sz="600" u="none" cap="none" strike="noStrike">
                <a:solidFill>
                  <a:schemeClr val="dk1"/>
                </a:solidFill>
                <a:latin typeface="Arial"/>
                <a:ea typeface="Arial"/>
                <a:cs typeface="Arial"/>
                <a:sym typeface="Arial"/>
              </a:defRPr>
            </a:lvl3pPr>
            <a:lvl4pPr indent="0" lvl="3" marL="0" marR="0" rtl="0" algn="r">
              <a:spcBef>
                <a:spcPts val="0"/>
              </a:spcBef>
              <a:buNone/>
              <a:defRPr b="0" i="0" sz="600" u="none" cap="none" strike="noStrike">
                <a:solidFill>
                  <a:schemeClr val="dk1"/>
                </a:solidFill>
                <a:latin typeface="Arial"/>
                <a:ea typeface="Arial"/>
                <a:cs typeface="Arial"/>
                <a:sym typeface="Arial"/>
              </a:defRPr>
            </a:lvl4pPr>
            <a:lvl5pPr indent="0" lvl="4" marL="0" marR="0" rtl="0" algn="r">
              <a:spcBef>
                <a:spcPts val="0"/>
              </a:spcBef>
              <a:buNone/>
              <a:defRPr b="0" i="0" sz="600" u="none" cap="none" strike="noStrike">
                <a:solidFill>
                  <a:schemeClr val="dk1"/>
                </a:solidFill>
                <a:latin typeface="Arial"/>
                <a:ea typeface="Arial"/>
                <a:cs typeface="Arial"/>
                <a:sym typeface="Arial"/>
              </a:defRPr>
            </a:lvl5pPr>
            <a:lvl6pPr indent="0" lvl="5" marL="0" marR="0" rtl="0" algn="r">
              <a:spcBef>
                <a:spcPts val="0"/>
              </a:spcBef>
              <a:buNone/>
              <a:defRPr b="0" i="0" sz="600" u="none" cap="none" strike="noStrike">
                <a:solidFill>
                  <a:schemeClr val="dk1"/>
                </a:solidFill>
                <a:latin typeface="Arial"/>
                <a:ea typeface="Arial"/>
                <a:cs typeface="Arial"/>
                <a:sym typeface="Arial"/>
              </a:defRPr>
            </a:lvl6pPr>
            <a:lvl7pPr indent="0" lvl="6" marL="0" marR="0" rtl="0" algn="r">
              <a:spcBef>
                <a:spcPts val="0"/>
              </a:spcBef>
              <a:buNone/>
              <a:defRPr b="0" i="0" sz="600" u="none" cap="none" strike="noStrike">
                <a:solidFill>
                  <a:schemeClr val="dk1"/>
                </a:solidFill>
                <a:latin typeface="Arial"/>
                <a:ea typeface="Arial"/>
                <a:cs typeface="Arial"/>
                <a:sym typeface="Arial"/>
              </a:defRPr>
            </a:lvl7pPr>
            <a:lvl8pPr indent="0" lvl="7" marL="0" marR="0" rtl="0" algn="r">
              <a:spcBef>
                <a:spcPts val="0"/>
              </a:spcBef>
              <a:buNone/>
              <a:defRPr b="0" i="0" sz="600" u="none" cap="none" strike="noStrike">
                <a:solidFill>
                  <a:schemeClr val="dk1"/>
                </a:solidFill>
                <a:latin typeface="Arial"/>
                <a:ea typeface="Arial"/>
                <a:cs typeface="Arial"/>
                <a:sym typeface="Arial"/>
              </a:defRPr>
            </a:lvl8pPr>
            <a:lvl9pPr indent="0" lvl="8" marL="0" marR="0" rtl="0" algn="r">
              <a:spcBef>
                <a:spcPts val="0"/>
              </a:spcBef>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48"/>
          <p:cNvSpPr txBox="1"/>
          <p:nvPr/>
        </p:nvSpPr>
        <p:spPr>
          <a:xfrm>
            <a:off x="332184" y="4800600"/>
            <a:ext cx="2309100" cy="1029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chemeClr val="dk1"/>
              </a:buClr>
              <a:buSzPts val="600"/>
              <a:buFont typeface="Arial"/>
              <a:buNone/>
            </a:pPr>
            <a:r>
              <a:rPr b="1" i="0" lang="en" sz="600" u="none" cap="none" strike="noStrike">
                <a:solidFill>
                  <a:schemeClr val="dk1"/>
                </a:solidFill>
                <a:latin typeface="Arial"/>
                <a:ea typeface="Arial"/>
                <a:cs typeface="Arial"/>
                <a:sym typeface="Arial"/>
              </a:rPr>
              <a:t>Tech We Can  </a:t>
            </a:r>
            <a:r>
              <a:rPr b="0" i="0" lang="en" sz="600" u="none" cap="none" strike="noStrike">
                <a:solidFill>
                  <a:schemeClr val="dk1"/>
                </a:solidFill>
                <a:latin typeface="Arial"/>
                <a:ea typeface="Arial"/>
                <a:cs typeface="Arial"/>
                <a:sym typeface="Arial"/>
              </a:rPr>
              <a:t>|  Tech for History</a:t>
            </a:r>
            <a:endParaRPr sz="1100"/>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210">
          <p15:clr>
            <a:srgbClr val="F26B43"/>
          </p15:clr>
        </p15:guide>
        <p15:guide id="3" pos="5550">
          <p15:clr>
            <a:srgbClr val="F26B43"/>
          </p15:clr>
        </p15:guide>
        <p15:guide id="4" pos="2965">
          <p15:clr>
            <a:srgbClr val="F26B43"/>
          </p15:clr>
        </p15:guide>
        <p15:guide id="5" pos="2795">
          <p15:clr>
            <a:srgbClr val="F26B43"/>
          </p15:clr>
        </p15:guide>
        <p15:guide id="6" orient="horz" pos="2916">
          <p15:clr>
            <a:srgbClr val="F26B43"/>
          </p15:clr>
        </p15:guide>
        <p15:guide id="7" pos="2045">
          <p15:clr>
            <a:srgbClr val="F26B43"/>
          </p15:clr>
        </p15:guide>
        <p15:guide id="8" pos="1876">
          <p15:clr>
            <a:srgbClr val="F26B43"/>
          </p15:clr>
        </p15:guide>
        <p15:guide id="9" pos="3714">
          <p15:clr>
            <a:srgbClr val="F26B43"/>
          </p15:clr>
        </p15:guide>
        <p15:guide id="10" pos="3883">
          <p15:clr>
            <a:srgbClr val="F26B43"/>
          </p15:clr>
        </p15:guide>
        <p15:guide id="11" orient="horz" pos="1620">
          <p15:clr>
            <a:srgbClr val="F26B43"/>
          </p15:clr>
        </p15:guide>
        <p15:guide id="12" orient="horz" pos="994">
          <p15:clr>
            <a:srgbClr val="F26B43"/>
          </p15:clr>
        </p15:guide>
        <p15:guide id="13" orient="horz" pos="859">
          <p15:clr>
            <a:srgbClr val="F26B43"/>
          </p15:clr>
        </p15:guide>
        <p15:guide id="14" orient="horz" pos="2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30.jpg"/><Relationship Id="rId5"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4.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1.jpg"/><Relationship Id="rId5" Type="http://schemas.openxmlformats.org/officeDocument/2006/relationships/image" Target="../media/image8.jp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6.jp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8.jp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29.jpg"/><Relationship Id="rId5"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F52"/>
        </a:solidFill>
      </p:bgPr>
    </p:bg>
    <p:spTree>
      <p:nvGrpSpPr>
        <p:cNvPr id="288" name="Shape 288"/>
        <p:cNvGrpSpPr/>
        <p:nvPr/>
      </p:nvGrpSpPr>
      <p:grpSpPr>
        <a:xfrm>
          <a:off x="0" y="0"/>
          <a:ext cx="0" cy="0"/>
          <a:chOff x="0" y="0"/>
          <a:chExt cx="0" cy="0"/>
        </a:xfrm>
      </p:grpSpPr>
      <p:pic>
        <p:nvPicPr>
          <p:cNvPr id="289" name="Google Shape;289;p64"/>
          <p:cNvPicPr preferRelativeResize="0"/>
          <p:nvPr/>
        </p:nvPicPr>
        <p:blipFill>
          <a:blip r:embed="rId3">
            <a:alphaModFix/>
          </a:blip>
          <a:stretch>
            <a:fillRect/>
          </a:stretch>
        </p:blipFill>
        <p:spPr>
          <a:xfrm>
            <a:off x="428062" y="3923725"/>
            <a:ext cx="680276" cy="746001"/>
          </a:xfrm>
          <a:prstGeom prst="rect">
            <a:avLst/>
          </a:prstGeom>
          <a:noFill/>
          <a:ln>
            <a:noFill/>
          </a:ln>
        </p:spPr>
      </p:pic>
      <p:sp>
        <p:nvSpPr>
          <p:cNvPr id="290" name="Google Shape;290;p64"/>
          <p:cNvSpPr txBox="1"/>
          <p:nvPr/>
        </p:nvSpPr>
        <p:spPr>
          <a:xfrm>
            <a:off x="299850" y="1646000"/>
            <a:ext cx="8392200" cy="8250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5200">
                <a:solidFill>
                  <a:schemeClr val="lt1"/>
                </a:solidFill>
                <a:latin typeface="Poppins SemiBold"/>
                <a:ea typeface="Poppins SemiBold"/>
                <a:cs typeface="Poppins SemiBold"/>
                <a:sym typeface="Poppins SemiBold"/>
              </a:rPr>
              <a:t>Tech We Can</a:t>
            </a:r>
            <a:r>
              <a:rPr lang="en" sz="5200">
                <a:solidFill>
                  <a:schemeClr val="lt1"/>
                </a:solidFill>
                <a:latin typeface="Poppins SemiBold"/>
                <a:ea typeface="Poppins SemiBold"/>
                <a:cs typeface="Poppins SemiBold"/>
                <a:sym typeface="Poppins SemiBold"/>
              </a:rPr>
              <a:t> Assembly</a:t>
            </a:r>
            <a:endParaRPr sz="5200">
              <a:solidFill>
                <a:srgbClr val="FFC8D2"/>
              </a:solidFill>
              <a:latin typeface="Poppins Light"/>
              <a:ea typeface="Poppins Light"/>
              <a:cs typeface="Poppins Light"/>
              <a:sym typeface="Poppins Light"/>
            </a:endParaRPr>
          </a:p>
        </p:txBody>
      </p:sp>
      <p:sp>
        <p:nvSpPr>
          <p:cNvPr id="291" name="Google Shape;291;p64"/>
          <p:cNvSpPr txBox="1"/>
          <p:nvPr/>
        </p:nvSpPr>
        <p:spPr>
          <a:xfrm>
            <a:off x="5801225" y="4005500"/>
            <a:ext cx="3000000" cy="7080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000">
              <a:solidFill>
                <a:schemeClr val="lt1"/>
              </a:solidFill>
              <a:latin typeface="Lora"/>
              <a:ea typeface="Lora"/>
              <a:cs typeface="Lora"/>
              <a:sym typeface="Lora"/>
            </a:endParaRPr>
          </a:p>
          <a:p>
            <a:pPr indent="0" lvl="0" marL="457200" rtl="0" algn="l">
              <a:spcBef>
                <a:spcPts val="0"/>
              </a:spcBef>
              <a:spcAft>
                <a:spcPts val="0"/>
              </a:spcAft>
              <a:buNone/>
            </a:pPr>
            <a:r>
              <a:rPr lang="en"/>
              <a:t>	</a:t>
            </a:r>
            <a:endParaRPr/>
          </a:p>
        </p:txBody>
      </p:sp>
      <p:sp>
        <p:nvSpPr>
          <p:cNvPr id="292" name="Google Shape;292;p64"/>
          <p:cNvSpPr txBox="1"/>
          <p:nvPr/>
        </p:nvSpPr>
        <p:spPr>
          <a:xfrm>
            <a:off x="230375" y="216525"/>
            <a:ext cx="2543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E5E00"/>
                </a:solidFill>
                <a:latin typeface="Poppins"/>
                <a:ea typeface="Poppins"/>
                <a:cs typeface="Poppins"/>
                <a:sym typeface="Poppins"/>
              </a:rPr>
              <a:t>techshecan.org</a:t>
            </a:r>
            <a:endParaRPr sz="1600">
              <a:solidFill>
                <a:srgbClr val="FE5E00"/>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600">
                <a:solidFill>
                  <a:srgbClr val="FE5E00"/>
                </a:solidFill>
                <a:latin typeface="Poppins"/>
                <a:ea typeface="Poppins"/>
                <a:cs typeface="Poppins"/>
                <a:sym typeface="Poppins"/>
              </a:rPr>
              <a:t>@Tech_She_Can</a:t>
            </a:r>
            <a:endParaRPr sz="1600">
              <a:solidFill>
                <a:srgbClr val="FE5E00"/>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600">
                <a:solidFill>
                  <a:srgbClr val="FE5E00"/>
                </a:solidFill>
                <a:latin typeface="Poppins"/>
                <a:ea typeface="Poppins"/>
                <a:cs typeface="Poppins"/>
                <a:sym typeface="Poppins"/>
              </a:rPr>
              <a:t>#TechSheCan</a:t>
            </a:r>
            <a:endParaRPr sz="1600">
              <a:solidFill>
                <a:srgbClr val="FE5E00"/>
              </a:solidFill>
              <a:latin typeface="Poppins"/>
              <a:ea typeface="Poppins"/>
              <a:cs typeface="Poppins"/>
              <a:sym typeface="Poppins"/>
            </a:endParaRPr>
          </a:p>
          <a:p>
            <a:pPr indent="0" lvl="0" marL="0" rtl="0" algn="l">
              <a:spcBef>
                <a:spcPts val="0"/>
              </a:spcBef>
              <a:spcAft>
                <a:spcPts val="0"/>
              </a:spcAft>
              <a:buNone/>
            </a:pPr>
            <a:r>
              <a:t/>
            </a:r>
            <a:endParaRPr sz="1800">
              <a:solidFill>
                <a:schemeClr val="lt2"/>
              </a:solidFill>
              <a:latin typeface="Poppins"/>
              <a:ea typeface="Poppins"/>
              <a:cs typeface="Poppins"/>
              <a:sym typeface="Poppins"/>
            </a:endParaRPr>
          </a:p>
        </p:txBody>
      </p:sp>
      <p:sp>
        <p:nvSpPr>
          <p:cNvPr id="293" name="Google Shape;293;p64"/>
          <p:cNvSpPr txBox="1"/>
          <p:nvPr/>
        </p:nvSpPr>
        <p:spPr>
          <a:xfrm>
            <a:off x="428050" y="4641125"/>
            <a:ext cx="3993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Lora"/>
                <a:ea typeface="Lora"/>
                <a:cs typeface="Lora"/>
                <a:sym typeface="Lora"/>
              </a:rPr>
              <a:t>Registered charity number: 1195284</a:t>
            </a:r>
            <a:endParaRPr sz="1000">
              <a:solidFill>
                <a:schemeClr val="lt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F2F52"/>
        </a:solidFill>
      </p:bgPr>
    </p:bg>
    <p:spTree>
      <p:nvGrpSpPr>
        <p:cNvPr id="392" name="Shape 392"/>
        <p:cNvGrpSpPr/>
        <p:nvPr/>
      </p:nvGrpSpPr>
      <p:grpSpPr>
        <a:xfrm>
          <a:off x="0" y="0"/>
          <a:ext cx="0" cy="0"/>
          <a:chOff x="0" y="0"/>
          <a:chExt cx="0" cy="0"/>
        </a:xfrm>
      </p:grpSpPr>
      <p:sp>
        <p:nvSpPr>
          <p:cNvPr id="393" name="Google Shape;393;p73"/>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None/>
            </a:pPr>
            <a:r>
              <a:t/>
            </a:r>
            <a:endParaRPr sz="1300">
              <a:solidFill>
                <a:schemeClr val="lt1"/>
              </a:solidFill>
              <a:latin typeface="Arial"/>
              <a:ea typeface="Arial"/>
              <a:cs typeface="Arial"/>
              <a:sym typeface="Arial"/>
            </a:endParaRPr>
          </a:p>
        </p:txBody>
      </p:sp>
      <p:sp>
        <p:nvSpPr>
          <p:cNvPr id="394" name="Google Shape;394;p73"/>
          <p:cNvSpPr txBox="1"/>
          <p:nvPr>
            <p:ph type="title"/>
          </p:nvPr>
        </p:nvSpPr>
        <p:spPr>
          <a:xfrm>
            <a:off x="332185" y="248412"/>
            <a:ext cx="8479800" cy="6123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1"/>
              </a:buClr>
              <a:buSzPts val="2200"/>
              <a:buFont typeface="Arial"/>
              <a:buNone/>
            </a:pPr>
            <a:r>
              <a:rPr lang="en">
                <a:solidFill>
                  <a:schemeClr val="dk1"/>
                </a:solidFill>
              </a:rPr>
              <a:t>Careers in t</a:t>
            </a:r>
            <a:r>
              <a:rPr lang="en">
                <a:solidFill>
                  <a:schemeClr val="dk1"/>
                </a:solidFill>
              </a:rPr>
              <a:t>echnology</a:t>
            </a:r>
            <a:r>
              <a:rPr lang="en">
                <a:solidFill>
                  <a:schemeClr val="dk1"/>
                </a:solidFill>
              </a:rPr>
              <a:t> and history</a:t>
            </a:r>
            <a:endParaRPr>
              <a:solidFill>
                <a:schemeClr val="dk1"/>
              </a:solidFill>
            </a:endParaRPr>
          </a:p>
        </p:txBody>
      </p:sp>
      <p:sp>
        <p:nvSpPr>
          <p:cNvPr id="395" name="Google Shape;395;p73"/>
          <p:cNvSpPr txBox="1"/>
          <p:nvPr>
            <p:ph idx="1" type="body"/>
          </p:nvPr>
        </p:nvSpPr>
        <p:spPr>
          <a:xfrm>
            <a:off x="1472884" y="824955"/>
            <a:ext cx="8479800" cy="3674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3"/>
              </a:buClr>
              <a:buSzPts val="1600"/>
              <a:buNone/>
            </a:pPr>
            <a:r>
              <a:rPr b="0" lang="en" sz="1600">
                <a:solidFill>
                  <a:srgbClr val="EC5750"/>
                </a:solidFill>
                <a:latin typeface="Poppins"/>
                <a:ea typeface="Poppins"/>
                <a:cs typeface="Poppins"/>
                <a:sym typeface="Poppins"/>
              </a:rPr>
              <a:t>Archaeologist  </a:t>
            </a:r>
            <a:endParaRPr>
              <a:solidFill>
                <a:srgbClr val="EC5750"/>
              </a:solidFill>
              <a:latin typeface="Poppins"/>
              <a:ea typeface="Poppins"/>
              <a:cs typeface="Poppins"/>
              <a:sym typeface="Poppins"/>
            </a:endParaRPr>
          </a:p>
        </p:txBody>
      </p:sp>
      <p:sp>
        <p:nvSpPr>
          <p:cNvPr id="396" name="Google Shape;396;p73"/>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97" name="Google Shape;397;p73"/>
          <p:cNvSpPr/>
          <p:nvPr/>
        </p:nvSpPr>
        <p:spPr>
          <a:xfrm>
            <a:off x="4773526" y="860700"/>
            <a:ext cx="4152600" cy="41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 sz="1600">
                <a:solidFill>
                  <a:srgbClr val="EC5750"/>
                </a:solidFill>
                <a:latin typeface="Poppins"/>
                <a:ea typeface="Poppins"/>
                <a:cs typeface="Poppins"/>
                <a:sym typeface="Poppins"/>
              </a:rPr>
              <a:t>Digital interactive experience developer</a:t>
            </a:r>
            <a:r>
              <a:rPr lang="en" sz="1600">
                <a:solidFill>
                  <a:schemeClr val="accent3"/>
                </a:solidFill>
                <a:latin typeface="Arial"/>
                <a:ea typeface="Arial"/>
                <a:cs typeface="Arial"/>
                <a:sym typeface="Arial"/>
              </a:rPr>
              <a:t> </a:t>
            </a:r>
            <a:endParaRPr sz="1100"/>
          </a:p>
        </p:txBody>
      </p:sp>
      <p:sp>
        <p:nvSpPr>
          <p:cNvPr id="398" name="Google Shape;398;p73"/>
          <p:cNvSpPr txBox="1"/>
          <p:nvPr/>
        </p:nvSpPr>
        <p:spPr>
          <a:xfrm>
            <a:off x="954985" y="3106441"/>
            <a:ext cx="2618100" cy="20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lang="en" sz="1200">
                <a:solidFill>
                  <a:schemeClr val="lt1"/>
                </a:solidFill>
                <a:latin typeface="Poppins"/>
                <a:ea typeface="Poppins"/>
                <a:cs typeface="Poppins"/>
                <a:sym typeface="Poppins"/>
              </a:rPr>
              <a:t>As an archeologist, you </a:t>
            </a:r>
            <a:r>
              <a:rPr lang="en" sz="1200">
                <a:solidFill>
                  <a:schemeClr val="lt1"/>
                </a:solidFill>
                <a:latin typeface="Poppins"/>
                <a:ea typeface="Poppins"/>
                <a:cs typeface="Poppins"/>
                <a:sym typeface="Poppins"/>
              </a:rPr>
              <a:t>could</a:t>
            </a:r>
            <a:r>
              <a:rPr lang="en" sz="1200">
                <a:solidFill>
                  <a:schemeClr val="lt1"/>
                </a:solidFill>
                <a:latin typeface="Poppins"/>
                <a:ea typeface="Poppins"/>
                <a:cs typeface="Poppins"/>
                <a:sym typeface="Poppins"/>
              </a:rPr>
              <a:t> be an inventor and use technology to help us learn about the past. </a:t>
            </a:r>
            <a:endParaRPr sz="900">
              <a:latin typeface="Poppins"/>
              <a:ea typeface="Poppins"/>
              <a:cs typeface="Poppins"/>
              <a:sym typeface="Poppins"/>
            </a:endParaRPr>
          </a:p>
        </p:txBody>
      </p:sp>
      <p:pic>
        <p:nvPicPr>
          <p:cNvPr descr="Industry gears up for Museum Tech one-day event ..." id="399" name="Google Shape;399;p73"/>
          <p:cNvPicPr preferRelativeResize="0"/>
          <p:nvPr/>
        </p:nvPicPr>
        <p:blipFill rotWithShape="1">
          <a:blip r:embed="rId3">
            <a:alphaModFix/>
          </a:blip>
          <a:srcRect b="0" l="31247" r="0" t="8138"/>
          <a:stretch/>
        </p:blipFill>
        <p:spPr>
          <a:xfrm>
            <a:off x="5287545" y="1152651"/>
            <a:ext cx="2450982" cy="1780284"/>
          </a:xfrm>
          <a:prstGeom prst="rect">
            <a:avLst/>
          </a:prstGeom>
          <a:noFill/>
          <a:ln>
            <a:noFill/>
          </a:ln>
        </p:spPr>
      </p:pic>
      <p:sp>
        <p:nvSpPr>
          <p:cNvPr id="400" name="Google Shape;400;p73"/>
          <p:cNvSpPr txBox="1"/>
          <p:nvPr/>
        </p:nvSpPr>
        <p:spPr>
          <a:xfrm>
            <a:off x="5287536" y="3069318"/>
            <a:ext cx="2451000" cy="209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lang="en" sz="1200">
                <a:solidFill>
                  <a:schemeClr val="lt1"/>
                </a:solidFill>
                <a:latin typeface="Poppins"/>
                <a:ea typeface="Poppins"/>
                <a:cs typeface="Poppins"/>
                <a:sym typeface="Poppins"/>
              </a:rPr>
              <a:t>As a digital interactive experience developer, you could bring history to life in places like</a:t>
            </a:r>
            <a:r>
              <a:rPr lang="en" sz="1200">
                <a:solidFill>
                  <a:schemeClr val="lt1"/>
                </a:solidFill>
                <a:latin typeface="Poppins"/>
                <a:ea typeface="Poppins"/>
                <a:cs typeface="Poppins"/>
                <a:sym typeface="Poppins"/>
              </a:rPr>
              <a:t> interactive displays and experiences in museums.</a:t>
            </a:r>
            <a:r>
              <a:rPr b="0" lang="en" sz="1200">
                <a:solidFill>
                  <a:schemeClr val="lt1"/>
                </a:solidFill>
                <a:latin typeface="Arial"/>
                <a:ea typeface="Arial"/>
                <a:cs typeface="Arial"/>
                <a:sym typeface="Arial"/>
              </a:rPr>
              <a:t> </a:t>
            </a:r>
            <a:endParaRPr sz="900"/>
          </a:p>
        </p:txBody>
      </p:sp>
      <p:pic>
        <p:nvPicPr>
          <p:cNvPr id="401" name="Google Shape;401;p73"/>
          <p:cNvPicPr preferRelativeResize="0"/>
          <p:nvPr/>
        </p:nvPicPr>
        <p:blipFill rotWithShape="1">
          <a:blip r:embed="rId4">
            <a:alphaModFix/>
          </a:blip>
          <a:srcRect b="0" l="0" r="0" t="0"/>
          <a:stretch/>
        </p:blipFill>
        <p:spPr>
          <a:xfrm>
            <a:off x="954975" y="1131750"/>
            <a:ext cx="2451000" cy="1778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F2F52"/>
        </a:solidFill>
      </p:bgPr>
    </p:bg>
    <p:spTree>
      <p:nvGrpSpPr>
        <p:cNvPr id="405" name="Shape 405"/>
        <p:cNvGrpSpPr/>
        <p:nvPr/>
      </p:nvGrpSpPr>
      <p:grpSpPr>
        <a:xfrm>
          <a:off x="0" y="0"/>
          <a:ext cx="0" cy="0"/>
          <a:chOff x="0" y="0"/>
          <a:chExt cx="0" cy="0"/>
        </a:xfrm>
      </p:grpSpPr>
      <p:sp>
        <p:nvSpPr>
          <p:cNvPr id="406" name="Google Shape;406;p74"/>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200"/>
              <a:buFont typeface="Arial"/>
              <a:buNone/>
            </a:pPr>
            <a:r>
              <a:rPr b="0" lang="en">
                <a:latin typeface="Poppins"/>
                <a:ea typeface="Poppins"/>
                <a:cs typeface="Poppins"/>
                <a:sym typeface="Poppins"/>
              </a:rPr>
              <a:t>Technology for sport</a:t>
            </a:r>
            <a:endParaRPr b="0">
              <a:latin typeface="Poppins"/>
              <a:ea typeface="Poppins"/>
              <a:cs typeface="Poppins"/>
              <a:sym typeface="Poppins"/>
            </a:endParaRPr>
          </a:p>
        </p:txBody>
      </p:sp>
      <p:pic>
        <p:nvPicPr>
          <p:cNvPr descr="Government 'to fund running blades for amputee children' - ITV News" id="407" name="Google Shape;407;p74"/>
          <p:cNvPicPr preferRelativeResize="0"/>
          <p:nvPr/>
        </p:nvPicPr>
        <p:blipFill rotWithShape="1">
          <a:blip r:embed="rId3">
            <a:alphaModFix/>
          </a:blip>
          <a:srcRect b="0" l="0" r="0" t="0"/>
          <a:stretch/>
        </p:blipFill>
        <p:spPr>
          <a:xfrm>
            <a:off x="390875" y="708625"/>
            <a:ext cx="3691046" cy="1863127"/>
          </a:xfrm>
          <a:prstGeom prst="rect">
            <a:avLst/>
          </a:prstGeom>
          <a:noFill/>
          <a:ln>
            <a:noFill/>
          </a:ln>
        </p:spPr>
      </p:pic>
      <p:pic>
        <p:nvPicPr>
          <p:cNvPr descr="nike-sports-research-lab-13" id="408" name="Google Shape;408;p74"/>
          <p:cNvPicPr preferRelativeResize="0"/>
          <p:nvPr/>
        </p:nvPicPr>
        <p:blipFill rotWithShape="1">
          <a:blip r:embed="rId4">
            <a:alphaModFix/>
          </a:blip>
          <a:srcRect b="0" l="0" r="0" t="0"/>
          <a:stretch/>
        </p:blipFill>
        <p:spPr>
          <a:xfrm>
            <a:off x="5081400" y="708625"/>
            <a:ext cx="3691052" cy="1863126"/>
          </a:xfrm>
          <a:prstGeom prst="rect">
            <a:avLst/>
          </a:prstGeom>
          <a:noFill/>
          <a:ln>
            <a:noFill/>
          </a:ln>
        </p:spPr>
      </p:pic>
      <p:pic>
        <p:nvPicPr>
          <p:cNvPr descr="Electric Jet-Powered Surfboard Now Available, Priced from $9,900 -  autoevolution" id="409" name="Google Shape;409;p74"/>
          <p:cNvPicPr preferRelativeResize="0"/>
          <p:nvPr/>
        </p:nvPicPr>
        <p:blipFill rotWithShape="1">
          <a:blip r:embed="rId5">
            <a:alphaModFix/>
          </a:blip>
          <a:srcRect b="0" l="0" r="0" t="0"/>
          <a:stretch/>
        </p:blipFill>
        <p:spPr>
          <a:xfrm>
            <a:off x="3655825" y="2694647"/>
            <a:ext cx="2188975" cy="2188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F2F52"/>
        </a:solidFill>
      </p:bgPr>
    </p:bg>
    <p:spTree>
      <p:nvGrpSpPr>
        <p:cNvPr id="413" name="Shape 413"/>
        <p:cNvGrpSpPr/>
        <p:nvPr/>
      </p:nvGrpSpPr>
      <p:grpSpPr>
        <a:xfrm>
          <a:off x="0" y="0"/>
          <a:ext cx="0" cy="0"/>
          <a:chOff x="0" y="0"/>
          <a:chExt cx="0" cy="0"/>
        </a:xfrm>
      </p:grpSpPr>
      <p:sp>
        <p:nvSpPr>
          <p:cNvPr id="414" name="Google Shape;414;p75"/>
          <p:cNvSpPr/>
          <p:nvPr/>
        </p:nvSpPr>
        <p:spPr>
          <a:xfrm>
            <a:off x="0" y="-474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None/>
            </a:pPr>
            <a:r>
              <a:t/>
            </a:r>
            <a:endParaRPr sz="1300">
              <a:solidFill>
                <a:schemeClr val="lt1"/>
              </a:solidFill>
              <a:latin typeface="Arial"/>
              <a:ea typeface="Arial"/>
              <a:cs typeface="Arial"/>
              <a:sym typeface="Arial"/>
            </a:endParaRPr>
          </a:p>
        </p:txBody>
      </p:sp>
      <p:sp>
        <p:nvSpPr>
          <p:cNvPr id="415" name="Google Shape;415;p75"/>
          <p:cNvSpPr txBox="1"/>
          <p:nvPr>
            <p:ph type="title"/>
          </p:nvPr>
        </p:nvSpPr>
        <p:spPr>
          <a:xfrm>
            <a:off x="2363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b="0" lang="en">
                <a:solidFill>
                  <a:schemeClr val="dk1"/>
                </a:solidFill>
                <a:latin typeface="Poppins"/>
                <a:ea typeface="Poppins"/>
                <a:cs typeface="Poppins"/>
                <a:sym typeface="Poppins"/>
              </a:rPr>
              <a:t>Careers in technology and sports </a:t>
            </a:r>
            <a:endParaRPr b="0">
              <a:solidFill>
                <a:schemeClr val="dk1"/>
              </a:solidFill>
              <a:latin typeface="Poppins"/>
              <a:ea typeface="Poppins"/>
              <a:cs typeface="Poppins"/>
              <a:sym typeface="Poppins"/>
            </a:endParaRPr>
          </a:p>
        </p:txBody>
      </p:sp>
      <p:sp>
        <p:nvSpPr>
          <p:cNvPr id="416" name="Google Shape;416;p75"/>
          <p:cNvSpPr txBox="1"/>
          <p:nvPr/>
        </p:nvSpPr>
        <p:spPr>
          <a:xfrm>
            <a:off x="438521" y="3107800"/>
            <a:ext cx="33159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b="0" lang="en" sz="1200">
                <a:solidFill>
                  <a:schemeClr val="lt1"/>
                </a:solidFill>
                <a:latin typeface="Arial"/>
                <a:ea typeface="Arial"/>
                <a:cs typeface="Arial"/>
                <a:sym typeface="Arial"/>
              </a:rPr>
              <a:t>A</a:t>
            </a:r>
            <a:r>
              <a:rPr lang="en" sz="1200">
                <a:solidFill>
                  <a:schemeClr val="lt1"/>
                </a:solidFill>
                <a:latin typeface="Poppins"/>
                <a:ea typeface="Poppins"/>
                <a:cs typeface="Poppins"/>
                <a:sym typeface="Poppins"/>
              </a:rPr>
              <a:t>s a product designer, you </a:t>
            </a:r>
            <a:r>
              <a:rPr lang="en" sz="1200">
                <a:solidFill>
                  <a:schemeClr val="lt1"/>
                </a:solidFill>
                <a:latin typeface="Poppins"/>
                <a:ea typeface="Poppins"/>
                <a:cs typeface="Poppins"/>
                <a:sym typeface="Poppins"/>
              </a:rPr>
              <a:t>could</a:t>
            </a:r>
            <a:r>
              <a:rPr lang="en" sz="1200">
                <a:solidFill>
                  <a:schemeClr val="lt1"/>
                </a:solidFill>
                <a:latin typeface="Poppins"/>
                <a:ea typeface="Poppins"/>
                <a:cs typeface="Poppins"/>
                <a:sym typeface="Poppins"/>
              </a:rPr>
              <a:t> use your design skills and tech knowledge to improve the way sports products work and look or even </a:t>
            </a:r>
            <a:r>
              <a:rPr lang="en" sz="1200">
                <a:solidFill>
                  <a:schemeClr val="lt1"/>
                </a:solidFill>
                <a:latin typeface="Poppins"/>
                <a:ea typeface="Poppins"/>
                <a:cs typeface="Poppins"/>
                <a:sym typeface="Poppins"/>
              </a:rPr>
              <a:t>invent</a:t>
            </a:r>
            <a:r>
              <a:rPr lang="en" sz="1200">
                <a:solidFill>
                  <a:schemeClr val="lt1"/>
                </a:solidFill>
                <a:latin typeface="Poppins"/>
                <a:ea typeface="Poppins"/>
                <a:cs typeface="Poppins"/>
                <a:sym typeface="Poppins"/>
              </a:rPr>
              <a:t> a brand new piece of sports </a:t>
            </a:r>
            <a:r>
              <a:rPr lang="en" sz="1200">
                <a:solidFill>
                  <a:schemeClr val="lt1"/>
                </a:solidFill>
                <a:latin typeface="Poppins"/>
                <a:ea typeface="Poppins"/>
                <a:cs typeface="Poppins"/>
                <a:sym typeface="Poppins"/>
              </a:rPr>
              <a:t>equipment</a:t>
            </a:r>
            <a:r>
              <a:rPr lang="en" sz="1200">
                <a:solidFill>
                  <a:schemeClr val="lt1"/>
                </a:solidFill>
                <a:latin typeface="Poppins"/>
                <a:ea typeface="Poppins"/>
                <a:cs typeface="Poppins"/>
                <a:sym typeface="Poppins"/>
              </a:rPr>
              <a:t>. </a:t>
            </a:r>
            <a:endParaRPr sz="1200">
              <a:latin typeface="Poppins"/>
              <a:ea typeface="Poppins"/>
              <a:cs typeface="Poppins"/>
              <a:sym typeface="Poppins"/>
            </a:endParaRPr>
          </a:p>
          <a:p>
            <a:pPr indent="0" lvl="0" marL="0" marR="0" rtl="0" algn="l">
              <a:lnSpc>
                <a:spcPct val="100000"/>
              </a:lnSpc>
              <a:spcBef>
                <a:spcPts val="700"/>
              </a:spcBef>
              <a:spcAft>
                <a:spcPts val="0"/>
              </a:spcAft>
              <a:buClr>
                <a:schemeClr val="lt1"/>
              </a:buClr>
              <a:buSzPts val="1400"/>
              <a:buFont typeface="Arial"/>
              <a:buNone/>
            </a:pPr>
            <a:r>
              <a:t/>
            </a:r>
            <a:endParaRPr sz="1400">
              <a:solidFill>
                <a:schemeClr val="lt1"/>
              </a:solidFill>
              <a:latin typeface="Poppins"/>
              <a:ea typeface="Poppins"/>
              <a:cs typeface="Poppins"/>
              <a:sym typeface="Poppins"/>
            </a:endParaRPr>
          </a:p>
        </p:txBody>
      </p:sp>
      <p:sp>
        <p:nvSpPr>
          <p:cNvPr id="417" name="Google Shape;417;p75"/>
          <p:cNvSpPr txBox="1"/>
          <p:nvPr/>
        </p:nvSpPr>
        <p:spPr>
          <a:xfrm>
            <a:off x="6302475" y="649013"/>
            <a:ext cx="1377900" cy="341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lang="en" sz="1600">
                <a:solidFill>
                  <a:schemeClr val="accent3"/>
                </a:solidFill>
              </a:rPr>
              <a:t>Biomechanist</a:t>
            </a:r>
            <a:r>
              <a:rPr b="0" lang="en" sz="1600">
                <a:solidFill>
                  <a:schemeClr val="accent3"/>
                </a:solidFill>
                <a:latin typeface="Arial"/>
                <a:ea typeface="Arial"/>
                <a:cs typeface="Arial"/>
                <a:sym typeface="Arial"/>
              </a:rPr>
              <a:t> </a:t>
            </a:r>
            <a:endParaRPr sz="1100"/>
          </a:p>
        </p:txBody>
      </p:sp>
      <p:pic>
        <p:nvPicPr>
          <p:cNvPr descr="Product Design BA (Hons) Undergraduate Course | Nottingham Trent University" id="418" name="Google Shape;418;p75"/>
          <p:cNvPicPr preferRelativeResize="0"/>
          <p:nvPr/>
        </p:nvPicPr>
        <p:blipFill rotWithShape="1">
          <a:blip r:embed="rId3">
            <a:alphaModFix/>
          </a:blip>
          <a:srcRect b="0" l="0" r="0" t="0"/>
          <a:stretch/>
        </p:blipFill>
        <p:spPr>
          <a:xfrm>
            <a:off x="438525" y="1054825"/>
            <a:ext cx="3562625" cy="1869950"/>
          </a:xfrm>
          <a:prstGeom prst="rect">
            <a:avLst/>
          </a:prstGeom>
          <a:noFill/>
          <a:ln>
            <a:noFill/>
          </a:ln>
        </p:spPr>
      </p:pic>
      <p:pic>
        <p:nvPicPr>
          <p:cNvPr descr="Biomechanics - What It Is And Why It's Important. | Pat Cash Tennis" id="419" name="Google Shape;419;p75"/>
          <p:cNvPicPr preferRelativeResize="0"/>
          <p:nvPr/>
        </p:nvPicPr>
        <p:blipFill rotWithShape="1">
          <a:blip r:embed="rId4">
            <a:alphaModFix/>
          </a:blip>
          <a:srcRect b="0" l="0" r="0" t="0"/>
          <a:stretch/>
        </p:blipFill>
        <p:spPr>
          <a:xfrm>
            <a:off x="5182085" y="1054001"/>
            <a:ext cx="3562626" cy="1871576"/>
          </a:xfrm>
          <a:prstGeom prst="rect">
            <a:avLst/>
          </a:prstGeom>
          <a:noFill/>
          <a:ln>
            <a:noFill/>
          </a:ln>
        </p:spPr>
      </p:pic>
      <p:sp>
        <p:nvSpPr>
          <p:cNvPr id="420" name="Google Shape;420;p75"/>
          <p:cNvSpPr txBox="1"/>
          <p:nvPr/>
        </p:nvSpPr>
        <p:spPr>
          <a:xfrm>
            <a:off x="5182074" y="3107800"/>
            <a:ext cx="3562500" cy="1493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FFFFFF"/>
              </a:buClr>
              <a:buSzPts val="1800"/>
              <a:buFont typeface="Arial"/>
              <a:buNone/>
            </a:pPr>
            <a:r>
              <a:rPr lang="en" sz="1200">
                <a:solidFill>
                  <a:schemeClr val="lt1"/>
                </a:solidFill>
                <a:latin typeface="Poppins"/>
                <a:ea typeface="Poppins"/>
                <a:cs typeface="Poppins"/>
                <a:sym typeface="Poppins"/>
              </a:rPr>
              <a:t>As biomechanists you could use technology to study how humans move. You could help athletes improve their performance, understand their bodies better and  reduce their chance of being injured.</a:t>
            </a:r>
            <a:endParaRPr sz="1200">
              <a:solidFill>
                <a:schemeClr val="lt1"/>
              </a:solidFill>
              <a:latin typeface="Poppins"/>
              <a:ea typeface="Poppins"/>
              <a:cs typeface="Poppins"/>
              <a:sym typeface="Poppins"/>
            </a:endParaRPr>
          </a:p>
        </p:txBody>
      </p:sp>
      <p:sp>
        <p:nvSpPr>
          <p:cNvPr id="421" name="Google Shape;421;p75"/>
          <p:cNvSpPr txBox="1"/>
          <p:nvPr/>
        </p:nvSpPr>
        <p:spPr>
          <a:xfrm>
            <a:off x="1341172" y="729638"/>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lang="en" sz="1600">
                <a:solidFill>
                  <a:schemeClr val="accent3"/>
                </a:solidFill>
                <a:latin typeface="Arial"/>
                <a:ea typeface="Arial"/>
                <a:cs typeface="Arial"/>
                <a:sym typeface="Arial"/>
              </a:rPr>
              <a:t>Product Designer </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F52"/>
        </a:solidFill>
      </p:bgPr>
    </p:bg>
    <p:spTree>
      <p:nvGrpSpPr>
        <p:cNvPr id="425" name="Shape 425"/>
        <p:cNvGrpSpPr/>
        <p:nvPr/>
      </p:nvGrpSpPr>
      <p:grpSpPr>
        <a:xfrm>
          <a:off x="0" y="0"/>
          <a:ext cx="0" cy="0"/>
          <a:chOff x="0" y="0"/>
          <a:chExt cx="0" cy="0"/>
        </a:xfrm>
      </p:grpSpPr>
      <p:pic>
        <p:nvPicPr>
          <p:cNvPr id="426" name="Google Shape;426;p76"/>
          <p:cNvPicPr preferRelativeResize="0"/>
          <p:nvPr/>
        </p:nvPicPr>
        <p:blipFill rotWithShape="1">
          <a:blip r:embed="rId3">
            <a:alphaModFix/>
          </a:blip>
          <a:srcRect b="0" l="2047" r="0" t="2893"/>
          <a:stretch/>
        </p:blipFill>
        <p:spPr>
          <a:xfrm>
            <a:off x="1923510" y="1273675"/>
            <a:ext cx="5037350" cy="2818300"/>
          </a:xfrm>
          <a:prstGeom prst="rect">
            <a:avLst/>
          </a:prstGeom>
          <a:noFill/>
          <a:ln>
            <a:noFill/>
          </a:ln>
        </p:spPr>
      </p:pic>
      <p:sp>
        <p:nvSpPr>
          <p:cNvPr id="427" name="Google Shape;427;p76"/>
          <p:cNvSpPr txBox="1"/>
          <p:nvPr/>
        </p:nvSpPr>
        <p:spPr>
          <a:xfrm>
            <a:off x="250325" y="208600"/>
            <a:ext cx="5147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lt1"/>
                </a:solidFill>
                <a:latin typeface="Poppins"/>
                <a:ea typeface="Poppins"/>
                <a:cs typeface="Poppins"/>
                <a:sym typeface="Poppins"/>
              </a:rPr>
              <a:t>Technology for the future</a:t>
            </a:r>
            <a:endParaRPr sz="2200">
              <a:solidFill>
                <a:schemeClr val="lt1"/>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F52"/>
        </a:solidFill>
      </p:bgPr>
    </p:bg>
    <p:spTree>
      <p:nvGrpSpPr>
        <p:cNvPr id="431" name="Shape 431"/>
        <p:cNvGrpSpPr/>
        <p:nvPr/>
      </p:nvGrpSpPr>
      <p:grpSpPr>
        <a:xfrm>
          <a:off x="0" y="0"/>
          <a:ext cx="0" cy="0"/>
          <a:chOff x="0" y="0"/>
          <a:chExt cx="0" cy="0"/>
        </a:xfrm>
      </p:grpSpPr>
      <p:sp>
        <p:nvSpPr>
          <p:cNvPr id="432" name="Google Shape;432;p77"/>
          <p:cNvSpPr txBox="1"/>
          <p:nvPr/>
        </p:nvSpPr>
        <p:spPr>
          <a:xfrm>
            <a:off x="2362700" y="1291050"/>
            <a:ext cx="5523600" cy="12807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2900">
                <a:solidFill>
                  <a:srgbClr val="FFC8D2"/>
                </a:solidFill>
                <a:latin typeface="Poppins"/>
                <a:ea typeface="Poppins"/>
                <a:cs typeface="Poppins"/>
                <a:sym typeface="Poppins"/>
              </a:rPr>
              <a:t>Would you like a future job working with technology?</a:t>
            </a:r>
            <a:r>
              <a:rPr lang="en" sz="2900">
                <a:solidFill>
                  <a:srgbClr val="FFC8D2"/>
                </a:solidFill>
                <a:latin typeface="Poppins"/>
                <a:ea typeface="Poppins"/>
                <a:cs typeface="Poppins"/>
                <a:sym typeface="Poppins"/>
              </a:rPr>
              <a:t> </a:t>
            </a:r>
            <a:r>
              <a:rPr lang="en" sz="4600">
                <a:solidFill>
                  <a:srgbClr val="FFC8D2"/>
                </a:solidFill>
                <a:latin typeface="Poppins"/>
                <a:ea typeface="Poppins"/>
                <a:cs typeface="Poppins"/>
                <a:sym typeface="Poppins"/>
              </a:rPr>
              <a:t> </a:t>
            </a:r>
            <a:endParaRPr sz="4600">
              <a:solidFill>
                <a:srgbClr val="FFC8D2"/>
              </a:solidFill>
              <a:latin typeface="Poppins"/>
              <a:ea typeface="Poppins"/>
              <a:cs typeface="Poppins"/>
              <a:sym typeface="Poppins"/>
            </a:endParaRPr>
          </a:p>
          <a:p>
            <a:pPr indent="0" lvl="0" marL="0" rtl="0" algn="l">
              <a:lnSpc>
                <a:spcPct val="80000"/>
              </a:lnSpc>
              <a:spcBef>
                <a:spcPts val="0"/>
              </a:spcBef>
              <a:spcAft>
                <a:spcPts val="0"/>
              </a:spcAft>
              <a:buNone/>
            </a:pPr>
            <a:r>
              <a:t/>
            </a:r>
            <a:endParaRPr>
              <a:solidFill>
                <a:srgbClr val="FFC8D2"/>
              </a:solidFill>
              <a:latin typeface="Poppins"/>
              <a:ea typeface="Poppins"/>
              <a:cs typeface="Poppins"/>
              <a:sym typeface="Poppins"/>
            </a:endParaRPr>
          </a:p>
        </p:txBody>
      </p:sp>
      <p:pic>
        <p:nvPicPr>
          <p:cNvPr id="433" name="Google Shape;433;p77"/>
          <p:cNvPicPr preferRelativeResize="0"/>
          <p:nvPr/>
        </p:nvPicPr>
        <p:blipFill>
          <a:blip r:embed="rId3">
            <a:alphaModFix/>
          </a:blip>
          <a:stretch>
            <a:fillRect/>
          </a:stretch>
        </p:blipFill>
        <p:spPr>
          <a:xfrm>
            <a:off x="171100" y="2003425"/>
            <a:ext cx="2304977" cy="2881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F52"/>
        </a:solidFill>
      </p:bgPr>
    </p:bg>
    <p:spTree>
      <p:nvGrpSpPr>
        <p:cNvPr id="437" name="Shape 437"/>
        <p:cNvGrpSpPr/>
        <p:nvPr/>
      </p:nvGrpSpPr>
      <p:grpSpPr>
        <a:xfrm>
          <a:off x="0" y="0"/>
          <a:ext cx="0" cy="0"/>
          <a:chOff x="0" y="0"/>
          <a:chExt cx="0" cy="0"/>
        </a:xfrm>
      </p:grpSpPr>
      <p:pic>
        <p:nvPicPr>
          <p:cNvPr id="438" name="Google Shape;438;p78"/>
          <p:cNvPicPr preferRelativeResize="0"/>
          <p:nvPr/>
        </p:nvPicPr>
        <p:blipFill>
          <a:blip r:embed="rId3">
            <a:alphaModFix/>
          </a:blip>
          <a:stretch>
            <a:fillRect/>
          </a:stretch>
        </p:blipFill>
        <p:spPr>
          <a:xfrm>
            <a:off x="3924114" y="566200"/>
            <a:ext cx="1295762" cy="1420900"/>
          </a:xfrm>
          <a:prstGeom prst="rect">
            <a:avLst/>
          </a:prstGeom>
          <a:noFill/>
          <a:ln>
            <a:noFill/>
          </a:ln>
        </p:spPr>
      </p:pic>
      <p:sp>
        <p:nvSpPr>
          <p:cNvPr id="439" name="Google Shape;439;p78"/>
          <p:cNvSpPr txBox="1"/>
          <p:nvPr/>
        </p:nvSpPr>
        <p:spPr>
          <a:xfrm>
            <a:off x="1886050" y="2830050"/>
            <a:ext cx="59622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E5E00"/>
                </a:solidFill>
                <a:latin typeface="Poppins"/>
                <a:ea typeface="Poppins"/>
                <a:cs typeface="Poppins"/>
                <a:sym typeface="Poppins"/>
              </a:rPr>
              <a:t>For more information about Tech She Can:</a:t>
            </a:r>
            <a:endParaRPr sz="1600">
              <a:solidFill>
                <a:srgbClr val="FE5E00"/>
              </a:solidFill>
              <a:latin typeface="Poppins"/>
              <a:ea typeface="Poppins"/>
              <a:cs typeface="Poppins"/>
              <a:sym typeface="Poppins"/>
            </a:endParaRPr>
          </a:p>
          <a:p>
            <a:pPr indent="0" lvl="0" marL="0" rtl="0" algn="ctr">
              <a:spcBef>
                <a:spcPts val="0"/>
              </a:spcBef>
              <a:spcAft>
                <a:spcPts val="0"/>
              </a:spcAft>
              <a:buNone/>
            </a:pPr>
            <a:r>
              <a:t/>
            </a:r>
            <a:endParaRPr sz="1600">
              <a:solidFill>
                <a:srgbClr val="FE5E00"/>
              </a:solidFill>
              <a:latin typeface="Poppins"/>
              <a:ea typeface="Poppins"/>
              <a:cs typeface="Poppins"/>
              <a:sym typeface="Poppins"/>
            </a:endParaRPr>
          </a:p>
          <a:p>
            <a:pPr indent="0" lvl="0" marL="0" rtl="0" algn="ctr">
              <a:spcBef>
                <a:spcPts val="0"/>
              </a:spcBef>
              <a:spcAft>
                <a:spcPts val="0"/>
              </a:spcAft>
              <a:buNone/>
            </a:pPr>
            <a:r>
              <a:rPr lang="en" sz="1600">
                <a:solidFill>
                  <a:srgbClr val="FE5E00"/>
                </a:solidFill>
                <a:latin typeface="Poppins"/>
                <a:ea typeface="Poppins"/>
                <a:cs typeface="Poppins"/>
                <a:sym typeface="Poppins"/>
              </a:rPr>
              <a:t>techshecan.org</a:t>
            </a:r>
            <a:endParaRPr sz="1600">
              <a:solidFill>
                <a:srgbClr val="FE5E00"/>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 sz="1600">
                <a:solidFill>
                  <a:srgbClr val="FE5E00"/>
                </a:solidFill>
                <a:latin typeface="Poppins"/>
                <a:ea typeface="Poppins"/>
                <a:cs typeface="Poppins"/>
                <a:sym typeface="Poppins"/>
              </a:rPr>
              <a:t>@Tech_She_Can</a:t>
            </a:r>
            <a:endParaRPr sz="1600">
              <a:solidFill>
                <a:srgbClr val="FE5E00"/>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 sz="1600">
                <a:solidFill>
                  <a:srgbClr val="FE5E00"/>
                </a:solidFill>
                <a:latin typeface="Poppins"/>
                <a:ea typeface="Poppins"/>
                <a:cs typeface="Poppins"/>
                <a:sym typeface="Poppins"/>
              </a:rPr>
              <a:t>#TechSheCan</a:t>
            </a:r>
            <a:endParaRPr sz="1600">
              <a:solidFill>
                <a:srgbClr val="FE5E00"/>
              </a:solidFill>
              <a:latin typeface="Poppins"/>
              <a:ea typeface="Poppins"/>
              <a:cs typeface="Poppins"/>
              <a:sym typeface="Poppins"/>
            </a:endParaRPr>
          </a:p>
          <a:p>
            <a:pPr indent="0" lvl="0" marL="0" rtl="0" algn="l">
              <a:spcBef>
                <a:spcPts val="0"/>
              </a:spcBef>
              <a:spcAft>
                <a:spcPts val="0"/>
              </a:spcAft>
              <a:buNone/>
            </a:pPr>
            <a:r>
              <a:t/>
            </a:r>
            <a:endParaRPr sz="1800">
              <a:solidFill>
                <a:schemeClr val="lt2"/>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F52"/>
        </a:solidFill>
      </p:bgPr>
    </p:bg>
    <p:spTree>
      <p:nvGrpSpPr>
        <p:cNvPr id="297" name="Shape 297"/>
        <p:cNvGrpSpPr/>
        <p:nvPr/>
      </p:nvGrpSpPr>
      <p:grpSpPr>
        <a:xfrm>
          <a:off x="0" y="0"/>
          <a:ext cx="0" cy="0"/>
          <a:chOff x="0" y="0"/>
          <a:chExt cx="0" cy="0"/>
        </a:xfrm>
      </p:grpSpPr>
      <p:sp>
        <p:nvSpPr>
          <p:cNvPr id="298" name="Google Shape;298;p65"/>
          <p:cNvSpPr txBox="1"/>
          <p:nvPr/>
        </p:nvSpPr>
        <p:spPr>
          <a:xfrm>
            <a:off x="2827575" y="944250"/>
            <a:ext cx="5523600" cy="30660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2900">
                <a:solidFill>
                  <a:srgbClr val="FFC8D2"/>
                </a:solidFill>
                <a:latin typeface="Poppins"/>
                <a:ea typeface="Poppins"/>
                <a:cs typeface="Poppins"/>
                <a:sym typeface="Poppins"/>
              </a:rPr>
              <a:t>Have you ever thought about what you would </a:t>
            </a:r>
            <a:r>
              <a:rPr lang="en" sz="2900">
                <a:solidFill>
                  <a:srgbClr val="FFC8D2"/>
                </a:solidFill>
                <a:latin typeface="Poppins"/>
                <a:ea typeface="Poppins"/>
                <a:cs typeface="Poppins"/>
                <a:sym typeface="Poppins"/>
              </a:rPr>
              <a:t>like</a:t>
            </a:r>
            <a:r>
              <a:rPr lang="en" sz="2900">
                <a:solidFill>
                  <a:srgbClr val="FFC8D2"/>
                </a:solidFill>
                <a:latin typeface="Poppins"/>
                <a:ea typeface="Poppins"/>
                <a:cs typeface="Poppins"/>
                <a:sym typeface="Poppins"/>
              </a:rPr>
              <a:t> to do for a job when you are an adult?</a:t>
            </a:r>
            <a:endParaRPr sz="2900">
              <a:solidFill>
                <a:srgbClr val="FFC8D2"/>
              </a:solidFill>
              <a:latin typeface="Poppins"/>
              <a:ea typeface="Poppins"/>
              <a:cs typeface="Poppins"/>
              <a:sym typeface="Poppins"/>
            </a:endParaRPr>
          </a:p>
          <a:p>
            <a:pPr indent="0" lvl="0" marL="0" rtl="0" algn="ctr">
              <a:lnSpc>
                <a:spcPct val="80000"/>
              </a:lnSpc>
              <a:spcBef>
                <a:spcPts val="0"/>
              </a:spcBef>
              <a:spcAft>
                <a:spcPts val="0"/>
              </a:spcAft>
              <a:buNone/>
            </a:pPr>
            <a:r>
              <a:rPr lang="en" sz="2900">
                <a:solidFill>
                  <a:srgbClr val="FFC8D2"/>
                </a:solidFill>
                <a:latin typeface="Poppins"/>
                <a:ea typeface="Poppins"/>
                <a:cs typeface="Poppins"/>
                <a:sym typeface="Poppins"/>
              </a:rPr>
              <a:t> </a:t>
            </a:r>
            <a:endParaRPr sz="2900">
              <a:solidFill>
                <a:srgbClr val="FFC8D2"/>
              </a:solidFill>
              <a:latin typeface="Poppins"/>
              <a:ea typeface="Poppins"/>
              <a:cs typeface="Poppins"/>
              <a:sym typeface="Poppins"/>
            </a:endParaRPr>
          </a:p>
          <a:p>
            <a:pPr indent="0" lvl="0" marL="0" rtl="0" algn="ctr">
              <a:lnSpc>
                <a:spcPct val="80000"/>
              </a:lnSpc>
              <a:spcBef>
                <a:spcPts val="0"/>
              </a:spcBef>
              <a:spcAft>
                <a:spcPts val="0"/>
              </a:spcAft>
              <a:buNone/>
            </a:pPr>
            <a:r>
              <a:rPr lang="en" sz="2900">
                <a:solidFill>
                  <a:srgbClr val="FFC8D2"/>
                </a:solidFill>
                <a:latin typeface="Poppins"/>
                <a:ea typeface="Poppins"/>
                <a:cs typeface="Poppins"/>
                <a:sym typeface="Poppins"/>
              </a:rPr>
              <a:t>Would you </a:t>
            </a:r>
            <a:r>
              <a:rPr lang="en" sz="2900">
                <a:solidFill>
                  <a:srgbClr val="FFC8D2"/>
                </a:solidFill>
                <a:latin typeface="Poppins"/>
                <a:ea typeface="Poppins"/>
                <a:cs typeface="Poppins"/>
                <a:sym typeface="Poppins"/>
              </a:rPr>
              <a:t>like</a:t>
            </a:r>
            <a:r>
              <a:rPr lang="en" sz="2900">
                <a:solidFill>
                  <a:srgbClr val="FFC8D2"/>
                </a:solidFill>
                <a:latin typeface="Poppins"/>
                <a:ea typeface="Poppins"/>
                <a:cs typeface="Poppins"/>
                <a:sym typeface="Poppins"/>
              </a:rPr>
              <a:t> a future job working with technology? </a:t>
            </a:r>
            <a:r>
              <a:rPr lang="en" sz="4600">
                <a:solidFill>
                  <a:srgbClr val="FFC8D2"/>
                </a:solidFill>
                <a:latin typeface="Poppins"/>
                <a:ea typeface="Poppins"/>
                <a:cs typeface="Poppins"/>
                <a:sym typeface="Poppins"/>
              </a:rPr>
              <a:t> </a:t>
            </a:r>
            <a:endParaRPr sz="4600">
              <a:solidFill>
                <a:srgbClr val="FFC8D2"/>
              </a:solidFill>
              <a:latin typeface="Poppins"/>
              <a:ea typeface="Poppins"/>
              <a:cs typeface="Poppins"/>
              <a:sym typeface="Poppins"/>
            </a:endParaRPr>
          </a:p>
          <a:p>
            <a:pPr indent="0" lvl="0" marL="0" rtl="0" algn="l">
              <a:lnSpc>
                <a:spcPct val="80000"/>
              </a:lnSpc>
              <a:spcBef>
                <a:spcPts val="0"/>
              </a:spcBef>
              <a:spcAft>
                <a:spcPts val="0"/>
              </a:spcAft>
              <a:buNone/>
            </a:pPr>
            <a:r>
              <a:t/>
            </a:r>
            <a:endParaRPr>
              <a:solidFill>
                <a:srgbClr val="FFC8D2"/>
              </a:solidFill>
              <a:latin typeface="Poppins"/>
              <a:ea typeface="Poppins"/>
              <a:cs typeface="Poppins"/>
              <a:sym typeface="Poppins"/>
            </a:endParaRPr>
          </a:p>
        </p:txBody>
      </p:sp>
      <p:pic>
        <p:nvPicPr>
          <p:cNvPr id="299" name="Google Shape;299;p65"/>
          <p:cNvPicPr preferRelativeResize="0"/>
          <p:nvPr/>
        </p:nvPicPr>
        <p:blipFill>
          <a:blip r:embed="rId3">
            <a:alphaModFix/>
          </a:blip>
          <a:stretch>
            <a:fillRect/>
          </a:stretch>
        </p:blipFill>
        <p:spPr>
          <a:xfrm>
            <a:off x="171100" y="2003425"/>
            <a:ext cx="2304977" cy="288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F52"/>
        </a:solidFill>
      </p:bgPr>
    </p:bg>
    <p:spTree>
      <p:nvGrpSpPr>
        <p:cNvPr id="303" name="Shape 303"/>
        <p:cNvGrpSpPr/>
        <p:nvPr/>
      </p:nvGrpSpPr>
      <p:grpSpPr>
        <a:xfrm>
          <a:off x="0" y="0"/>
          <a:ext cx="0" cy="0"/>
          <a:chOff x="0" y="0"/>
          <a:chExt cx="0" cy="0"/>
        </a:xfrm>
      </p:grpSpPr>
      <p:pic>
        <p:nvPicPr>
          <p:cNvPr id="304" name="Google Shape;304;p66"/>
          <p:cNvPicPr preferRelativeResize="0"/>
          <p:nvPr/>
        </p:nvPicPr>
        <p:blipFill>
          <a:blip r:embed="rId3">
            <a:alphaModFix/>
          </a:blip>
          <a:stretch>
            <a:fillRect/>
          </a:stretch>
        </p:blipFill>
        <p:spPr>
          <a:xfrm>
            <a:off x="334925" y="3495200"/>
            <a:ext cx="2468876" cy="1347750"/>
          </a:xfrm>
          <a:prstGeom prst="rect">
            <a:avLst/>
          </a:prstGeom>
          <a:noFill/>
          <a:ln>
            <a:noFill/>
          </a:ln>
        </p:spPr>
      </p:pic>
      <p:pic>
        <p:nvPicPr>
          <p:cNvPr id="305" name="Google Shape;305;p66"/>
          <p:cNvPicPr preferRelativeResize="0"/>
          <p:nvPr/>
        </p:nvPicPr>
        <p:blipFill>
          <a:blip r:embed="rId4">
            <a:alphaModFix/>
          </a:blip>
          <a:stretch>
            <a:fillRect/>
          </a:stretch>
        </p:blipFill>
        <p:spPr>
          <a:xfrm>
            <a:off x="3440050" y="3509500"/>
            <a:ext cx="2464458" cy="1347750"/>
          </a:xfrm>
          <a:prstGeom prst="rect">
            <a:avLst/>
          </a:prstGeom>
          <a:noFill/>
          <a:ln>
            <a:noFill/>
          </a:ln>
        </p:spPr>
      </p:pic>
      <p:sp>
        <p:nvSpPr>
          <p:cNvPr id="306" name="Google Shape;306;p66"/>
          <p:cNvSpPr txBox="1"/>
          <p:nvPr/>
        </p:nvSpPr>
        <p:spPr>
          <a:xfrm>
            <a:off x="439325" y="968700"/>
            <a:ext cx="1542000" cy="104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a:solidFill>
                  <a:schemeClr val="dk1"/>
                </a:solidFill>
                <a:latin typeface="Poppins"/>
                <a:ea typeface="Poppins"/>
                <a:cs typeface="Poppins"/>
                <a:sym typeface="Poppins"/>
              </a:rPr>
              <a:t>Technology is changing very quickly.</a:t>
            </a:r>
            <a:endParaRPr>
              <a:solidFill>
                <a:schemeClr val="dk1"/>
              </a:solidFill>
              <a:latin typeface="Poppins"/>
              <a:ea typeface="Poppins"/>
              <a:cs typeface="Poppins"/>
              <a:sym typeface="Poppins"/>
            </a:endParaRPr>
          </a:p>
          <a:p>
            <a:pPr indent="0" lvl="0" marL="0" rtl="0" algn="ctr">
              <a:lnSpc>
                <a:spcPct val="80000"/>
              </a:lnSpc>
              <a:spcBef>
                <a:spcPts val="0"/>
              </a:spcBef>
              <a:spcAft>
                <a:spcPts val="0"/>
              </a:spcAft>
              <a:buNone/>
            </a:pPr>
            <a:r>
              <a:t/>
            </a:r>
            <a:endParaRPr>
              <a:solidFill>
                <a:schemeClr val="dk1"/>
              </a:solidFill>
              <a:latin typeface="Poppins"/>
              <a:ea typeface="Poppins"/>
              <a:cs typeface="Poppins"/>
              <a:sym typeface="Poppins"/>
            </a:endParaRPr>
          </a:p>
          <a:p>
            <a:pPr indent="0" lvl="0" marL="0" rtl="0" algn="ctr">
              <a:lnSpc>
                <a:spcPct val="80000"/>
              </a:lnSpc>
              <a:spcBef>
                <a:spcPts val="0"/>
              </a:spcBef>
              <a:spcAft>
                <a:spcPts val="0"/>
              </a:spcAft>
              <a:buClr>
                <a:schemeClr val="dk1"/>
              </a:buClr>
              <a:buSzPts val="1100"/>
              <a:buFont typeface="Arial"/>
              <a:buNone/>
            </a:pPr>
            <a:r>
              <a:t/>
            </a:r>
            <a:endParaRPr>
              <a:solidFill>
                <a:schemeClr val="dk1"/>
              </a:solidFill>
              <a:latin typeface="Poppins"/>
              <a:ea typeface="Poppins"/>
              <a:cs typeface="Poppins"/>
              <a:sym typeface="Poppins"/>
            </a:endParaRPr>
          </a:p>
        </p:txBody>
      </p:sp>
      <p:sp>
        <p:nvSpPr>
          <p:cNvPr id="307" name="Google Shape;307;p66"/>
          <p:cNvSpPr txBox="1"/>
          <p:nvPr/>
        </p:nvSpPr>
        <p:spPr>
          <a:xfrm>
            <a:off x="439313" y="2231950"/>
            <a:ext cx="1542000" cy="1046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a:solidFill>
                  <a:schemeClr val="dk1"/>
                </a:solidFill>
                <a:latin typeface="Poppins"/>
                <a:ea typeface="Poppins"/>
                <a:cs typeface="Poppins"/>
                <a:sym typeface="Poppins"/>
              </a:rPr>
              <a:t>New technology is being invented all of the time.</a:t>
            </a:r>
            <a:endParaRPr>
              <a:solidFill>
                <a:schemeClr val="dk1"/>
              </a:solidFill>
              <a:latin typeface="Poppins"/>
              <a:ea typeface="Poppins"/>
              <a:cs typeface="Poppins"/>
              <a:sym typeface="Poppins"/>
            </a:endParaRPr>
          </a:p>
          <a:p>
            <a:pPr indent="0" lvl="0" marL="0" rtl="0" algn="ctr">
              <a:lnSpc>
                <a:spcPct val="80000"/>
              </a:lnSpc>
              <a:spcBef>
                <a:spcPts val="0"/>
              </a:spcBef>
              <a:spcAft>
                <a:spcPts val="0"/>
              </a:spcAft>
              <a:buNone/>
            </a:pPr>
            <a:r>
              <a:t/>
            </a:r>
            <a:endParaRPr>
              <a:solidFill>
                <a:schemeClr val="dk1"/>
              </a:solidFill>
              <a:latin typeface="Poppins"/>
              <a:ea typeface="Poppins"/>
              <a:cs typeface="Poppins"/>
              <a:sym typeface="Poppins"/>
            </a:endParaRPr>
          </a:p>
        </p:txBody>
      </p:sp>
      <p:sp>
        <p:nvSpPr>
          <p:cNvPr id="308" name="Google Shape;308;p66"/>
          <p:cNvSpPr txBox="1"/>
          <p:nvPr/>
        </p:nvSpPr>
        <p:spPr>
          <a:xfrm>
            <a:off x="7196550" y="968688"/>
            <a:ext cx="1542000" cy="1046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a:solidFill>
                  <a:schemeClr val="dk1"/>
                </a:solidFill>
                <a:latin typeface="Poppins"/>
                <a:ea typeface="Poppins"/>
                <a:cs typeface="Poppins"/>
                <a:sym typeface="Poppins"/>
              </a:rPr>
              <a:t>Most of the jobs you will do when you are adults don’t even exist yet. </a:t>
            </a:r>
            <a:endParaRPr>
              <a:solidFill>
                <a:schemeClr val="dk1"/>
              </a:solidFill>
            </a:endParaRPr>
          </a:p>
        </p:txBody>
      </p:sp>
      <p:sp>
        <p:nvSpPr>
          <p:cNvPr id="309" name="Google Shape;309;p66"/>
          <p:cNvSpPr txBox="1"/>
          <p:nvPr/>
        </p:nvSpPr>
        <p:spPr>
          <a:xfrm>
            <a:off x="222200" y="162950"/>
            <a:ext cx="8392200" cy="7143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4300">
                <a:solidFill>
                  <a:schemeClr val="lt1"/>
                </a:solidFill>
                <a:latin typeface="Poppins SemiBold"/>
                <a:ea typeface="Poppins SemiBold"/>
                <a:cs typeface="Poppins SemiBold"/>
                <a:sym typeface="Poppins SemiBold"/>
              </a:rPr>
              <a:t>Tech </a:t>
            </a:r>
            <a:r>
              <a:rPr lang="en" sz="4300">
                <a:solidFill>
                  <a:schemeClr val="lt1"/>
                </a:solidFill>
                <a:latin typeface="Poppins SemiBold"/>
                <a:ea typeface="Poppins SemiBold"/>
                <a:cs typeface="Poppins SemiBold"/>
                <a:sym typeface="Poppins SemiBold"/>
              </a:rPr>
              <a:t>facts</a:t>
            </a:r>
            <a:endParaRPr sz="4300">
              <a:solidFill>
                <a:srgbClr val="FFC8D2"/>
              </a:solidFill>
              <a:latin typeface="Poppins Light"/>
              <a:ea typeface="Poppins Light"/>
              <a:cs typeface="Poppins Light"/>
              <a:sym typeface="Poppins Light"/>
            </a:endParaRPr>
          </a:p>
        </p:txBody>
      </p:sp>
      <p:sp>
        <p:nvSpPr>
          <p:cNvPr id="310" name="Google Shape;310;p66"/>
          <p:cNvSpPr txBox="1"/>
          <p:nvPr/>
        </p:nvSpPr>
        <p:spPr>
          <a:xfrm>
            <a:off x="7196538" y="2231950"/>
            <a:ext cx="1542000" cy="1046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a:solidFill>
                  <a:schemeClr val="dk1"/>
                </a:solidFill>
                <a:latin typeface="Poppins"/>
                <a:ea typeface="Poppins"/>
                <a:cs typeface="Poppins"/>
                <a:sym typeface="Poppins"/>
              </a:rPr>
              <a:t>Technology can help both people and our planet. </a:t>
            </a:r>
            <a:endParaRPr>
              <a:solidFill>
                <a:schemeClr val="dk1"/>
              </a:solidFill>
              <a:latin typeface="Poppins"/>
              <a:ea typeface="Poppins"/>
              <a:cs typeface="Poppins"/>
              <a:sym typeface="Poppins"/>
            </a:endParaRPr>
          </a:p>
          <a:p>
            <a:pPr indent="0" lvl="0" marL="0" rtl="0" algn="ctr">
              <a:lnSpc>
                <a:spcPct val="80000"/>
              </a:lnSpc>
              <a:spcBef>
                <a:spcPts val="0"/>
              </a:spcBef>
              <a:spcAft>
                <a:spcPts val="0"/>
              </a:spcAft>
              <a:buNone/>
            </a:pPr>
            <a:r>
              <a:t/>
            </a:r>
            <a:endParaRPr>
              <a:solidFill>
                <a:schemeClr val="dk1"/>
              </a:solidFill>
              <a:latin typeface="Poppins"/>
              <a:ea typeface="Poppins"/>
              <a:cs typeface="Poppins"/>
              <a:sym typeface="Poppins"/>
            </a:endParaRPr>
          </a:p>
        </p:txBody>
      </p:sp>
      <p:pic>
        <p:nvPicPr>
          <p:cNvPr id="311" name="Google Shape;311;p66"/>
          <p:cNvPicPr preferRelativeResize="0"/>
          <p:nvPr/>
        </p:nvPicPr>
        <p:blipFill>
          <a:blip r:embed="rId5">
            <a:alphaModFix/>
          </a:blip>
          <a:stretch>
            <a:fillRect/>
          </a:stretch>
        </p:blipFill>
        <p:spPr>
          <a:xfrm>
            <a:off x="6472838" y="3495197"/>
            <a:ext cx="2468876" cy="1376376"/>
          </a:xfrm>
          <a:prstGeom prst="rect">
            <a:avLst/>
          </a:prstGeom>
          <a:noFill/>
          <a:ln>
            <a:noFill/>
          </a:ln>
        </p:spPr>
      </p:pic>
      <p:sp>
        <p:nvSpPr>
          <p:cNvPr id="312" name="Google Shape;312;p66"/>
          <p:cNvSpPr txBox="1"/>
          <p:nvPr/>
        </p:nvSpPr>
        <p:spPr>
          <a:xfrm>
            <a:off x="2609775" y="1170925"/>
            <a:ext cx="4125000" cy="1834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2400">
                <a:solidFill>
                  <a:srgbClr val="FFC8D2"/>
                </a:solidFill>
                <a:latin typeface="Poppins"/>
                <a:ea typeface="Poppins"/>
                <a:cs typeface="Poppins"/>
                <a:sym typeface="Poppins"/>
              </a:rPr>
              <a:t>Technology is the use of science and </a:t>
            </a:r>
            <a:r>
              <a:rPr lang="en" sz="2400">
                <a:solidFill>
                  <a:srgbClr val="FFC8D2"/>
                </a:solidFill>
                <a:latin typeface="Poppins"/>
                <a:ea typeface="Poppins"/>
                <a:cs typeface="Poppins"/>
                <a:sym typeface="Poppins"/>
              </a:rPr>
              <a:t>knowledge to solve problems or invent </a:t>
            </a:r>
            <a:endParaRPr sz="2400">
              <a:solidFill>
                <a:srgbClr val="FFC8D2"/>
              </a:solidFill>
              <a:latin typeface="Poppins"/>
              <a:ea typeface="Poppins"/>
              <a:cs typeface="Poppins"/>
              <a:sym typeface="Poppins"/>
            </a:endParaRPr>
          </a:p>
          <a:p>
            <a:pPr indent="0" lvl="0" marL="0" rtl="0" algn="ctr">
              <a:lnSpc>
                <a:spcPct val="80000"/>
              </a:lnSpc>
              <a:spcBef>
                <a:spcPts val="0"/>
              </a:spcBef>
              <a:spcAft>
                <a:spcPts val="0"/>
              </a:spcAft>
              <a:buNone/>
            </a:pPr>
            <a:r>
              <a:rPr lang="en" sz="2400">
                <a:solidFill>
                  <a:srgbClr val="FFC8D2"/>
                </a:solidFill>
                <a:latin typeface="Poppins"/>
                <a:ea typeface="Poppins"/>
                <a:cs typeface="Poppins"/>
                <a:sym typeface="Poppins"/>
              </a:rPr>
              <a:t>useful tools.</a:t>
            </a:r>
            <a:endParaRPr sz="2400">
              <a:solidFill>
                <a:srgbClr val="FFC8D2"/>
              </a:solidFill>
              <a:latin typeface="Poppins"/>
              <a:ea typeface="Poppins"/>
              <a:cs typeface="Poppins"/>
              <a:sym typeface="Poppins"/>
            </a:endParaRPr>
          </a:p>
          <a:p>
            <a:pPr indent="0" lvl="0" marL="0" rtl="0" algn="l">
              <a:lnSpc>
                <a:spcPct val="80000"/>
              </a:lnSpc>
              <a:spcBef>
                <a:spcPts val="0"/>
              </a:spcBef>
              <a:spcAft>
                <a:spcPts val="0"/>
              </a:spcAft>
              <a:buNone/>
            </a:pPr>
            <a:r>
              <a:t/>
            </a:r>
            <a:endParaRPr>
              <a:solidFill>
                <a:srgbClr val="FFC8D2"/>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F52"/>
        </a:solidFill>
      </p:bgPr>
    </p:bg>
    <p:spTree>
      <p:nvGrpSpPr>
        <p:cNvPr id="316" name="Shape 316"/>
        <p:cNvGrpSpPr/>
        <p:nvPr/>
      </p:nvGrpSpPr>
      <p:grpSpPr>
        <a:xfrm>
          <a:off x="0" y="0"/>
          <a:ext cx="0" cy="0"/>
          <a:chOff x="0" y="0"/>
          <a:chExt cx="0" cy="0"/>
        </a:xfrm>
      </p:grpSpPr>
      <p:sp>
        <p:nvSpPr>
          <p:cNvPr id="317" name="Google Shape;317;p67"/>
          <p:cNvSpPr/>
          <p:nvPr/>
        </p:nvSpPr>
        <p:spPr>
          <a:xfrm>
            <a:off x="4887667" y="0"/>
            <a:ext cx="4256100" cy="51435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l">
              <a:lnSpc>
                <a:spcPct val="100000"/>
              </a:lnSpc>
              <a:spcBef>
                <a:spcPts val="0"/>
              </a:spcBef>
              <a:spcAft>
                <a:spcPts val="0"/>
              </a:spcAft>
              <a:buNone/>
            </a:pPr>
            <a:r>
              <a:t/>
            </a:r>
            <a:endParaRPr sz="1300">
              <a:solidFill>
                <a:schemeClr val="lt1"/>
              </a:solidFill>
              <a:latin typeface="Arial"/>
              <a:ea typeface="Arial"/>
              <a:cs typeface="Arial"/>
              <a:sym typeface="Arial"/>
            </a:endParaRPr>
          </a:p>
        </p:txBody>
      </p:sp>
      <p:sp>
        <p:nvSpPr>
          <p:cNvPr id="318" name="Google Shape;318;p67"/>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sp>
        <p:nvSpPr>
          <p:cNvPr id="319" name="Google Shape;319;p67"/>
          <p:cNvSpPr/>
          <p:nvPr/>
        </p:nvSpPr>
        <p:spPr>
          <a:xfrm>
            <a:off x="332186" y="1343181"/>
            <a:ext cx="3231300" cy="693300"/>
          </a:xfrm>
          <a:prstGeom prst="rect">
            <a:avLst/>
          </a:prstGeom>
          <a:noFill/>
          <a:ln>
            <a:noFill/>
          </a:ln>
        </p:spPr>
        <p:txBody>
          <a:bodyPr anchorCtr="0" anchor="t" bIns="0" lIns="0" spcFirstLastPara="1" rIns="0" wrap="square" tIns="0">
            <a:noAutofit/>
          </a:bodyPr>
          <a:lstStyle/>
          <a:p>
            <a:pPr indent="0" lvl="0" marL="12700" marR="0" rtl="0" algn="l">
              <a:spcBef>
                <a:spcPts val="1000"/>
              </a:spcBef>
              <a:spcAft>
                <a:spcPts val="1000"/>
              </a:spcAft>
              <a:buNone/>
            </a:pPr>
            <a:r>
              <a:t/>
            </a:r>
            <a:endParaRPr sz="1100"/>
          </a:p>
        </p:txBody>
      </p:sp>
      <p:sp>
        <p:nvSpPr>
          <p:cNvPr id="320" name="Google Shape;320;p67"/>
          <p:cNvSpPr txBox="1"/>
          <p:nvPr/>
        </p:nvSpPr>
        <p:spPr>
          <a:xfrm>
            <a:off x="269800" y="4679025"/>
            <a:ext cx="2628000" cy="400200"/>
          </a:xfrm>
          <a:prstGeom prst="rect">
            <a:avLst/>
          </a:prstGeom>
          <a:solidFill>
            <a:srgbClr val="2F2F5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21" name="Google Shape;321;p67"/>
          <p:cNvPicPr preferRelativeResize="0"/>
          <p:nvPr/>
        </p:nvPicPr>
        <p:blipFill>
          <a:blip r:embed="rId3">
            <a:alphaModFix/>
          </a:blip>
          <a:stretch>
            <a:fillRect/>
          </a:stretch>
        </p:blipFill>
        <p:spPr>
          <a:xfrm>
            <a:off x="4181813" y="393100"/>
            <a:ext cx="1809399" cy="1057651"/>
          </a:xfrm>
          <a:prstGeom prst="rect">
            <a:avLst/>
          </a:prstGeom>
          <a:noFill/>
          <a:ln>
            <a:noFill/>
          </a:ln>
        </p:spPr>
      </p:pic>
      <p:pic>
        <p:nvPicPr>
          <p:cNvPr id="322" name="Google Shape;322;p67"/>
          <p:cNvPicPr preferRelativeResize="0"/>
          <p:nvPr/>
        </p:nvPicPr>
        <p:blipFill>
          <a:blip r:embed="rId4">
            <a:alphaModFix/>
          </a:blip>
          <a:stretch>
            <a:fillRect/>
          </a:stretch>
        </p:blipFill>
        <p:spPr>
          <a:xfrm>
            <a:off x="4181813" y="1540375"/>
            <a:ext cx="1809399" cy="1017787"/>
          </a:xfrm>
          <a:prstGeom prst="rect">
            <a:avLst/>
          </a:prstGeom>
          <a:noFill/>
          <a:ln>
            <a:noFill/>
          </a:ln>
        </p:spPr>
      </p:pic>
      <p:pic>
        <p:nvPicPr>
          <p:cNvPr id="323" name="Google Shape;323;p67"/>
          <p:cNvPicPr preferRelativeResize="0"/>
          <p:nvPr/>
        </p:nvPicPr>
        <p:blipFill>
          <a:blip r:embed="rId5">
            <a:alphaModFix/>
          </a:blip>
          <a:stretch>
            <a:fillRect/>
          </a:stretch>
        </p:blipFill>
        <p:spPr>
          <a:xfrm>
            <a:off x="4181827" y="2647775"/>
            <a:ext cx="1809375" cy="1017773"/>
          </a:xfrm>
          <a:prstGeom prst="rect">
            <a:avLst/>
          </a:prstGeom>
          <a:noFill/>
          <a:ln>
            <a:noFill/>
          </a:ln>
        </p:spPr>
      </p:pic>
      <p:pic>
        <p:nvPicPr>
          <p:cNvPr id="324" name="Google Shape;324;p67"/>
          <p:cNvPicPr preferRelativeResize="0"/>
          <p:nvPr/>
        </p:nvPicPr>
        <p:blipFill rotWithShape="1">
          <a:blip r:embed="rId6">
            <a:alphaModFix/>
          </a:blip>
          <a:srcRect b="-2170" l="1400" r="-1399" t="2170"/>
          <a:stretch/>
        </p:blipFill>
        <p:spPr>
          <a:xfrm>
            <a:off x="4181825" y="3755174"/>
            <a:ext cx="1809378" cy="1017775"/>
          </a:xfrm>
          <a:prstGeom prst="rect">
            <a:avLst/>
          </a:prstGeom>
          <a:noFill/>
          <a:ln>
            <a:noFill/>
          </a:ln>
        </p:spPr>
      </p:pic>
      <p:pic>
        <p:nvPicPr>
          <p:cNvPr id="325" name="Google Shape;325;p67"/>
          <p:cNvPicPr preferRelativeResize="0"/>
          <p:nvPr/>
        </p:nvPicPr>
        <p:blipFill rotWithShape="1">
          <a:blip r:embed="rId7">
            <a:alphaModFix/>
          </a:blip>
          <a:srcRect b="5959" l="-1750" r="1750" t="-5960"/>
          <a:stretch/>
        </p:blipFill>
        <p:spPr>
          <a:xfrm>
            <a:off x="6076750" y="759674"/>
            <a:ext cx="2858601" cy="1690824"/>
          </a:xfrm>
          <a:prstGeom prst="rect">
            <a:avLst/>
          </a:prstGeom>
          <a:noFill/>
          <a:ln>
            <a:noFill/>
          </a:ln>
        </p:spPr>
      </p:pic>
      <p:pic>
        <p:nvPicPr>
          <p:cNvPr id="326" name="Google Shape;326;p67"/>
          <p:cNvPicPr preferRelativeResize="0"/>
          <p:nvPr/>
        </p:nvPicPr>
        <p:blipFill>
          <a:blip r:embed="rId8">
            <a:alphaModFix/>
          </a:blip>
          <a:stretch>
            <a:fillRect/>
          </a:stretch>
        </p:blipFill>
        <p:spPr>
          <a:xfrm>
            <a:off x="6124975" y="2835125"/>
            <a:ext cx="2810376" cy="1580836"/>
          </a:xfrm>
          <a:prstGeom prst="rect">
            <a:avLst/>
          </a:prstGeom>
          <a:noFill/>
          <a:ln>
            <a:noFill/>
          </a:ln>
        </p:spPr>
      </p:pic>
      <p:sp>
        <p:nvSpPr>
          <p:cNvPr id="327" name="Google Shape;327;p67"/>
          <p:cNvSpPr txBox="1"/>
          <p:nvPr/>
        </p:nvSpPr>
        <p:spPr>
          <a:xfrm>
            <a:off x="422250" y="1578050"/>
            <a:ext cx="3100800" cy="18348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 sz="2400">
                <a:solidFill>
                  <a:srgbClr val="FFC8D2"/>
                </a:solidFill>
                <a:latin typeface="Poppins"/>
                <a:ea typeface="Poppins"/>
                <a:cs typeface="Poppins"/>
                <a:sym typeface="Poppins"/>
              </a:rPr>
              <a:t>Do you know how your hobbies and passions are related to jobs in technology? </a:t>
            </a:r>
            <a:endParaRPr sz="2400">
              <a:solidFill>
                <a:srgbClr val="FFC8D2"/>
              </a:solidFill>
              <a:latin typeface="Poppins"/>
              <a:ea typeface="Poppins"/>
              <a:cs typeface="Poppins"/>
              <a:sym typeface="Poppins"/>
            </a:endParaRPr>
          </a:p>
          <a:p>
            <a:pPr indent="0" lvl="0" marL="0" rtl="0" algn="l">
              <a:lnSpc>
                <a:spcPct val="80000"/>
              </a:lnSpc>
              <a:spcBef>
                <a:spcPts val="0"/>
              </a:spcBef>
              <a:spcAft>
                <a:spcPts val="0"/>
              </a:spcAft>
              <a:buNone/>
            </a:pPr>
            <a:r>
              <a:t/>
            </a:r>
            <a:endParaRPr>
              <a:solidFill>
                <a:srgbClr val="FFC8D2"/>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F2F52"/>
        </a:solidFill>
      </p:bgPr>
    </p:bg>
    <p:spTree>
      <p:nvGrpSpPr>
        <p:cNvPr id="331" name="Shape 331"/>
        <p:cNvGrpSpPr/>
        <p:nvPr/>
      </p:nvGrpSpPr>
      <p:grpSpPr>
        <a:xfrm>
          <a:off x="0" y="0"/>
          <a:ext cx="0" cy="0"/>
          <a:chOff x="0" y="0"/>
          <a:chExt cx="0" cy="0"/>
        </a:xfrm>
      </p:grpSpPr>
      <p:sp>
        <p:nvSpPr>
          <p:cNvPr id="332" name="Google Shape;332;p68"/>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200"/>
              <a:buFont typeface="Arial"/>
              <a:buNone/>
            </a:pPr>
            <a:r>
              <a:rPr b="0" lang="en">
                <a:latin typeface="Poppins"/>
                <a:ea typeface="Poppins"/>
                <a:cs typeface="Poppins"/>
                <a:sym typeface="Poppins"/>
              </a:rPr>
              <a:t>Technology for toys and gaming </a:t>
            </a:r>
            <a:endParaRPr b="0">
              <a:latin typeface="Poppins"/>
              <a:ea typeface="Poppins"/>
              <a:cs typeface="Poppins"/>
              <a:sym typeface="Poppins"/>
            </a:endParaRPr>
          </a:p>
        </p:txBody>
      </p:sp>
      <p:pic>
        <p:nvPicPr>
          <p:cNvPr id="333" name="Google Shape;333;p68"/>
          <p:cNvPicPr preferRelativeResize="0"/>
          <p:nvPr/>
        </p:nvPicPr>
        <p:blipFill rotWithShape="1">
          <a:blip r:embed="rId3">
            <a:alphaModFix/>
          </a:blip>
          <a:srcRect b="0" l="0" r="0" t="0"/>
          <a:stretch/>
        </p:blipFill>
        <p:spPr>
          <a:xfrm>
            <a:off x="1156266" y="1103836"/>
            <a:ext cx="2756472" cy="1467039"/>
          </a:xfrm>
          <a:prstGeom prst="rect">
            <a:avLst/>
          </a:prstGeom>
          <a:noFill/>
          <a:ln>
            <a:noFill/>
          </a:ln>
        </p:spPr>
      </p:pic>
      <p:pic>
        <p:nvPicPr>
          <p:cNvPr descr="Friends Official Website | All FurReal Friends Pets, Games and Toys" id="334" name="Google Shape;334;p68"/>
          <p:cNvPicPr preferRelativeResize="0"/>
          <p:nvPr/>
        </p:nvPicPr>
        <p:blipFill rotWithShape="1">
          <a:blip r:embed="rId4">
            <a:alphaModFix/>
          </a:blip>
          <a:srcRect b="0" l="0" r="0" t="0"/>
          <a:stretch/>
        </p:blipFill>
        <p:spPr>
          <a:xfrm>
            <a:off x="1156269" y="2909086"/>
            <a:ext cx="2756471" cy="1476544"/>
          </a:xfrm>
          <a:prstGeom prst="rect">
            <a:avLst/>
          </a:prstGeom>
          <a:noFill/>
          <a:ln>
            <a:noFill/>
          </a:ln>
        </p:spPr>
      </p:pic>
      <p:pic>
        <p:nvPicPr>
          <p:cNvPr descr="esquire" id="335" name="Google Shape;335;p68"/>
          <p:cNvPicPr preferRelativeResize="0"/>
          <p:nvPr/>
        </p:nvPicPr>
        <p:blipFill rotWithShape="1">
          <a:blip r:embed="rId5">
            <a:alphaModFix/>
          </a:blip>
          <a:srcRect b="0" l="0" r="0" t="0"/>
          <a:stretch/>
        </p:blipFill>
        <p:spPr>
          <a:xfrm>
            <a:off x="5169048" y="1103823"/>
            <a:ext cx="2756472" cy="1468802"/>
          </a:xfrm>
          <a:prstGeom prst="rect">
            <a:avLst/>
          </a:prstGeom>
          <a:noFill/>
          <a:ln>
            <a:noFill/>
          </a:ln>
        </p:spPr>
      </p:pic>
      <p:pic>
        <p:nvPicPr>
          <p:cNvPr id="336" name="Google Shape;336;p68"/>
          <p:cNvPicPr preferRelativeResize="0"/>
          <p:nvPr/>
        </p:nvPicPr>
        <p:blipFill>
          <a:blip r:embed="rId6">
            <a:alphaModFix/>
          </a:blip>
          <a:stretch>
            <a:fillRect/>
          </a:stretch>
        </p:blipFill>
        <p:spPr>
          <a:xfrm>
            <a:off x="5150138" y="2909075"/>
            <a:ext cx="2756475" cy="1476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F2F52"/>
        </a:solidFill>
      </p:bgPr>
    </p:bg>
    <p:spTree>
      <p:nvGrpSpPr>
        <p:cNvPr id="340" name="Shape 340"/>
        <p:cNvGrpSpPr/>
        <p:nvPr/>
      </p:nvGrpSpPr>
      <p:grpSpPr>
        <a:xfrm>
          <a:off x="0" y="0"/>
          <a:ext cx="0" cy="0"/>
          <a:chOff x="0" y="0"/>
          <a:chExt cx="0" cy="0"/>
        </a:xfrm>
      </p:grpSpPr>
      <p:sp>
        <p:nvSpPr>
          <p:cNvPr id="341" name="Google Shape;341;p69"/>
          <p:cNvSpPr/>
          <p:nvPr/>
        </p:nvSpPr>
        <p:spPr>
          <a:xfrm>
            <a:off x="675" y="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ctr">
              <a:lnSpc>
                <a:spcPct val="100000"/>
              </a:lnSpc>
              <a:spcBef>
                <a:spcPts val="0"/>
              </a:spcBef>
              <a:spcAft>
                <a:spcPts val="0"/>
              </a:spcAft>
              <a:buNone/>
            </a:pPr>
            <a:r>
              <a:t/>
            </a:r>
            <a:endParaRPr sz="1300">
              <a:solidFill>
                <a:schemeClr val="lt1"/>
              </a:solidFill>
              <a:latin typeface="Arial"/>
              <a:ea typeface="Arial"/>
              <a:cs typeface="Arial"/>
              <a:sym typeface="Arial"/>
            </a:endParaRPr>
          </a:p>
        </p:txBody>
      </p:sp>
      <p:sp>
        <p:nvSpPr>
          <p:cNvPr id="342" name="Google Shape;342;p69"/>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b="0" lang="en">
                <a:solidFill>
                  <a:schemeClr val="dk1"/>
                </a:solidFill>
                <a:latin typeface="Poppins"/>
                <a:ea typeface="Poppins"/>
                <a:cs typeface="Poppins"/>
                <a:sym typeface="Poppins"/>
              </a:rPr>
              <a:t>Careers in technology for toys and gaming   </a:t>
            </a:r>
            <a:endParaRPr b="0">
              <a:solidFill>
                <a:schemeClr val="dk1"/>
              </a:solidFill>
              <a:latin typeface="Poppins"/>
              <a:ea typeface="Poppins"/>
              <a:cs typeface="Poppins"/>
              <a:sym typeface="Poppins"/>
            </a:endParaRPr>
          </a:p>
        </p:txBody>
      </p:sp>
      <p:sp>
        <p:nvSpPr>
          <p:cNvPr id="343" name="Google Shape;343;p69"/>
          <p:cNvSpPr txBox="1"/>
          <p:nvPr>
            <p:ph idx="1" type="body"/>
          </p:nvPr>
        </p:nvSpPr>
        <p:spPr>
          <a:xfrm>
            <a:off x="289450" y="792396"/>
            <a:ext cx="2582400" cy="29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600"/>
              <a:buNone/>
            </a:pPr>
            <a:r>
              <a:rPr b="0" lang="en" sz="1600">
                <a:solidFill>
                  <a:srgbClr val="EC5750"/>
                </a:solidFill>
              </a:rPr>
              <a:t>Toy designer</a:t>
            </a:r>
            <a:endParaRPr>
              <a:solidFill>
                <a:srgbClr val="EC5750"/>
              </a:solidFill>
            </a:endParaRPr>
          </a:p>
        </p:txBody>
      </p:sp>
      <p:sp>
        <p:nvSpPr>
          <p:cNvPr id="344" name="Google Shape;344;p69"/>
          <p:cNvSpPr txBox="1"/>
          <p:nvPr/>
        </p:nvSpPr>
        <p:spPr>
          <a:xfrm>
            <a:off x="3541800" y="2793025"/>
            <a:ext cx="24969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lang="en" sz="1200">
                <a:solidFill>
                  <a:schemeClr val="lt1"/>
                </a:solidFill>
                <a:latin typeface="Poppins"/>
                <a:ea typeface="Poppins"/>
                <a:cs typeface="Poppins"/>
                <a:sym typeface="Poppins"/>
              </a:rPr>
              <a:t>As a game programmer, you could use </a:t>
            </a:r>
            <a:r>
              <a:rPr lang="en" sz="1200">
                <a:solidFill>
                  <a:schemeClr val="lt1"/>
                </a:solidFill>
                <a:latin typeface="Poppins"/>
                <a:ea typeface="Poppins"/>
                <a:cs typeface="Poppins"/>
                <a:sym typeface="Poppins"/>
              </a:rPr>
              <a:t>computers</a:t>
            </a:r>
            <a:r>
              <a:rPr lang="en" sz="1200">
                <a:solidFill>
                  <a:schemeClr val="lt1"/>
                </a:solidFill>
                <a:latin typeface="Poppins"/>
                <a:ea typeface="Poppins"/>
                <a:cs typeface="Poppins"/>
                <a:sym typeface="Poppins"/>
              </a:rPr>
              <a:t> and technology to write the code which makes a game or toy fun to play with. You would be responsible for programming the technology inside the toy so it knows what to do.</a:t>
            </a:r>
            <a:r>
              <a:rPr lang="en" sz="1400">
                <a:solidFill>
                  <a:schemeClr val="lt1"/>
                </a:solidFill>
                <a:latin typeface="Poppins"/>
                <a:ea typeface="Poppins"/>
                <a:cs typeface="Poppins"/>
                <a:sym typeface="Poppins"/>
              </a:rPr>
              <a:t> </a:t>
            </a:r>
            <a:endParaRPr sz="1100">
              <a:latin typeface="Poppins"/>
              <a:ea typeface="Poppins"/>
              <a:cs typeface="Poppins"/>
              <a:sym typeface="Poppins"/>
            </a:endParaRPr>
          </a:p>
        </p:txBody>
      </p:sp>
      <p:sp>
        <p:nvSpPr>
          <p:cNvPr id="345" name="Google Shape;345;p69"/>
          <p:cNvSpPr txBox="1"/>
          <p:nvPr/>
        </p:nvSpPr>
        <p:spPr>
          <a:xfrm>
            <a:off x="3859734" y="756048"/>
            <a:ext cx="2635800" cy="822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1600"/>
              <a:buFont typeface="Arial"/>
              <a:buNone/>
            </a:pPr>
            <a:r>
              <a:rPr b="0" lang="en" sz="1600">
                <a:solidFill>
                  <a:schemeClr val="accent3"/>
                </a:solidFill>
                <a:latin typeface="Arial"/>
                <a:ea typeface="Arial"/>
                <a:cs typeface="Arial"/>
                <a:sym typeface="Arial"/>
              </a:rPr>
              <a:t>Game </a:t>
            </a:r>
            <a:r>
              <a:rPr lang="en" sz="1600">
                <a:solidFill>
                  <a:schemeClr val="accent3"/>
                </a:solidFill>
              </a:rPr>
              <a:t>p</a:t>
            </a:r>
            <a:r>
              <a:rPr b="0" lang="en" sz="1600">
                <a:solidFill>
                  <a:schemeClr val="accent3"/>
                </a:solidFill>
                <a:latin typeface="Arial"/>
                <a:ea typeface="Arial"/>
                <a:cs typeface="Arial"/>
                <a:sym typeface="Arial"/>
              </a:rPr>
              <a:t>rogrammer</a:t>
            </a:r>
            <a:endParaRPr sz="1100"/>
          </a:p>
        </p:txBody>
      </p:sp>
      <p:sp>
        <p:nvSpPr>
          <p:cNvPr id="346" name="Google Shape;346;p69"/>
          <p:cNvSpPr txBox="1"/>
          <p:nvPr/>
        </p:nvSpPr>
        <p:spPr>
          <a:xfrm>
            <a:off x="425872" y="2793025"/>
            <a:ext cx="2372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lang="en" sz="1200">
                <a:solidFill>
                  <a:schemeClr val="lt1"/>
                </a:solidFill>
                <a:latin typeface="Poppins"/>
                <a:ea typeface="Poppins"/>
                <a:cs typeface="Poppins"/>
                <a:sym typeface="Poppins"/>
              </a:rPr>
              <a:t>As a toy designer, you could design the toys of the future. You could investigate how children play with toys, create prototypes and try to design toys which are safe and enjoyable to play with.</a:t>
            </a:r>
            <a:r>
              <a:rPr lang="en" sz="1400">
                <a:solidFill>
                  <a:schemeClr val="lt1"/>
                </a:solidFill>
                <a:latin typeface="Poppins"/>
                <a:ea typeface="Poppins"/>
                <a:cs typeface="Poppins"/>
                <a:sym typeface="Poppins"/>
              </a:rPr>
              <a:t> </a:t>
            </a:r>
            <a:endParaRPr sz="1100">
              <a:latin typeface="Poppins"/>
              <a:ea typeface="Poppins"/>
              <a:cs typeface="Poppins"/>
              <a:sym typeface="Poppins"/>
            </a:endParaRPr>
          </a:p>
        </p:txBody>
      </p:sp>
      <p:pic>
        <p:nvPicPr>
          <p:cNvPr descr="Best tech gifts for kids of all ages for the 2019 holiday season - Business  Insider" id="347" name="Google Shape;347;p69"/>
          <p:cNvPicPr preferRelativeResize="0"/>
          <p:nvPr/>
        </p:nvPicPr>
        <p:blipFill rotWithShape="1">
          <a:blip r:embed="rId3">
            <a:alphaModFix/>
          </a:blip>
          <a:srcRect b="0" l="0" r="0" t="0"/>
          <a:stretch/>
        </p:blipFill>
        <p:spPr>
          <a:xfrm>
            <a:off x="3400825" y="1052000"/>
            <a:ext cx="2496950" cy="1452351"/>
          </a:xfrm>
          <a:prstGeom prst="rect">
            <a:avLst/>
          </a:prstGeom>
          <a:noFill/>
          <a:ln>
            <a:noFill/>
          </a:ln>
        </p:spPr>
      </p:pic>
      <p:pic>
        <p:nvPicPr>
          <p:cNvPr descr="LEGO coding and robotics toys develop STEM skills in early learners -  Business Insider" id="348" name="Google Shape;348;p69"/>
          <p:cNvPicPr preferRelativeResize="0"/>
          <p:nvPr/>
        </p:nvPicPr>
        <p:blipFill rotWithShape="1">
          <a:blip r:embed="rId4">
            <a:alphaModFix/>
          </a:blip>
          <a:srcRect b="0" l="0" r="0" t="0"/>
          <a:stretch/>
        </p:blipFill>
        <p:spPr>
          <a:xfrm>
            <a:off x="332177" y="1052000"/>
            <a:ext cx="2496950" cy="1452350"/>
          </a:xfrm>
          <a:prstGeom prst="rect">
            <a:avLst/>
          </a:prstGeom>
          <a:noFill/>
          <a:ln>
            <a:noFill/>
          </a:ln>
        </p:spPr>
      </p:pic>
      <p:sp>
        <p:nvSpPr>
          <p:cNvPr id="349" name="Google Shape;349;p69"/>
          <p:cNvSpPr txBox="1"/>
          <p:nvPr>
            <p:ph idx="1" type="body"/>
          </p:nvPr>
        </p:nvSpPr>
        <p:spPr>
          <a:xfrm>
            <a:off x="6426750" y="756046"/>
            <a:ext cx="2582400" cy="29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600"/>
              <a:buNone/>
            </a:pPr>
            <a:r>
              <a:rPr b="0" lang="en" sz="1600">
                <a:solidFill>
                  <a:srgbClr val="EC5750"/>
                </a:solidFill>
              </a:rPr>
              <a:t>Videogame designer</a:t>
            </a:r>
            <a:r>
              <a:rPr b="0" lang="en" sz="1600">
                <a:solidFill>
                  <a:srgbClr val="2F2F52"/>
                </a:solidFill>
              </a:rPr>
              <a:t> </a:t>
            </a:r>
            <a:endParaRPr>
              <a:solidFill>
                <a:srgbClr val="2F2F52"/>
              </a:solidFill>
            </a:endParaRPr>
          </a:p>
        </p:txBody>
      </p:sp>
      <p:pic>
        <p:nvPicPr>
          <p:cNvPr id="350" name="Google Shape;350;p69"/>
          <p:cNvPicPr preferRelativeResize="0"/>
          <p:nvPr/>
        </p:nvPicPr>
        <p:blipFill>
          <a:blip r:embed="rId5">
            <a:alphaModFix/>
          </a:blip>
          <a:stretch>
            <a:fillRect/>
          </a:stretch>
        </p:blipFill>
        <p:spPr>
          <a:xfrm>
            <a:off x="6426750" y="1052000"/>
            <a:ext cx="2496949" cy="1452351"/>
          </a:xfrm>
          <a:prstGeom prst="rect">
            <a:avLst/>
          </a:prstGeom>
          <a:noFill/>
          <a:ln>
            <a:noFill/>
          </a:ln>
        </p:spPr>
      </p:pic>
      <p:sp>
        <p:nvSpPr>
          <p:cNvPr id="351" name="Google Shape;351;p69"/>
          <p:cNvSpPr txBox="1"/>
          <p:nvPr/>
        </p:nvSpPr>
        <p:spPr>
          <a:xfrm>
            <a:off x="6469500" y="2826225"/>
            <a:ext cx="24969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lang="en" sz="1200">
                <a:solidFill>
                  <a:schemeClr val="lt1"/>
                </a:solidFill>
                <a:latin typeface="Poppins"/>
                <a:ea typeface="Poppins"/>
                <a:cs typeface="Poppins"/>
                <a:sym typeface="Poppins"/>
              </a:rPr>
              <a:t>As a videogame designer, you could be an artist who draws and creates what the game will look like, or you could be a programmer writing the code which tells the game how to work and you could even be a tester to check the game works properly. </a:t>
            </a:r>
            <a:endParaRPr sz="11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F52"/>
        </a:solidFill>
      </p:bgPr>
    </p:bg>
    <p:spTree>
      <p:nvGrpSpPr>
        <p:cNvPr id="355" name="Shape 355"/>
        <p:cNvGrpSpPr/>
        <p:nvPr/>
      </p:nvGrpSpPr>
      <p:grpSpPr>
        <a:xfrm>
          <a:off x="0" y="0"/>
          <a:ext cx="0" cy="0"/>
          <a:chOff x="0" y="0"/>
          <a:chExt cx="0" cy="0"/>
        </a:xfrm>
      </p:grpSpPr>
      <p:sp>
        <p:nvSpPr>
          <p:cNvPr id="356" name="Google Shape;356;p70"/>
          <p:cNvSpPr/>
          <p:nvPr/>
        </p:nvSpPr>
        <p:spPr>
          <a:xfrm>
            <a:off x="4887667" y="0"/>
            <a:ext cx="4256100" cy="5143500"/>
          </a:xfrm>
          <a:prstGeom prst="rect">
            <a:avLst/>
          </a:prstGeom>
          <a:solidFill>
            <a:schemeClr val="lt1"/>
          </a:solidFill>
          <a:ln>
            <a:noFill/>
          </a:ln>
        </p:spPr>
        <p:txBody>
          <a:bodyPr anchorCtr="0" anchor="ctr" bIns="36425" lIns="72850" spcFirstLastPara="1" rIns="72850" wrap="square" tIns="36425">
            <a:noAutofit/>
          </a:bodyPr>
          <a:lstStyle/>
          <a:p>
            <a:pPr indent="0" lvl="0" marL="0" marR="0" rtl="0" algn="l">
              <a:lnSpc>
                <a:spcPct val="100000"/>
              </a:lnSpc>
              <a:spcBef>
                <a:spcPts val="0"/>
              </a:spcBef>
              <a:spcAft>
                <a:spcPts val="0"/>
              </a:spcAft>
              <a:buNone/>
            </a:pPr>
            <a:r>
              <a:t/>
            </a:r>
            <a:endParaRPr sz="1300">
              <a:solidFill>
                <a:schemeClr val="lt1"/>
              </a:solidFill>
              <a:latin typeface="Arial"/>
              <a:ea typeface="Arial"/>
              <a:cs typeface="Arial"/>
              <a:sym typeface="Arial"/>
            </a:endParaRPr>
          </a:p>
        </p:txBody>
      </p:sp>
      <p:sp>
        <p:nvSpPr>
          <p:cNvPr id="357" name="Google Shape;357;p70"/>
          <p:cNvSpPr txBox="1"/>
          <p:nvPr>
            <p:ph type="title"/>
          </p:nvPr>
        </p:nvSpPr>
        <p:spPr>
          <a:xfrm>
            <a:off x="332171" y="248400"/>
            <a:ext cx="4499400" cy="612300"/>
          </a:xfrm>
          <a:prstGeom prst="rect">
            <a:avLst/>
          </a:prstGeom>
          <a:noFill/>
          <a:ln>
            <a:noFill/>
          </a:ln>
        </p:spPr>
        <p:txBody>
          <a:bodyPr anchorCtr="0" anchor="t" bIns="0" lIns="0" spcFirstLastPara="1" rIns="0" wrap="square" tIns="0">
            <a:normAutofit fontScale="90000"/>
          </a:bodyPr>
          <a:lstStyle/>
          <a:p>
            <a:pPr indent="0" lvl="0" marL="0" rtl="0" algn="l">
              <a:lnSpc>
                <a:spcPct val="100000"/>
              </a:lnSpc>
              <a:spcBef>
                <a:spcPts val="0"/>
              </a:spcBef>
              <a:spcAft>
                <a:spcPts val="0"/>
              </a:spcAft>
              <a:buClr>
                <a:schemeClr val="lt1"/>
              </a:buClr>
              <a:buSzPct val="100000"/>
              <a:buFont typeface="Arial"/>
              <a:buNone/>
            </a:pPr>
            <a:r>
              <a:rPr b="0" lang="en">
                <a:latin typeface="Poppins"/>
                <a:ea typeface="Poppins"/>
                <a:cs typeface="Poppins"/>
                <a:sym typeface="Poppins"/>
              </a:rPr>
              <a:t>Technology for movies and the theatre</a:t>
            </a:r>
            <a:r>
              <a:rPr lang="en"/>
              <a:t> </a:t>
            </a:r>
            <a:endParaRPr/>
          </a:p>
        </p:txBody>
      </p:sp>
      <p:sp>
        <p:nvSpPr>
          <p:cNvPr id="358" name="Google Shape;358;p70"/>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sp>
        <p:nvSpPr>
          <p:cNvPr id="359" name="Google Shape;359;p70"/>
          <p:cNvSpPr txBox="1"/>
          <p:nvPr/>
        </p:nvSpPr>
        <p:spPr>
          <a:xfrm>
            <a:off x="269800" y="4679025"/>
            <a:ext cx="2628000" cy="400200"/>
          </a:xfrm>
          <a:prstGeom prst="rect">
            <a:avLst/>
          </a:prstGeom>
          <a:solidFill>
            <a:srgbClr val="2F2F5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60" name="Google Shape;360;p70"/>
          <p:cNvPicPr preferRelativeResize="0"/>
          <p:nvPr/>
        </p:nvPicPr>
        <p:blipFill>
          <a:blip r:embed="rId3">
            <a:alphaModFix/>
          </a:blip>
          <a:stretch>
            <a:fillRect/>
          </a:stretch>
        </p:blipFill>
        <p:spPr>
          <a:xfrm>
            <a:off x="575575" y="1322075"/>
            <a:ext cx="3741725" cy="2499350"/>
          </a:xfrm>
          <a:prstGeom prst="rect">
            <a:avLst/>
          </a:prstGeom>
          <a:noFill/>
          <a:ln>
            <a:noFill/>
          </a:ln>
        </p:spPr>
      </p:pic>
      <p:pic>
        <p:nvPicPr>
          <p:cNvPr descr="Special Effects Hire — Imagine Theatre" id="361" name="Google Shape;361;p70"/>
          <p:cNvPicPr preferRelativeResize="0"/>
          <p:nvPr/>
        </p:nvPicPr>
        <p:blipFill rotWithShape="1">
          <a:blip r:embed="rId4">
            <a:alphaModFix/>
          </a:blip>
          <a:srcRect b="0" l="0" r="0" t="0"/>
          <a:stretch/>
        </p:blipFill>
        <p:spPr>
          <a:xfrm>
            <a:off x="5198862" y="419712"/>
            <a:ext cx="3633724" cy="2043975"/>
          </a:xfrm>
          <a:prstGeom prst="rect">
            <a:avLst/>
          </a:prstGeom>
          <a:noFill/>
          <a:ln>
            <a:noFill/>
          </a:ln>
        </p:spPr>
      </p:pic>
      <p:pic>
        <p:nvPicPr>
          <p:cNvPr id="362" name="Google Shape;362;p70"/>
          <p:cNvPicPr preferRelativeResize="0"/>
          <p:nvPr/>
        </p:nvPicPr>
        <p:blipFill>
          <a:blip r:embed="rId5">
            <a:alphaModFix/>
          </a:blip>
          <a:stretch>
            <a:fillRect/>
          </a:stretch>
        </p:blipFill>
        <p:spPr>
          <a:xfrm>
            <a:off x="5198875" y="2704750"/>
            <a:ext cx="3633725" cy="20439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2F2F52"/>
        </a:solidFill>
      </p:bgPr>
    </p:bg>
    <p:spTree>
      <p:nvGrpSpPr>
        <p:cNvPr id="366" name="Shape 366"/>
        <p:cNvGrpSpPr/>
        <p:nvPr/>
      </p:nvGrpSpPr>
      <p:grpSpPr>
        <a:xfrm>
          <a:off x="0" y="0"/>
          <a:ext cx="0" cy="0"/>
          <a:chOff x="0" y="0"/>
          <a:chExt cx="0" cy="0"/>
        </a:xfrm>
      </p:grpSpPr>
      <p:sp>
        <p:nvSpPr>
          <p:cNvPr id="367" name="Google Shape;367;p71"/>
          <p:cNvSpPr/>
          <p:nvPr/>
        </p:nvSpPr>
        <p:spPr>
          <a:xfrm>
            <a:off x="675" y="5"/>
            <a:ext cx="9144000" cy="2677200"/>
          </a:xfrm>
          <a:prstGeom prst="rect">
            <a:avLst/>
          </a:prstGeom>
          <a:solidFill>
            <a:schemeClr val="lt1"/>
          </a:solidFill>
          <a:ln>
            <a:noFill/>
          </a:ln>
        </p:spPr>
        <p:txBody>
          <a:bodyPr anchorCtr="0" anchor="ctr" bIns="36425" lIns="72850" spcFirstLastPara="1" rIns="72850" wrap="square" tIns="36425">
            <a:noAutofit/>
          </a:bodyPr>
          <a:lstStyle/>
          <a:p>
            <a:pPr indent="0" lvl="0" marL="0" rtl="0" algn="l">
              <a:spcBef>
                <a:spcPts val="0"/>
              </a:spcBef>
              <a:spcAft>
                <a:spcPts val="0"/>
              </a:spcAft>
              <a:buClr>
                <a:schemeClr val="accent3"/>
              </a:buClr>
              <a:buSzPts val="1600"/>
              <a:buFont typeface="Arial"/>
              <a:buNone/>
            </a:pPr>
            <a:r>
              <a:t/>
            </a:r>
            <a:endParaRPr sz="1300">
              <a:solidFill>
                <a:schemeClr val="lt1"/>
              </a:solidFill>
              <a:latin typeface="Arial"/>
              <a:ea typeface="Arial"/>
              <a:cs typeface="Arial"/>
              <a:sym typeface="Arial"/>
            </a:endParaRPr>
          </a:p>
        </p:txBody>
      </p:sp>
      <p:sp>
        <p:nvSpPr>
          <p:cNvPr id="368" name="Google Shape;368;p71"/>
          <p:cNvSpPr txBox="1"/>
          <p:nvPr>
            <p:ph type="title"/>
          </p:nvPr>
        </p:nvSpPr>
        <p:spPr>
          <a:xfrm>
            <a:off x="284096" y="169016"/>
            <a:ext cx="7252200" cy="416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200"/>
              <a:buFont typeface="Arial"/>
              <a:buNone/>
            </a:pPr>
            <a:r>
              <a:rPr b="0" lang="en">
                <a:solidFill>
                  <a:schemeClr val="dk1"/>
                </a:solidFill>
                <a:latin typeface="Poppins"/>
                <a:ea typeface="Poppins"/>
                <a:cs typeface="Poppins"/>
                <a:sym typeface="Poppins"/>
              </a:rPr>
              <a:t>Careers in technology for movies and the theatre    </a:t>
            </a:r>
            <a:endParaRPr b="0">
              <a:solidFill>
                <a:schemeClr val="dk1"/>
              </a:solidFill>
              <a:latin typeface="Poppins"/>
              <a:ea typeface="Poppins"/>
              <a:cs typeface="Poppins"/>
              <a:sym typeface="Poppins"/>
            </a:endParaRPr>
          </a:p>
        </p:txBody>
      </p:sp>
      <p:sp>
        <p:nvSpPr>
          <p:cNvPr id="369" name="Google Shape;369;p71"/>
          <p:cNvSpPr txBox="1"/>
          <p:nvPr/>
        </p:nvSpPr>
        <p:spPr>
          <a:xfrm>
            <a:off x="332650" y="2826225"/>
            <a:ext cx="24969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lang="en" sz="1200">
                <a:solidFill>
                  <a:schemeClr val="lt1"/>
                </a:solidFill>
                <a:latin typeface="Poppins"/>
                <a:ea typeface="Poppins"/>
                <a:cs typeface="Poppins"/>
                <a:sym typeface="Poppins"/>
              </a:rPr>
              <a:t>As a special effects artist, you could use technology to create things like controlled explosions, rain and robotic </a:t>
            </a:r>
            <a:r>
              <a:rPr lang="en" sz="1200">
                <a:solidFill>
                  <a:schemeClr val="lt1"/>
                </a:solidFill>
                <a:latin typeface="Poppins"/>
                <a:ea typeface="Poppins"/>
                <a:cs typeface="Poppins"/>
                <a:sym typeface="Poppins"/>
              </a:rPr>
              <a:t>characters</a:t>
            </a:r>
            <a:r>
              <a:rPr lang="en" sz="1200">
                <a:solidFill>
                  <a:schemeClr val="lt1"/>
                </a:solidFill>
                <a:latin typeface="Poppins"/>
                <a:ea typeface="Poppins"/>
                <a:cs typeface="Poppins"/>
                <a:sym typeface="Poppins"/>
              </a:rPr>
              <a:t>. This would be on movie sets or actually at the </a:t>
            </a:r>
            <a:r>
              <a:rPr lang="en" sz="1200">
                <a:solidFill>
                  <a:schemeClr val="lt1"/>
                </a:solidFill>
                <a:latin typeface="Poppins"/>
                <a:ea typeface="Poppins"/>
                <a:cs typeface="Poppins"/>
                <a:sym typeface="Poppins"/>
              </a:rPr>
              <a:t>theatre</a:t>
            </a:r>
            <a:r>
              <a:rPr lang="en" sz="1200">
                <a:solidFill>
                  <a:schemeClr val="lt1"/>
                </a:solidFill>
                <a:latin typeface="Poppins"/>
                <a:ea typeface="Poppins"/>
                <a:cs typeface="Poppins"/>
                <a:sym typeface="Poppins"/>
              </a:rPr>
              <a:t>. </a:t>
            </a:r>
            <a:endParaRPr sz="1100">
              <a:latin typeface="Poppins"/>
              <a:ea typeface="Poppins"/>
              <a:cs typeface="Poppins"/>
              <a:sym typeface="Poppins"/>
            </a:endParaRPr>
          </a:p>
        </p:txBody>
      </p:sp>
      <p:sp>
        <p:nvSpPr>
          <p:cNvPr id="370" name="Google Shape;370;p71"/>
          <p:cNvSpPr txBox="1"/>
          <p:nvPr/>
        </p:nvSpPr>
        <p:spPr>
          <a:xfrm>
            <a:off x="3772300" y="756050"/>
            <a:ext cx="1869600" cy="290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3"/>
              </a:buClr>
              <a:buSzPts val="1600"/>
              <a:buFont typeface="Arial"/>
              <a:buNone/>
            </a:pPr>
            <a:r>
              <a:rPr lang="en" sz="1600">
                <a:solidFill>
                  <a:schemeClr val="accent3"/>
                </a:solidFill>
                <a:latin typeface="Poppins"/>
                <a:ea typeface="Poppins"/>
                <a:cs typeface="Poppins"/>
                <a:sym typeface="Poppins"/>
              </a:rPr>
              <a:t>Visual effects Artist</a:t>
            </a:r>
            <a:r>
              <a:rPr lang="en" sz="1600">
                <a:solidFill>
                  <a:schemeClr val="accent3"/>
                </a:solidFill>
              </a:rPr>
              <a:t> </a:t>
            </a:r>
            <a:endParaRPr/>
          </a:p>
          <a:p>
            <a:pPr indent="0" lvl="0" marL="0" marR="0" rtl="0" algn="l">
              <a:lnSpc>
                <a:spcPct val="100000"/>
              </a:lnSpc>
              <a:spcBef>
                <a:spcPts val="0"/>
              </a:spcBef>
              <a:spcAft>
                <a:spcPts val="0"/>
              </a:spcAft>
              <a:buClr>
                <a:schemeClr val="accent3"/>
              </a:buClr>
              <a:buSzPts val="1600"/>
              <a:buFont typeface="Arial"/>
              <a:buNone/>
            </a:pPr>
            <a:r>
              <a:t/>
            </a:r>
            <a:endParaRPr sz="1600">
              <a:solidFill>
                <a:schemeClr val="accent3"/>
              </a:solidFill>
            </a:endParaRPr>
          </a:p>
        </p:txBody>
      </p:sp>
      <p:sp>
        <p:nvSpPr>
          <p:cNvPr id="371" name="Google Shape;371;p71"/>
          <p:cNvSpPr txBox="1"/>
          <p:nvPr/>
        </p:nvSpPr>
        <p:spPr>
          <a:xfrm>
            <a:off x="3386472" y="2826225"/>
            <a:ext cx="23724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lang="en" sz="1200">
                <a:solidFill>
                  <a:schemeClr val="lt1"/>
                </a:solidFill>
                <a:latin typeface="Poppins"/>
                <a:ea typeface="Poppins"/>
                <a:cs typeface="Poppins"/>
                <a:sym typeface="Poppins"/>
              </a:rPr>
              <a:t>As a visual effects artists, you would use </a:t>
            </a:r>
            <a:r>
              <a:rPr lang="en" sz="1200">
                <a:solidFill>
                  <a:schemeClr val="lt1"/>
                </a:solidFill>
                <a:latin typeface="Poppins"/>
                <a:ea typeface="Poppins"/>
                <a:cs typeface="Poppins"/>
                <a:sym typeface="Poppins"/>
              </a:rPr>
              <a:t>clever</a:t>
            </a:r>
            <a:r>
              <a:rPr lang="en" sz="1200">
                <a:solidFill>
                  <a:schemeClr val="lt1"/>
                </a:solidFill>
                <a:latin typeface="Poppins"/>
                <a:ea typeface="Poppins"/>
                <a:cs typeface="Poppins"/>
                <a:sym typeface="Poppins"/>
              </a:rPr>
              <a:t> programmes on </a:t>
            </a:r>
            <a:r>
              <a:rPr lang="en" sz="1200">
                <a:solidFill>
                  <a:schemeClr val="lt1"/>
                </a:solidFill>
                <a:latin typeface="Poppins"/>
                <a:ea typeface="Poppins"/>
                <a:cs typeface="Poppins"/>
                <a:sym typeface="Poppins"/>
              </a:rPr>
              <a:t>the</a:t>
            </a:r>
            <a:r>
              <a:rPr lang="en" sz="1200">
                <a:solidFill>
                  <a:schemeClr val="lt1"/>
                </a:solidFill>
                <a:latin typeface="Poppins"/>
                <a:ea typeface="Poppins"/>
                <a:cs typeface="Poppins"/>
                <a:sym typeface="Poppins"/>
              </a:rPr>
              <a:t> </a:t>
            </a:r>
            <a:r>
              <a:rPr lang="en" sz="1200">
                <a:solidFill>
                  <a:schemeClr val="lt1"/>
                </a:solidFill>
                <a:latin typeface="Poppins"/>
                <a:ea typeface="Poppins"/>
                <a:cs typeface="Poppins"/>
                <a:sym typeface="Poppins"/>
              </a:rPr>
              <a:t>computer</a:t>
            </a:r>
            <a:r>
              <a:rPr lang="en" sz="1200">
                <a:solidFill>
                  <a:schemeClr val="lt1"/>
                </a:solidFill>
                <a:latin typeface="Poppins"/>
                <a:ea typeface="Poppins"/>
                <a:cs typeface="Poppins"/>
                <a:sym typeface="Poppins"/>
              </a:rPr>
              <a:t> to add visual </a:t>
            </a:r>
            <a:r>
              <a:rPr lang="en" sz="1200">
                <a:solidFill>
                  <a:schemeClr val="lt1"/>
                </a:solidFill>
                <a:latin typeface="Poppins"/>
                <a:ea typeface="Poppins"/>
                <a:cs typeface="Poppins"/>
                <a:sym typeface="Poppins"/>
              </a:rPr>
              <a:t>effects, on top of and around the live actors after they have been filmed. </a:t>
            </a:r>
            <a:endParaRPr sz="1100">
              <a:latin typeface="Poppins"/>
              <a:ea typeface="Poppins"/>
              <a:cs typeface="Poppins"/>
              <a:sym typeface="Poppins"/>
            </a:endParaRPr>
          </a:p>
        </p:txBody>
      </p:sp>
      <p:sp>
        <p:nvSpPr>
          <p:cNvPr id="372" name="Google Shape;372;p71"/>
          <p:cNvSpPr txBox="1"/>
          <p:nvPr>
            <p:ph idx="1" type="body"/>
          </p:nvPr>
        </p:nvSpPr>
        <p:spPr>
          <a:xfrm>
            <a:off x="6426750" y="756046"/>
            <a:ext cx="2582400" cy="290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600"/>
              <a:buNone/>
            </a:pPr>
            <a:r>
              <a:rPr b="0" lang="en" sz="1600">
                <a:solidFill>
                  <a:srgbClr val="EC5750"/>
                </a:solidFill>
                <a:latin typeface="Poppins"/>
                <a:ea typeface="Poppins"/>
                <a:cs typeface="Poppins"/>
                <a:sym typeface="Poppins"/>
              </a:rPr>
              <a:t>Animator </a:t>
            </a:r>
            <a:r>
              <a:rPr b="0" lang="en" sz="1600">
                <a:solidFill>
                  <a:srgbClr val="2F2F52"/>
                </a:solidFill>
                <a:latin typeface="Poppins"/>
                <a:ea typeface="Poppins"/>
                <a:cs typeface="Poppins"/>
                <a:sym typeface="Poppins"/>
              </a:rPr>
              <a:t> </a:t>
            </a:r>
            <a:endParaRPr>
              <a:solidFill>
                <a:srgbClr val="2F2F52"/>
              </a:solidFill>
              <a:latin typeface="Poppins"/>
              <a:ea typeface="Poppins"/>
              <a:cs typeface="Poppins"/>
              <a:sym typeface="Poppins"/>
            </a:endParaRPr>
          </a:p>
        </p:txBody>
      </p:sp>
      <p:sp>
        <p:nvSpPr>
          <p:cNvPr id="373" name="Google Shape;373;p71"/>
          <p:cNvSpPr txBox="1"/>
          <p:nvPr/>
        </p:nvSpPr>
        <p:spPr>
          <a:xfrm>
            <a:off x="6469500" y="2826225"/>
            <a:ext cx="2496900" cy="101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1400"/>
              <a:buFont typeface="Arial"/>
              <a:buNone/>
            </a:pPr>
            <a:r>
              <a:rPr lang="en" sz="1200">
                <a:solidFill>
                  <a:schemeClr val="lt1"/>
                </a:solidFill>
                <a:latin typeface="Poppins"/>
                <a:ea typeface="Poppins"/>
                <a:cs typeface="Poppins"/>
                <a:sym typeface="Poppins"/>
              </a:rPr>
              <a:t>As a animator, you could use your </a:t>
            </a:r>
            <a:r>
              <a:rPr lang="en" sz="1200">
                <a:solidFill>
                  <a:schemeClr val="lt1"/>
                </a:solidFill>
                <a:latin typeface="Poppins"/>
                <a:ea typeface="Poppins"/>
                <a:cs typeface="Poppins"/>
                <a:sym typeface="Poppins"/>
              </a:rPr>
              <a:t>artistic</a:t>
            </a:r>
            <a:r>
              <a:rPr lang="en" sz="1200">
                <a:solidFill>
                  <a:schemeClr val="lt1"/>
                </a:solidFill>
                <a:latin typeface="Poppins"/>
                <a:ea typeface="Poppins"/>
                <a:cs typeface="Poppins"/>
                <a:sym typeface="Poppins"/>
              </a:rPr>
              <a:t> skills to draw </a:t>
            </a:r>
            <a:r>
              <a:rPr lang="en" sz="1200">
                <a:solidFill>
                  <a:schemeClr val="lt1"/>
                </a:solidFill>
                <a:latin typeface="Poppins"/>
                <a:ea typeface="Poppins"/>
                <a:cs typeface="Poppins"/>
                <a:sym typeface="Poppins"/>
              </a:rPr>
              <a:t>characters</a:t>
            </a:r>
            <a:r>
              <a:rPr lang="en" sz="1200">
                <a:solidFill>
                  <a:schemeClr val="lt1"/>
                </a:solidFill>
                <a:latin typeface="Poppins"/>
                <a:ea typeface="Poppins"/>
                <a:cs typeface="Poppins"/>
                <a:sym typeface="Poppins"/>
              </a:rPr>
              <a:t> and settings for </a:t>
            </a:r>
            <a:r>
              <a:rPr lang="en" sz="1200">
                <a:solidFill>
                  <a:schemeClr val="lt1"/>
                </a:solidFill>
                <a:latin typeface="Poppins"/>
                <a:ea typeface="Poppins"/>
                <a:cs typeface="Poppins"/>
                <a:sym typeface="Poppins"/>
              </a:rPr>
              <a:t>the</a:t>
            </a:r>
            <a:r>
              <a:rPr lang="en" sz="1200">
                <a:solidFill>
                  <a:schemeClr val="lt1"/>
                </a:solidFill>
                <a:latin typeface="Poppins"/>
                <a:ea typeface="Poppins"/>
                <a:cs typeface="Poppins"/>
                <a:sym typeface="Poppins"/>
              </a:rPr>
              <a:t> movies of </a:t>
            </a:r>
            <a:r>
              <a:rPr lang="en" sz="1200">
                <a:solidFill>
                  <a:schemeClr val="lt1"/>
                </a:solidFill>
                <a:latin typeface="Poppins"/>
                <a:ea typeface="Poppins"/>
                <a:cs typeface="Poppins"/>
                <a:sym typeface="Poppins"/>
              </a:rPr>
              <a:t>the</a:t>
            </a:r>
            <a:r>
              <a:rPr lang="en" sz="1200">
                <a:solidFill>
                  <a:schemeClr val="lt1"/>
                </a:solidFill>
                <a:latin typeface="Poppins"/>
                <a:ea typeface="Poppins"/>
                <a:cs typeface="Poppins"/>
                <a:sym typeface="Poppins"/>
              </a:rPr>
              <a:t> future. You could </a:t>
            </a:r>
            <a:r>
              <a:rPr lang="en" sz="1200">
                <a:solidFill>
                  <a:schemeClr val="lt1"/>
                </a:solidFill>
                <a:latin typeface="Poppins"/>
                <a:ea typeface="Poppins"/>
                <a:cs typeface="Poppins"/>
                <a:sym typeface="Poppins"/>
              </a:rPr>
              <a:t>then</a:t>
            </a:r>
            <a:r>
              <a:rPr lang="en" sz="1200">
                <a:solidFill>
                  <a:schemeClr val="lt1"/>
                </a:solidFill>
                <a:latin typeface="Poppins"/>
                <a:ea typeface="Poppins"/>
                <a:cs typeface="Poppins"/>
                <a:sym typeface="Poppins"/>
              </a:rPr>
              <a:t> use technology to make these </a:t>
            </a:r>
            <a:r>
              <a:rPr lang="en" sz="1200">
                <a:solidFill>
                  <a:schemeClr val="lt1"/>
                </a:solidFill>
                <a:latin typeface="Poppins"/>
                <a:ea typeface="Poppins"/>
                <a:cs typeface="Poppins"/>
                <a:sym typeface="Poppins"/>
              </a:rPr>
              <a:t>characters speak and move. </a:t>
            </a:r>
            <a:endParaRPr sz="1100">
              <a:latin typeface="Poppins"/>
              <a:ea typeface="Poppins"/>
              <a:cs typeface="Poppins"/>
              <a:sym typeface="Poppins"/>
            </a:endParaRPr>
          </a:p>
        </p:txBody>
      </p:sp>
      <p:sp>
        <p:nvSpPr>
          <p:cNvPr id="374" name="Google Shape;374;p71"/>
          <p:cNvSpPr txBox="1"/>
          <p:nvPr/>
        </p:nvSpPr>
        <p:spPr>
          <a:xfrm>
            <a:off x="384809" y="756048"/>
            <a:ext cx="2635800" cy="822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3"/>
              </a:buClr>
              <a:buSzPts val="1600"/>
              <a:buFont typeface="Arial"/>
              <a:buNone/>
            </a:pPr>
            <a:r>
              <a:rPr lang="en" sz="1600">
                <a:solidFill>
                  <a:schemeClr val="accent3"/>
                </a:solidFill>
                <a:latin typeface="Poppins"/>
                <a:ea typeface="Poppins"/>
                <a:cs typeface="Poppins"/>
                <a:sym typeface="Poppins"/>
              </a:rPr>
              <a:t>Special effects artist </a:t>
            </a:r>
            <a:endParaRPr>
              <a:latin typeface="Poppins"/>
              <a:ea typeface="Poppins"/>
              <a:cs typeface="Poppins"/>
              <a:sym typeface="Poppins"/>
            </a:endParaRPr>
          </a:p>
          <a:p>
            <a:pPr indent="0" lvl="0" marL="0" marR="0" rtl="0" algn="l">
              <a:lnSpc>
                <a:spcPct val="100000"/>
              </a:lnSpc>
              <a:spcBef>
                <a:spcPts val="0"/>
              </a:spcBef>
              <a:spcAft>
                <a:spcPts val="0"/>
              </a:spcAft>
              <a:buClr>
                <a:schemeClr val="accent3"/>
              </a:buClr>
              <a:buSzPts val="1600"/>
              <a:buFont typeface="Arial"/>
              <a:buNone/>
            </a:pPr>
            <a:r>
              <a:t/>
            </a:r>
            <a:endParaRPr sz="1600">
              <a:solidFill>
                <a:schemeClr val="accent3"/>
              </a:solidFill>
            </a:endParaRPr>
          </a:p>
        </p:txBody>
      </p:sp>
      <p:pic>
        <p:nvPicPr>
          <p:cNvPr id="375" name="Google Shape;375;p71"/>
          <p:cNvPicPr preferRelativeResize="0"/>
          <p:nvPr/>
        </p:nvPicPr>
        <p:blipFill>
          <a:blip r:embed="rId3">
            <a:alphaModFix/>
          </a:blip>
          <a:stretch>
            <a:fillRect/>
          </a:stretch>
        </p:blipFill>
        <p:spPr>
          <a:xfrm>
            <a:off x="232425" y="1046163"/>
            <a:ext cx="2372400" cy="1553150"/>
          </a:xfrm>
          <a:prstGeom prst="rect">
            <a:avLst/>
          </a:prstGeom>
          <a:noFill/>
          <a:ln>
            <a:noFill/>
          </a:ln>
        </p:spPr>
      </p:pic>
      <p:pic>
        <p:nvPicPr>
          <p:cNvPr id="376" name="Google Shape;376;p71"/>
          <p:cNvPicPr preferRelativeResize="0"/>
          <p:nvPr/>
        </p:nvPicPr>
        <p:blipFill>
          <a:blip r:embed="rId4">
            <a:alphaModFix/>
          </a:blip>
          <a:stretch>
            <a:fillRect/>
          </a:stretch>
        </p:blipFill>
        <p:spPr>
          <a:xfrm>
            <a:off x="6594000" y="1046162"/>
            <a:ext cx="2372400" cy="1553150"/>
          </a:xfrm>
          <a:prstGeom prst="rect">
            <a:avLst/>
          </a:prstGeom>
          <a:noFill/>
          <a:ln>
            <a:noFill/>
          </a:ln>
        </p:spPr>
      </p:pic>
      <p:pic>
        <p:nvPicPr>
          <p:cNvPr id="377" name="Google Shape;377;p71"/>
          <p:cNvPicPr preferRelativeResize="0"/>
          <p:nvPr/>
        </p:nvPicPr>
        <p:blipFill>
          <a:blip r:embed="rId5">
            <a:alphaModFix/>
          </a:blip>
          <a:stretch>
            <a:fillRect/>
          </a:stretch>
        </p:blipFill>
        <p:spPr>
          <a:xfrm>
            <a:off x="3381800" y="1032249"/>
            <a:ext cx="2381750" cy="1580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F2F52"/>
        </a:solidFill>
      </p:bgPr>
    </p:bg>
    <p:spTree>
      <p:nvGrpSpPr>
        <p:cNvPr id="381" name="Shape 381"/>
        <p:cNvGrpSpPr/>
        <p:nvPr/>
      </p:nvGrpSpPr>
      <p:grpSpPr>
        <a:xfrm>
          <a:off x="0" y="0"/>
          <a:ext cx="0" cy="0"/>
          <a:chOff x="0" y="0"/>
          <a:chExt cx="0" cy="0"/>
        </a:xfrm>
      </p:grpSpPr>
      <p:sp>
        <p:nvSpPr>
          <p:cNvPr id="382" name="Google Shape;382;p72"/>
          <p:cNvSpPr txBox="1"/>
          <p:nvPr>
            <p:ph idx="12" type="sldNum"/>
          </p:nvPr>
        </p:nvSpPr>
        <p:spPr>
          <a:xfrm>
            <a:off x="8495359" y="4800600"/>
            <a:ext cx="316500" cy="1029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solidFill>
                  <a:schemeClr val="dk1"/>
                </a:solidFill>
              </a:rPr>
              <a:t>‹#›</a:t>
            </a:fld>
            <a:endParaRPr>
              <a:solidFill>
                <a:schemeClr val="dk1"/>
              </a:solidFill>
            </a:endParaRPr>
          </a:p>
        </p:txBody>
      </p:sp>
      <p:sp>
        <p:nvSpPr>
          <p:cNvPr id="383" name="Google Shape;383;p72"/>
          <p:cNvSpPr/>
          <p:nvPr/>
        </p:nvSpPr>
        <p:spPr>
          <a:xfrm>
            <a:off x="332186" y="1343181"/>
            <a:ext cx="3231300" cy="693300"/>
          </a:xfrm>
          <a:prstGeom prst="rect">
            <a:avLst/>
          </a:prstGeom>
          <a:noFill/>
          <a:ln>
            <a:noFill/>
          </a:ln>
        </p:spPr>
        <p:txBody>
          <a:bodyPr anchorCtr="0" anchor="t" bIns="0" lIns="0" spcFirstLastPara="1" rIns="0" wrap="square" tIns="0">
            <a:noAutofit/>
          </a:bodyPr>
          <a:lstStyle/>
          <a:p>
            <a:pPr indent="0" lvl="0" marL="12700" marR="0" rtl="0" algn="l">
              <a:spcBef>
                <a:spcPts val="1000"/>
              </a:spcBef>
              <a:spcAft>
                <a:spcPts val="1000"/>
              </a:spcAft>
              <a:buNone/>
            </a:pPr>
            <a:r>
              <a:t/>
            </a:r>
            <a:endParaRPr sz="1100"/>
          </a:p>
        </p:txBody>
      </p:sp>
      <p:sp>
        <p:nvSpPr>
          <p:cNvPr id="384" name="Google Shape;384;p72"/>
          <p:cNvSpPr txBox="1"/>
          <p:nvPr/>
        </p:nvSpPr>
        <p:spPr>
          <a:xfrm>
            <a:off x="269800" y="4679025"/>
            <a:ext cx="2628000" cy="400200"/>
          </a:xfrm>
          <a:prstGeom prst="rect">
            <a:avLst/>
          </a:prstGeom>
          <a:solidFill>
            <a:srgbClr val="2F2F5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85" name="Google Shape;385;p72"/>
          <p:cNvPicPr preferRelativeResize="0"/>
          <p:nvPr/>
        </p:nvPicPr>
        <p:blipFill rotWithShape="1">
          <a:blip r:embed="rId3">
            <a:alphaModFix/>
          </a:blip>
          <a:srcRect b="0" l="0" r="0" t="0"/>
          <a:stretch/>
        </p:blipFill>
        <p:spPr>
          <a:xfrm>
            <a:off x="456125" y="830623"/>
            <a:ext cx="2855325" cy="1903525"/>
          </a:xfrm>
          <a:prstGeom prst="rect">
            <a:avLst/>
          </a:prstGeom>
          <a:noFill/>
          <a:ln>
            <a:noFill/>
          </a:ln>
        </p:spPr>
      </p:pic>
      <p:pic>
        <p:nvPicPr>
          <p:cNvPr descr="Archaeologists Are Using Drones to Find Good Places to Dig: The ..." id="386" name="Google Shape;386;p72"/>
          <p:cNvPicPr preferRelativeResize="0"/>
          <p:nvPr/>
        </p:nvPicPr>
        <p:blipFill rotWithShape="1">
          <a:blip r:embed="rId4">
            <a:alphaModFix/>
          </a:blip>
          <a:srcRect b="0" l="0" r="19146" t="0"/>
          <a:stretch/>
        </p:blipFill>
        <p:spPr>
          <a:xfrm>
            <a:off x="456125" y="2870175"/>
            <a:ext cx="2855325" cy="1903529"/>
          </a:xfrm>
          <a:prstGeom prst="rect">
            <a:avLst/>
          </a:prstGeom>
          <a:noFill/>
          <a:ln>
            <a:noFill/>
          </a:ln>
        </p:spPr>
      </p:pic>
      <p:sp>
        <p:nvSpPr>
          <p:cNvPr id="387" name="Google Shape;387;p72"/>
          <p:cNvSpPr txBox="1"/>
          <p:nvPr>
            <p:ph type="title"/>
          </p:nvPr>
        </p:nvSpPr>
        <p:spPr>
          <a:xfrm>
            <a:off x="269796" y="277891"/>
            <a:ext cx="7252200" cy="4167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2200"/>
              <a:buFont typeface="Arial"/>
              <a:buNone/>
            </a:pPr>
            <a:r>
              <a:rPr b="0" lang="en">
                <a:latin typeface="Poppins"/>
                <a:ea typeface="Poppins"/>
                <a:cs typeface="Poppins"/>
                <a:sym typeface="Poppins"/>
              </a:rPr>
              <a:t>Technology for history</a:t>
            </a:r>
            <a:endParaRPr b="0">
              <a:latin typeface="Poppins"/>
              <a:ea typeface="Poppins"/>
              <a:cs typeface="Poppins"/>
              <a:sym typeface="Poppins"/>
            </a:endParaRPr>
          </a:p>
        </p:txBody>
      </p:sp>
      <p:pic>
        <p:nvPicPr>
          <p:cNvPr id="388" name="Google Shape;388;p72"/>
          <p:cNvPicPr preferRelativeResize="0"/>
          <p:nvPr/>
        </p:nvPicPr>
        <p:blipFill rotWithShape="1">
          <a:blip r:embed="rId5">
            <a:alphaModFix/>
          </a:blip>
          <a:srcRect b="0" l="0" r="0" t="0"/>
          <a:stretch/>
        </p:blipFill>
        <p:spPr>
          <a:xfrm>
            <a:off x="4401614" y="1232604"/>
            <a:ext cx="3764280" cy="30403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wC">
  <a:themeElements>
    <a:clrScheme name="Tech We Can">
      <a:dk1>
        <a:srgbClr val="000000"/>
      </a:dk1>
      <a:lt1>
        <a:srgbClr val="FFFFFF"/>
      </a:lt1>
      <a:dk2>
        <a:srgbClr val="2F2F53"/>
      </a:dk2>
      <a:lt2>
        <a:srgbClr val="DEDEDE"/>
      </a:lt2>
      <a:accent1>
        <a:srgbClr val="1F2E79"/>
      </a:accent1>
      <a:accent2>
        <a:srgbClr val="60A0FA"/>
      </a:accent2>
      <a:accent3>
        <a:srgbClr val="EC5750"/>
      </a:accent3>
      <a:accent4>
        <a:srgbClr val="FACE78"/>
      </a:accent4>
      <a:accent5>
        <a:srgbClr val="2D2C31"/>
      </a:accent5>
      <a:accent6>
        <a:srgbClr val="0B8C98"/>
      </a:accent6>
      <a:hlink>
        <a:srgbClr val="60A0FA"/>
      </a:hlink>
      <a:folHlink>
        <a:srgbClr val="2D2C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wC">
  <a:themeElements>
    <a:clrScheme name="Tech We Can">
      <a:dk1>
        <a:srgbClr val="000000"/>
      </a:dk1>
      <a:lt1>
        <a:srgbClr val="FFFFFF"/>
      </a:lt1>
      <a:dk2>
        <a:srgbClr val="2F2F53"/>
      </a:dk2>
      <a:lt2>
        <a:srgbClr val="DEDEDE"/>
      </a:lt2>
      <a:accent1>
        <a:srgbClr val="1F2E79"/>
      </a:accent1>
      <a:accent2>
        <a:srgbClr val="60A0FA"/>
      </a:accent2>
      <a:accent3>
        <a:srgbClr val="EC5750"/>
      </a:accent3>
      <a:accent4>
        <a:srgbClr val="FACE78"/>
      </a:accent4>
      <a:accent5>
        <a:srgbClr val="2D2C31"/>
      </a:accent5>
      <a:accent6>
        <a:srgbClr val="0B8C98"/>
      </a:accent6>
      <a:hlink>
        <a:srgbClr val="60A0FA"/>
      </a:hlink>
      <a:folHlink>
        <a:srgbClr val="2D2C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wC">
  <a:themeElements>
    <a:clrScheme name="Tech We Can">
      <a:dk1>
        <a:srgbClr val="000000"/>
      </a:dk1>
      <a:lt1>
        <a:srgbClr val="FFFFFF"/>
      </a:lt1>
      <a:dk2>
        <a:srgbClr val="2F2F53"/>
      </a:dk2>
      <a:lt2>
        <a:srgbClr val="DEDEDE"/>
      </a:lt2>
      <a:accent1>
        <a:srgbClr val="1F2E79"/>
      </a:accent1>
      <a:accent2>
        <a:srgbClr val="60A0FA"/>
      </a:accent2>
      <a:accent3>
        <a:srgbClr val="EC5750"/>
      </a:accent3>
      <a:accent4>
        <a:srgbClr val="FACE78"/>
      </a:accent4>
      <a:accent5>
        <a:srgbClr val="2D2C31"/>
      </a:accent5>
      <a:accent6>
        <a:srgbClr val="0B8C98"/>
      </a:accent6>
      <a:hlink>
        <a:srgbClr val="60A0FA"/>
      </a:hlink>
      <a:folHlink>
        <a:srgbClr val="2D2C3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