
<file path=[Content_Types].xml><?xml version="1.0" encoding="utf-8"?>
<Types xmlns="http://schemas.openxmlformats.org/package/2006/content-types">
  <Default Extension="fntdata" ContentType="application/x-fontdata"/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10693400" cy="7562850"/>
  <p:notesSz cx="10693400" cy="756285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Poppins" pitchFamily="2" charset="77"/>
      <p:regular r:id="rId7"/>
      <p:bold r:id="rId8"/>
      <p:italic r:id="rId9"/>
      <p:boldItalic r:id="rId10"/>
    </p:embeddedFont>
  </p:embeddedFontLst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03"/>
    <p:restoredTop sz="94719"/>
  </p:normalViewPr>
  <p:slideViewPr>
    <p:cSldViewPr>
      <p:cViewPr>
        <p:scale>
          <a:sx n="200" d="100"/>
          <a:sy n="200" d="100"/>
        </p:scale>
        <p:origin x="-288" y="-12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ags" Target="tags/tag1.xml"/><Relationship Id="rId5" Type="http://schemas.openxmlformats.org/officeDocument/2006/relationships/font" Target="fonts/font3.fntdata"/><Relationship Id="rId15" Type="http://schemas.openxmlformats.org/officeDocument/2006/relationships/tableStyles" Target="tableStyle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59994" y="1566011"/>
            <a:ext cx="3132455" cy="2178050"/>
          </a:xfrm>
          <a:custGeom>
            <a:avLst/>
            <a:gdLst/>
            <a:ahLst/>
            <a:cxnLst/>
            <a:rect l="l" t="t" r="r" b="b"/>
            <a:pathLst>
              <a:path w="3132454" h="2178050">
                <a:moveTo>
                  <a:pt x="0" y="2177999"/>
                </a:moveTo>
                <a:lnTo>
                  <a:pt x="3131997" y="2177999"/>
                </a:lnTo>
                <a:lnTo>
                  <a:pt x="3131997" y="0"/>
                </a:lnTo>
                <a:lnTo>
                  <a:pt x="0" y="0"/>
                </a:lnTo>
                <a:lnTo>
                  <a:pt x="0" y="2177999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9994" y="359994"/>
            <a:ext cx="9973411" cy="1206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9994" y="359994"/>
            <a:ext cx="5715000" cy="1206500"/>
          </a:xfrm>
          <a:prstGeom prst="rect">
            <a:avLst/>
          </a:prstGeom>
          <a:solidFill>
            <a:srgbClr val="25408F"/>
          </a:solidFill>
        </p:spPr>
        <p:txBody>
          <a:bodyPr vert="horz" wrap="square" lIns="0" tIns="31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3250">
              <a:latin typeface="Times New Roman"/>
              <a:cs typeface="Times New Roman"/>
            </a:endParaRPr>
          </a:p>
          <a:p>
            <a:pPr marL="215900">
              <a:lnSpc>
                <a:spcPct val="100000"/>
              </a:lnSpc>
            </a:pPr>
            <a:r>
              <a:rPr spc="15" dirty="0"/>
              <a:t>My </a:t>
            </a:r>
            <a:r>
              <a:rPr spc="10" dirty="0"/>
              <a:t>Tech</a:t>
            </a:r>
            <a:r>
              <a:rPr spc="-20" dirty="0"/>
              <a:t> </a:t>
            </a:r>
            <a:r>
              <a:rPr spc="10" dirty="0"/>
              <a:t>Worker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75999" y="1801384"/>
            <a:ext cx="310515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NAME</a:t>
            </a:r>
            <a:endParaRPr sz="800">
              <a:latin typeface="Poppins"/>
              <a:cs typeface="Poppin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75999" y="2251777"/>
            <a:ext cx="2692400" cy="0"/>
          </a:xfrm>
          <a:custGeom>
            <a:avLst/>
            <a:gdLst/>
            <a:ahLst/>
            <a:cxnLst/>
            <a:rect l="l" t="t" r="r" b="b"/>
            <a:pathLst>
              <a:path w="2692400">
                <a:moveTo>
                  <a:pt x="0" y="0"/>
                </a:moveTo>
                <a:lnTo>
                  <a:pt x="2692400" y="0"/>
                </a:lnTo>
              </a:path>
            </a:pathLst>
          </a:custGeom>
          <a:ln w="5080">
            <a:solidFill>
              <a:srgbClr val="221E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75999" y="2453453"/>
            <a:ext cx="434340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SCHOOL</a:t>
            </a:r>
            <a:endParaRPr sz="800">
              <a:latin typeface="Poppins"/>
              <a:cs typeface="Poppin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75999" y="2903846"/>
            <a:ext cx="2692400" cy="0"/>
          </a:xfrm>
          <a:custGeom>
            <a:avLst/>
            <a:gdLst/>
            <a:ahLst/>
            <a:cxnLst/>
            <a:rect l="l" t="t" r="r" b="b"/>
            <a:pathLst>
              <a:path w="2692400">
                <a:moveTo>
                  <a:pt x="0" y="0"/>
                </a:moveTo>
                <a:lnTo>
                  <a:pt x="2692400" y="0"/>
                </a:lnTo>
              </a:path>
            </a:pathLst>
          </a:custGeom>
          <a:ln w="5080">
            <a:solidFill>
              <a:srgbClr val="221E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75999" y="3105522"/>
            <a:ext cx="651510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YEAR</a:t>
            </a:r>
            <a:r>
              <a:rPr sz="800" b="1" spc="-6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GROUP</a:t>
            </a:r>
            <a:endParaRPr sz="800">
              <a:latin typeface="Poppins"/>
              <a:cs typeface="Poppin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75999" y="3555914"/>
            <a:ext cx="2692400" cy="0"/>
          </a:xfrm>
          <a:custGeom>
            <a:avLst/>
            <a:gdLst/>
            <a:ahLst/>
            <a:cxnLst/>
            <a:rect l="l" t="t" r="r" b="b"/>
            <a:pathLst>
              <a:path w="2692400">
                <a:moveTo>
                  <a:pt x="0" y="0"/>
                </a:moveTo>
                <a:lnTo>
                  <a:pt x="2692400" y="0"/>
                </a:lnTo>
              </a:path>
            </a:pathLst>
          </a:custGeom>
          <a:ln w="5080">
            <a:solidFill>
              <a:srgbClr val="221E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63299" y="3902218"/>
            <a:ext cx="257048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900" dirty="0">
                <a:solidFill>
                  <a:srgbClr val="231F20"/>
                </a:solidFill>
                <a:latin typeface="Poppins" pitchFamily="2" charset="77"/>
                <a:cs typeface="Poppins" pitchFamily="2" charset="77"/>
              </a:rPr>
              <a:t>Tick</a:t>
            </a:r>
            <a:r>
              <a:rPr sz="900" dirty="0">
                <a:solidFill>
                  <a:srgbClr val="231F20"/>
                </a:solidFill>
                <a:latin typeface="Poppins" pitchFamily="2" charset="77"/>
                <a:cs typeface="Poppins" pitchFamily="2" charset="77"/>
              </a:rPr>
              <a:t> the sentence which best describes</a:t>
            </a:r>
            <a:r>
              <a:rPr sz="900" spc="-95" dirty="0">
                <a:solidFill>
                  <a:srgbClr val="231F20"/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sz="900" dirty="0">
                <a:solidFill>
                  <a:srgbClr val="231F20"/>
                </a:solidFill>
                <a:latin typeface="Poppins" pitchFamily="2" charset="77"/>
                <a:cs typeface="Poppins" pitchFamily="2" charset="77"/>
              </a:rPr>
              <a:t>you:</a:t>
            </a:r>
            <a:endParaRPr sz="900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79107" y="4175417"/>
            <a:ext cx="130175" cy="130175"/>
          </a:xfrm>
          <a:custGeom>
            <a:avLst/>
            <a:gdLst/>
            <a:ahLst/>
            <a:cxnLst/>
            <a:rect l="l" t="t" r="r" b="b"/>
            <a:pathLst>
              <a:path w="130175" h="130175">
                <a:moveTo>
                  <a:pt x="0" y="130086"/>
                </a:moveTo>
                <a:lnTo>
                  <a:pt x="130086" y="130086"/>
                </a:lnTo>
                <a:lnTo>
                  <a:pt x="130086" y="0"/>
                </a:lnTo>
                <a:lnTo>
                  <a:pt x="0" y="0"/>
                </a:lnTo>
                <a:lnTo>
                  <a:pt x="0" y="130086"/>
                </a:lnTo>
                <a:close/>
              </a:path>
            </a:pathLst>
          </a:custGeom>
          <a:ln w="6223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79107" y="4454817"/>
            <a:ext cx="130175" cy="130175"/>
          </a:xfrm>
          <a:custGeom>
            <a:avLst/>
            <a:gdLst/>
            <a:ahLst/>
            <a:cxnLst/>
            <a:rect l="l" t="t" r="r" b="b"/>
            <a:pathLst>
              <a:path w="130175" h="130175">
                <a:moveTo>
                  <a:pt x="0" y="130086"/>
                </a:moveTo>
                <a:lnTo>
                  <a:pt x="130086" y="130086"/>
                </a:lnTo>
                <a:lnTo>
                  <a:pt x="130086" y="0"/>
                </a:lnTo>
                <a:lnTo>
                  <a:pt x="0" y="0"/>
                </a:lnTo>
                <a:lnTo>
                  <a:pt x="0" y="130086"/>
                </a:lnTo>
                <a:close/>
              </a:path>
            </a:pathLst>
          </a:custGeom>
          <a:ln w="6223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79107" y="4734217"/>
            <a:ext cx="130175" cy="130175"/>
          </a:xfrm>
          <a:custGeom>
            <a:avLst/>
            <a:gdLst/>
            <a:ahLst/>
            <a:cxnLst/>
            <a:rect l="l" t="t" r="r" b="b"/>
            <a:pathLst>
              <a:path w="130175" h="130175">
                <a:moveTo>
                  <a:pt x="0" y="130086"/>
                </a:moveTo>
                <a:lnTo>
                  <a:pt x="130086" y="130086"/>
                </a:lnTo>
                <a:lnTo>
                  <a:pt x="130086" y="0"/>
                </a:lnTo>
                <a:lnTo>
                  <a:pt x="0" y="0"/>
                </a:lnTo>
                <a:lnTo>
                  <a:pt x="0" y="130086"/>
                </a:lnTo>
                <a:close/>
              </a:path>
            </a:pathLst>
          </a:custGeom>
          <a:ln w="6223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63163" y="4168430"/>
            <a:ext cx="722008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Poppins" pitchFamily="2" charset="77"/>
                <a:cs typeface="Poppins" pitchFamily="2" charset="77"/>
              </a:rPr>
              <a:t>I am a</a:t>
            </a:r>
            <a:r>
              <a:rPr sz="900" spc="-70" dirty="0">
                <a:solidFill>
                  <a:srgbClr val="231F20"/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sz="900" dirty="0">
                <a:solidFill>
                  <a:srgbClr val="231F20"/>
                </a:solidFill>
                <a:latin typeface="Poppins" pitchFamily="2" charset="77"/>
                <a:cs typeface="Poppins" pitchFamily="2" charset="77"/>
              </a:rPr>
              <a:t>girl</a:t>
            </a:r>
            <a:endParaRPr sz="900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190800" y="1673819"/>
            <a:ext cx="2107564" cy="715902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ct val="101800"/>
              </a:lnSpc>
              <a:spcBef>
                <a:spcPts val="80"/>
              </a:spcBef>
            </a:pPr>
            <a:r>
              <a:rPr sz="900" dirty="0">
                <a:solidFill>
                  <a:srgbClr val="231F20"/>
                </a:solidFill>
                <a:latin typeface="Poppins" pitchFamily="2" charset="77"/>
                <a:cs typeface="Poppins" pitchFamily="2" charset="77"/>
              </a:rPr>
              <a:t>Draw over and annotate the </a:t>
            </a:r>
            <a:r>
              <a:rPr sz="900" spc="-5" dirty="0">
                <a:solidFill>
                  <a:srgbClr val="231F20"/>
                </a:solidFill>
                <a:latin typeface="Poppins" pitchFamily="2" charset="77"/>
                <a:cs typeface="Poppins" pitchFamily="2" charset="77"/>
              </a:rPr>
              <a:t>picture  </a:t>
            </a:r>
            <a:r>
              <a:rPr sz="900" dirty="0">
                <a:solidFill>
                  <a:srgbClr val="231F20"/>
                </a:solidFill>
                <a:latin typeface="Poppins" pitchFamily="2" charset="77"/>
                <a:cs typeface="Poppins" pitchFamily="2" charset="77"/>
              </a:rPr>
              <a:t>below to make the person look like a  worker in tech. What would they</a:t>
            </a:r>
            <a:r>
              <a:rPr sz="900" spc="-130" dirty="0">
                <a:solidFill>
                  <a:srgbClr val="231F20"/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sz="900" dirty="0">
                <a:solidFill>
                  <a:srgbClr val="231F20"/>
                </a:solidFill>
                <a:latin typeface="Poppins" pitchFamily="2" charset="77"/>
                <a:cs typeface="Poppins" pitchFamily="2" charset="77"/>
              </a:rPr>
              <a:t>wear?  What objects would they be</a:t>
            </a:r>
            <a:r>
              <a:rPr sz="900" spc="-75" dirty="0">
                <a:solidFill>
                  <a:srgbClr val="231F20"/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sz="900" dirty="0">
                <a:solidFill>
                  <a:srgbClr val="231F20"/>
                </a:solidFill>
                <a:latin typeface="Poppins" pitchFamily="2" charset="77"/>
                <a:cs typeface="Poppins" pitchFamily="2" charset="77"/>
              </a:rPr>
              <a:t>carrying?</a:t>
            </a:r>
            <a:endParaRPr sz="900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074999" y="360006"/>
            <a:ext cx="4256996" cy="12060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959884" y="2805958"/>
            <a:ext cx="615950" cy="615950"/>
          </a:xfrm>
          <a:custGeom>
            <a:avLst/>
            <a:gdLst/>
            <a:ahLst/>
            <a:cxnLst/>
            <a:rect l="l" t="t" r="r" b="b"/>
            <a:pathLst>
              <a:path w="615950" h="615950">
                <a:moveTo>
                  <a:pt x="615734" y="307860"/>
                </a:moveTo>
                <a:lnTo>
                  <a:pt x="612395" y="353354"/>
                </a:lnTo>
                <a:lnTo>
                  <a:pt x="602698" y="396775"/>
                </a:lnTo>
                <a:lnTo>
                  <a:pt x="587118" y="437647"/>
                </a:lnTo>
                <a:lnTo>
                  <a:pt x="566132" y="475494"/>
                </a:lnTo>
                <a:lnTo>
                  <a:pt x="540217" y="509840"/>
                </a:lnTo>
                <a:lnTo>
                  <a:pt x="509847" y="540208"/>
                </a:lnTo>
                <a:lnTo>
                  <a:pt x="475501" y="566123"/>
                </a:lnTo>
                <a:lnTo>
                  <a:pt x="437654" y="587108"/>
                </a:lnTo>
                <a:lnTo>
                  <a:pt x="396783" y="602686"/>
                </a:lnTo>
                <a:lnTo>
                  <a:pt x="353364" y="612383"/>
                </a:lnTo>
                <a:lnTo>
                  <a:pt x="307873" y="615721"/>
                </a:lnTo>
                <a:lnTo>
                  <a:pt x="262376" y="612383"/>
                </a:lnTo>
                <a:lnTo>
                  <a:pt x="218953" y="602686"/>
                </a:lnTo>
                <a:lnTo>
                  <a:pt x="178078" y="587108"/>
                </a:lnTo>
                <a:lnTo>
                  <a:pt x="140230" y="566123"/>
                </a:lnTo>
                <a:lnTo>
                  <a:pt x="105883" y="540208"/>
                </a:lnTo>
                <a:lnTo>
                  <a:pt x="75513" y="509840"/>
                </a:lnTo>
                <a:lnTo>
                  <a:pt x="49598" y="475494"/>
                </a:lnTo>
                <a:lnTo>
                  <a:pt x="28613" y="437647"/>
                </a:lnTo>
                <a:lnTo>
                  <a:pt x="13034" y="396775"/>
                </a:lnTo>
                <a:lnTo>
                  <a:pt x="3337" y="353354"/>
                </a:lnTo>
                <a:lnTo>
                  <a:pt x="0" y="307860"/>
                </a:lnTo>
                <a:lnTo>
                  <a:pt x="3337" y="262364"/>
                </a:lnTo>
                <a:lnTo>
                  <a:pt x="13034" y="218941"/>
                </a:lnTo>
                <a:lnTo>
                  <a:pt x="28613" y="178068"/>
                </a:lnTo>
                <a:lnTo>
                  <a:pt x="49598" y="140221"/>
                </a:lnTo>
                <a:lnTo>
                  <a:pt x="75513" y="105875"/>
                </a:lnTo>
                <a:lnTo>
                  <a:pt x="105883" y="75508"/>
                </a:lnTo>
                <a:lnTo>
                  <a:pt x="140230" y="49594"/>
                </a:lnTo>
                <a:lnTo>
                  <a:pt x="178078" y="28611"/>
                </a:lnTo>
                <a:lnTo>
                  <a:pt x="218953" y="13033"/>
                </a:lnTo>
                <a:lnTo>
                  <a:pt x="262376" y="3337"/>
                </a:lnTo>
                <a:lnTo>
                  <a:pt x="307873" y="0"/>
                </a:lnTo>
                <a:lnTo>
                  <a:pt x="353364" y="3337"/>
                </a:lnTo>
                <a:lnTo>
                  <a:pt x="396783" y="13033"/>
                </a:lnTo>
                <a:lnTo>
                  <a:pt x="437654" y="28611"/>
                </a:lnTo>
                <a:lnTo>
                  <a:pt x="475501" y="49594"/>
                </a:lnTo>
                <a:lnTo>
                  <a:pt x="509847" y="75508"/>
                </a:lnTo>
                <a:lnTo>
                  <a:pt x="540217" y="105875"/>
                </a:lnTo>
                <a:lnTo>
                  <a:pt x="566132" y="140221"/>
                </a:lnTo>
                <a:lnTo>
                  <a:pt x="587118" y="178068"/>
                </a:lnTo>
                <a:lnTo>
                  <a:pt x="602698" y="218941"/>
                </a:lnTo>
                <a:lnTo>
                  <a:pt x="612395" y="262364"/>
                </a:lnTo>
                <a:lnTo>
                  <a:pt x="615734" y="307860"/>
                </a:lnTo>
                <a:close/>
              </a:path>
            </a:pathLst>
          </a:custGeom>
          <a:ln w="32588">
            <a:solidFill>
              <a:srgbClr val="0505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483137" y="3454096"/>
            <a:ext cx="1569720" cy="2382520"/>
          </a:xfrm>
          <a:custGeom>
            <a:avLst/>
            <a:gdLst/>
            <a:ahLst/>
            <a:cxnLst/>
            <a:rect l="l" t="t" r="r" b="b"/>
            <a:pathLst>
              <a:path w="1569720" h="2382520">
                <a:moveTo>
                  <a:pt x="1548698" y="819378"/>
                </a:moveTo>
                <a:lnTo>
                  <a:pt x="1525970" y="784742"/>
                </a:lnTo>
                <a:lnTo>
                  <a:pt x="1501558" y="745179"/>
                </a:lnTo>
                <a:lnTo>
                  <a:pt x="1475687" y="701417"/>
                </a:lnTo>
                <a:lnTo>
                  <a:pt x="1448580" y="654186"/>
                </a:lnTo>
                <a:lnTo>
                  <a:pt x="1420461" y="604213"/>
                </a:lnTo>
                <a:lnTo>
                  <a:pt x="1391553" y="552228"/>
                </a:lnTo>
                <a:lnTo>
                  <a:pt x="1362080" y="498959"/>
                </a:lnTo>
                <a:lnTo>
                  <a:pt x="1332265" y="445134"/>
                </a:lnTo>
                <a:lnTo>
                  <a:pt x="1302332" y="391482"/>
                </a:lnTo>
                <a:lnTo>
                  <a:pt x="1272505" y="338731"/>
                </a:lnTo>
                <a:lnTo>
                  <a:pt x="1243006" y="287611"/>
                </a:lnTo>
                <a:lnTo>
                  <a:pt x="1214060" y="238850"/>
                </a:lnTo>
                <a:lnTo>
                  <a:pt x="1185891" y="193176"/>
                </a:lnTo>
                <a:lnTo>
                  <a:pt x="1158721" y="151317"/>
                </a:lnTo>
                <a:lnTo>
                  <a:pt x="1132774" y="114003"/>
                </a:lnTo>
                <a:lnTo>
                  <a:pt x="1108275" y="81962"/>
                </a:lnTo>
                <a:lnTo>
                  <a:pt x="1064510" y="36614"/>
                </a:lnTo>
                <a:lnTo>
                  <a:pt x="1046491" y="21399"/>
                </a:lnTo>
                <a:lnTo>
                  <a:pt x="1025726" y="9858"/>
                </a:lnTo>
                <a:lnTo>
                  <a:pt x="1002706" y="2551"/>
                </a:lnTo>
                <a:lnTo>
                  <a:pt x="977934" y="0"/>
                </a:lnTo>
                <a:lnTo>
                  <a:pt x="812695" y="10706"/>
                </a:lnTo>
                <a:lnTo>
                  <a:pt x="756548" y="10706"/>
                </a:lnTo>
                <a:lnTo>
                  <a:pt x="591283" y="0"/>
                </a:lnTo>
                <a:lnTo>
                  <a:pt x="566521" y="2551"/>
                </a:lnTo>
                <a:lnTo>
                  <a:pt x="543509" y="9858"/>
                </a:lnTo>
                <a:lnTo>
                  <a:pt x="522749" y="21399"/>
                </a:lnTo>
                <a:lnTo>
                  <a:pt x="504745" y="36652"/>
                </a:lnTo>
                <a:lnTo>
                  <a:pt x="460968" y="81962"/>
                </a:lnTo>
                <a:lnTo>
                  <a:pt x="436468" y="114003"/>
                </a:lnTo>
                <a:lnTo>
                  <a:pt x="410520" y="151317"/>
                </a:lnTo>
                <a:lnTo>
                  <a:pt x="383350" y="193176"/>
                </a:lnTo>
                <a:lnTo>
                  <a:pt x="355179" y="238850"/>
                </a:lnTo>
                <a:lnTo>
                  <a:pt x="326232" y="287611"/>
                </a:lnTo>
                <a:lnTo>
                  <a:pt x="296733" y="338731"/>
                </a:lnTo>
                <a:lnTo>
                  <a:pt x="266904" y="391482"/>
                </a:lnTo>
                <a:lnTo>
                  <a:pt x="236970" y="445134"/>
                </a:lnTo>
                <a:lnTo>
                  <a:pt x="207154" y="498959"/>
                </a:lnTo>
                <a:lnTo>
                  <a:pt x="177680" y="552228"/>
                </a:lnTo>
                <a:lnTo>
                  <a:pt x="148771" y="604213"/>
                </a:lnTo>
                <a:lnTo>
                  <a:pt x="120651" y="654186"/>
                </a:lnTo>
                <a:lnTo>
                  <a:pt x="93544" y="701417"/>
                </a:lnTo>
                <a:lnTo>
                  <a:pt x="67672" y="745179"/>
                </a:lnTo>
                <a:lnTo>
                  <a:pt x="43261" y="784742"/>
                </a:lnTo>
                <a:lnTo>
                  <a:pt x="20532" y="819378"/>
                </a:lnTo>
                <a:lnTo>
                  <a:pt x="4003" y="855174"/>
                </a:lnTo>
                <a:lnTo>
                  <a:pt x="0" y="893565"/>
                </a:lnTo>
                <a:lnTo>
                  <a:pt x="8745" y="930813"/>
                </a:lnTo>
                <a:lnTo>
                  <a:pt x="30464" y="963180"/>
                </a:lnTo>
                <a:lnTo>
                  <a:pt x="65458" y="987734"/>
                </a:lnTo>
                <a:lnTo>
                  <a:pt x="104411" y="997509"/>
                </a:lnTo>
                <a:lnTo>
                  <a:pt x="143538" y="993286"/>
                </a:lnTo>
                <a:lnTo>
                  <a:pt x="179054" y="975843"/>
                </a:lnTo>
                <a:lnTo>
                  <a:pt x="207171" y="945959"/>
                </a:lnTo>
                <a:lnTo>
                  <a:pt x="470531" y="538530"/>
                </a:lnTo>
                <a:lnTo>
                  <a:pt x="470531" y="591070"/>
                </a:lnTo>
                <a:lnTo>
                  <a:pt x="397964" y="2238933"/>
                </a:lnTo>
                <a:lnTo>
                  <a:pt x="403312" y="2284012"/>
                </a:lnTo>
                <a:lnTo>
                  <a:pt x="421971" y="2323253"/>
                </a:lnTo>
                <a:lnTo>
                  <a:pt x="451641" y="2354254"/>
                </a:lnTo>
                <a:lnTo>
                  <a:pt x="490023" y="2374615"/>
                </a:lnTo>
                <a:lnTo>
                  <a:pt x="534819" y="2381935"/>
                </a:lnTo>
                <a:lnTo>
                  <a:pt x="580291" y="2376643"/>
                </a:lnTo>
                <a:lnTo>
                  <a:pt x="620398" y="2358089"/>
                </a:lnTo>
                <a:lnTo>
                  <a:pt x="652685" y="2328523"/>
                </a:lnTo>
                <a:lnTo>
                  <a:pt x="674693" y="2290197"/>
                </a:lnTo>
                <a:lnTo>
                  <a:pt x="683968" y="2245359"/>
                </a:lnTo>
                <a:lnTo>
                  <a:pt x="755189" y="1221104"/>
                </a:lnTo>
                <a:lnTo>
                  <a:pt x="757979" y="1209906"/>
                </a:lnTo>
                <a:lnTo>
                  <a:pt x="764241" y="1200529"/>
                </a:lnTo>
                <a:lnTo>
                  <a:pt x="773241" y="1194064"/>
                </a:lnTo>
                <a:lnTo>
                  <a:pt x="784247" y="1191602"/>
                </a:lnTo>
                <a:lnTo>
                  <a:pt x="784615" y="1191602"/>
                </a:lnTo>
                <a:lnTo>
                  <a:pt x="784983" y="1191602"/>
                </a:lnTo>
                <a:lnTo>
                  <a:pt x="814054" y="1221104"/>
                </a:lnTo>
                <a:lnTo>
                  <a:pt x="885263" y="2245359"/>
                </a:lnTo>
                <a:lnTo>
                  <a:pt x="894537" y="2290197"/>
                </a:lnTo>
                <a:lnTo>
                  <a:pt x="916546" y="2328523"/>
                </a:lnTo>
                <a:lnTo>
                  <a:pt x="948834" y="2358089"/>
                </a:lnTo>
                <a:lnTo>
                  <a:pt x="988946" y="2376643"/>
                </a:lnTo>
                <a:lnTo>
                  <a:pt x="1034424" y="2381935"/>
                </a:lnTo>
                <a:lnTo>
                  <a:pt x="1079220" y="2374615"/>
                </a:lnTo>
                <a:lnTo>
                  <a:pt x="1117601" y="2354254"/>
                </a:lnTo>
                <a:lnTo>
                  <a:pt x="1147269" y="2323253"/>
                </a:lnTo>
                <a:lnTo>
                  <a:pt x="1165924" y="2284012"/>
                </a:lnTo>
                <a:lnTo>
                  <a:pt x="1171267" y="2238933"/>
                </a:lnTo>
                <a:lnTo>
                  <a:pt x="1098699" y="591070"/>
                </a:lnTo>
                <a:lnTo>
                  <a:pt x="1098699" y="538530"/>
                </a:lnTo>
                <a:lnTo>
                  <a:pt x="1362046" y="945959"/>
                </a:lnTo>
                <a:lnTo>
                  <a:pt x="1390176" y="975843"/>
                </a:lnTo>
                <a:lnTo>
                  <a:pt x="1425699" y="993286"/>
                </a:lnTo>
                <a:lnTo>
                  <a:pt x="1464830" y="997509"/>
                </a:lnTo>
                <a:lnTo>
                  <a:pt x="1503785" y="987734"/>
                </a:lnTo>
                <a:lnTo>
                  <a:pt x="1538779" y="963180"/>
                </a:lnTo>
                <a:lnTo>
                  <a:pt x="1560494" y="930813"/>
                </a:lnTo>
                <a:lnTo>
                  <a:pt x="1569232" y="893565"/>
                </a:lnTo>
                <a:lnTo>
                  <a:pt x="1565224" y="855174"/>
                </a:lnTo>
                <a:lnTo>
                  <a:pt x="1548698" y="819378"/>
                </a:lnTo>
                <a:close/>
              </a:path>
            </a:pathLst>
          </a:custGeom>
          <a:ln w="32588">
            <a:solidFill>
              <a:srgbClr val="05050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9979" y="1695183"/>
            <a:ext cx="2107565" cy="1734820"/>
          </a:xfrm>
          <a:custGeom>
            <a:avLst/>
            <a:gdLst/>
            <a:ahLst/>
            <a:cxnLst/>
            <a:rect l="l" t="t" r="r" b="b"/>
            <a:pathLst>
              <a:path w="2107565" h="1734820">
                <a:moveTo>
                  <a:pt x="0" y="1734197"/>
                </a:moveTo>
                <a:lnTo>
                  <a:pt x="2107082" y="1734197"/>
                </a:lnTo>
                <a:lnTo>
                  <a:pt x="2107082" y="0"/>
                </a:lnTo>
                <a:lnTo>
                  <a:pt x="0" y="0"/>
                </a:lnTo>
                <a:lnTo>
                  <a:pt x="0" y="1734197"/>
                </a:lnTo>
                <a:close/>
              </a:path>
            </a:pathLst>
          </a:custGeom>
          <a:ln w="6349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649979" y="3578911"/>
            <a:ext cx="2107565" cy="1734820"/>
          </a:xfrm>
          <a:custGeom>
            <a:avLst/>
            <a:gdLst/>
            <a:ahLst/>
            <a:cxnLst/>
            <a:rect l="l" t="t" r="r" b="b"/>
            <a:pathLst>
              <a:path w="2107565" h="1734820">
                <a:moveTo>
                  <a:pt x="0" y="1734197"/>
                </a:moveTo>
                <a:lnTo>
                  <a:pt x="2107082" y="1734197"/>
                </a:lnTo>
                <a:lnTo>
                  <a:pt x="2107082" y="0"/>
                </a:lnTo>
                <a:lnTo>
                  <a:pt x="0" y="0"/>
                </a:lnTo>
                <a:lnTo>
                  <a:pt x="0" y="1734197"/>
                </a:lnTo>
                <a:close/>
              </a:path>
            </a:pathLst>
          </a:custGeom>
          <a:ln w="6349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918212" y="1695183"/>
            <a:ext cx="2107565" cy="1734820"/>
          </a:xfrm>
          <a:custGeom>
            <a:avLst/>
            <a:gdLst/>
            <a:ahLst/>
            <a:cxnLst/>
            <a:rect l="l" t="t" r="r" b="b"/>
            <a:pathLst>
              <a:path w="2107565" h="1734820">
                <a:moveTo>
                  <a:pt x="0" y="1734197"/>
                </a:moveTo>
                <a:lnTo>
                  <a:pt x="2107082" y="1734197"/>
                </a:lnTo>
                <a:lnTo>
                  <a:pt x="2107082" y="0"/>
                </a:lnTo>
                <a:lnTo>
                  <a:pt x="0" y="0"/>
                </a:lnTo>
                <a:lnTo>
                  <a:pt x="0" y="1734197"/>
                </a:lnTo>
                <a:close/>
              </a:path>
            </a:pathLst>
          </a:custGeom>
          <a:ln w="6349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918212" y="3578911"/>
            <a:ext cx="2107565" cy="1734820"/>
          </a:xfrm>
          <a:custGeom>
            <a:avLst/>
            <a:gdLst/>
            <a:ahLst/>
            <a:cxnLst/>
            <a:rect l="l" t="t" r="r" b="b"/>
            <a:pathLst>
              <a:path w="2107565" h="1734820">
                <a:moveTo>
                  <a:pt x="0" y="1734197"/>
                </a:moveTo>
                <a:lnTo>
                  <a:pt x="2107082" y="1734197"/>
                </a:lnTo>
                <a:lnTo>
                  <a:pt x="2107082" y="0"/>
                </a:lnTo>
                <a:lnTo>
                  <a:pt x="0" y="0"/>
                </a:lnTo>
                <a:lnTo>
                  <a:pt x="0" y="1734197"/>
                </a:lnTo>
                <a:close/>
              </a:path>
            </a:pathLst>
          </a:custGeom>
          <a:ln w="6349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54145" y="5462638"/>
            <a:ext cx="2107565" cy="1734820"/>
          </a:xfrm>
          <a:custGeom>
            <a:avLst/>
            <a:gdLst/>
            <a:ahLst/>
            <a:cxnLst/>
            <a:rect l="l" t="t" r="r" b="b"/>
            <a:pathLst>
              <a:path w="2107565" h="1734820">
                <a:moveTo>
                  <a:pt x="0" y="1734197"/>
                </a:moveTo>
                <a:lnTo>
                  <a:pt x="2107082" y="1734197"/>
                </a:lnTo>
                <a:lnTo>
                  <a:pt x="2107082" y="0"/>
                </a:lnTo>
                <a:lnTo>
                  <a:pt x="0" y="0"/>
                </a:lnTo>
                <a:lnTo>
                  <a:pt x="0" y="1734197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650970" y="1695615"/>
            <a:ext cx="2105660" cy="450215"/>
          </a:xfrm>
          <a:custGeom>
            <a:avLst/>
            <a:gdLst/>
            <a:ahLst/>
            <a:cxnLst/>
            <a:rect l="l" t="t" r="r" b="b"/>
            <a:pathLst>
              <a:path w="2105660" h="450214">
                <a:moveTo>
                  <a:pt x="0" y="449986"/>
                </a:moveTo>
                <a:lnTo>
                  <a:pt x="2105101" y="449986"/>
                </a:lnTo>
                <a:lnTo>
                  <a:pt x="2105101" y="0"/>
                </a:lnTo>
                <a:lnTo>
                  <a:pt x="0" y="0"/>
                </a:lnTo>
                <a:lnTo>
                  <a:pt x="0" y="449986"/>
                </a:lnTo>
                <a:close/>
              </a:path>
            </a:pathLst>
          </a:custGeom>
          <a:solidFill>
            <a:srgbClr val="2540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650970" y="3579342"/>
            <a:ext cx="2105660" cy="424180"/>
          </a:xfrm>
          <a:custGeom>
            <a:avLst/>
            <a:gdLst/>
            <a:ahLst/>
            <a:cxnLst/>
            <a:rect l="l" t="t" r="r" b="b"/>
            <a:pathLst>
              <a:path w="2105660" h="424179">
                <a:moveTo>
                  <a:pt x="0" y="423862"/>
                </a:moveTo>
                <a:lnTo>
                  <a:pt x="2105101" y="423862"/>
                </a:lnTo>
                <a:lnTo>
                  <a:pt x="2105101" y="0"/>
                </a:lnTo>
                <a:lnTo>
                  <a:pt x="0" y="0"/>
                </a:lnTo>
                <a:lnTo>
                  <a:pt x="0" y="423862"/>
                </a:lnTo>
                <a:close/>
              </a:path>
            </a:pathLst>
          </a:custGeom>
          <a:solidFill>
            <a:srgbClr val="2540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919203" y="1695615"/>
            <a:ext cx="2105660" cy="450215"/>
          </a:xfrm>
          <a:custGeom>
            <a:avLst/>
            <a:gdLst/>
            <a:ahLst/>
            <a:cxnLst/>
            <a:rect l="l" t="t" r="r" b="b"/>
            <a:pathLst>
              <a:path w="2105659" h="450214">
                <a:moveTo>
                  <a:pt x="0" y="449986"/>
                </a:moveTo>
                <a:lnTo>
                  <a:pt x="2105088" y="449986"/>
                </a:lnTo>
                <a:lnTo>
                  <a:pt x="2105088" y="0"/>
                </a:lnTo>
                <a:lnTo>
                  <a:pt x="0" y="0"/>
                </a:lnTo>
                <a:lnTo>
                  <a:pt x="0" y="449986"/>
                </a:lnTo>
                <a:close/>
              </a:path>
            </a:pathLst>
          </a:custGeom>
          <a:solidFill>
            <a:srgbClr val="2540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919203" y="3579342"/>
            <a:ext cx="2105660" cy="424180"/>
          </a:xfrm>
          <a:custGeom>
            <a:avLst/>
            <a:gdLst/>
            <a:ahLst/>
            <a:cxnLst/>
            <a:rect l="l" t="t" r="r" b="b"/>
            <a:pathLst>
              <a:path w="2105659" h="424179">
                <a:moveTo>
                  <a:pt x="0" y="423862"/>
                </a:moveTo>
                <a:lnTo>
                  <a:pt x="2105088" y="423862"/>
                </a:lnTo>
                <a:lnTo>
                  <a:pt x="2105088" y="0"/>
                </a:lnTo>
                <a:lnTo>
                  <a:pt x="0" y="0"/>
                </a:lnTo>
                <a:lnTo>
                  <a:pt x="0" y="423862"/>
                </a:lnTo>
                <a:close/>
              </a:path>
            </a:pathLst>
          </a:custGeom>
          <a:solidFill>
            <a:srgbClr val="2540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655136" y="5463070"/>
            <a:ext cx="2105660" cy="424180"/>
          </a:xfrm>
          <a:custGeom>
            <a:avLst/>
            <a:gdLst/>
            <a:ahLst/>
            <a:cxnLst/>
            <a:rect l="l" t="t" r="r" b="b"/>
            <a:pathLst>
              <a:path w="2105660" h="424179">
                <a:moveTo>
                  <a:pt x="0" y="423862"/>
                </a:moveTo>
                <a:lnTo>
                  <a:pt x="2105088" y="423862"/>
                </a:lnTo>
                <a:lnTo>
                  <a:pt x="2105088" y="0"/>
                </a:lnTo>
                <a:lnTo>
                  <a:pt x="0" y="0"/>
                </a:lnTo>
                <a:lnTo>
                  <a:pt x="0" y="423862"/>
                </a:lnTo>
                <a:close/>
              </a:path>
            </a:pathLst>
          </a:custGeom>
          <a:solidFill>
            <a:srgbClr val="2540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3653154" y="1698358"/>
            <a:ext cx="2101215" cy="337272"/>
          </a:xfrm>
          <a:prstGeom prst="rect">
            <a:avLst/>
          </a:prstGeom>
          <a:solidFill>
            <a:srgbClr val="25408F"/>
          </a:solidFill>
        </p:spPr>
        <p:txBody>
          <a:bodyPr vert="horz" wrap="square" lIns="0" tIns="36830" rIns="0" bIns="0" rtlCol="0">
            <a:spAutoFit/>
          </a:bodyPr>
          <a:lstStyle/>
          <a:p>
            <a:pPr marL="65405" marR="333375">
              <a:lnSpc>
                <a:spcPct val="125000"/>
              </a:lnSpc>
              <a:spcBef>
                <a:spcPts val="290"/>
              </a:spcBef>
            </a:pPr>
            <a:r>
              <a:rPr sz="800" b="1" dirty="0">
                <a:solidFill>
                  <a:srgbClr val="FFFFFF"/>
                </a:solidFill>
                <a:latin typeface="Poppins"/>
                <a:cs typeface="Poppins"/>
              </a:rPr>
              <a:t>Is your tech worker male,</a:t>
            </a:r>
            <a:r>
              <a:rPr lang="en-GB" sz="800" b="1" dirty="0">
                <a:solidFill>
                  <a:srgbClr val="FFFFFF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FFFFFF"/>
                </a:solidFill>
                <a:latin typeface="Poppins"/>
                <a:cs typeface="Poppins"/>
              </a:rPr>
              <a:t>female  or</a:t>
            </a:r>
            <a:r>
              <a:rPr sz="800" b="1" spc="-5" dirty="0">
                <a:solidFill>
                  <a:srgbClr val="FFFFFF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FFFFFF"/>
                </a:solidFill>
                <a:latin typeface="Poppins"/>
                <a:cs typeface="Poppins"/>
              </a:rPr>
              <a:t>other?</a:t>
            </a:r>
            <a:endParaRPr sz="800" dirty="0">
              <a:latin typeface="Poppins"/>
              <a:cs typeface="Poppins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653154" y="3582086"/>
            <a:ext cx="2101215" cy="337272"/>
          </a:xfrm>
          <a:prstGeom prst="rect">
            <a:avLst/>
          </a:prstGeom>
          <a:solidFill>
            <a:srgbClr val="25408F"/>
          </a:solidFill>
        </p:spPr>
        <p:txBody>
          <a:bodyPr vert="horz" wrap="square" lIns="0" tIns="36830" rIns="0" bIns="0" rtlCol="0">
            <a:spAutoFit/>
          </a:bodyPr>
          <a:lstStyle/>
          <a:p>
            <a:pPr marL="65405" marR="218440">
              <a:lnSpc>
                <a:spcPct val="125000"/>
              </a:lnSpc>
              <a:spcBef>
                <a:spcPts val="290"/>
              </a:spcBef>
            </a:pPr>
            <a:r>
              <a:rPr sz="800" b="1" dirty="0">
                <a:solidFill>
                  <a:srgbClr val="FFFFFF"/>
                </a:solidFill>
                <a:latin typeface="Poppins"/>
                <a:cs typeface="Poppins"/>
              </a:rPr>
              <a:t>What did your tech worker do</a:t>
            </a:r>
            <a:r>
              <a:rPr lang="en-GB" sz="800" b="1" spc="-100" dirty="0">
                <a:solidFill>
                  <a:srgbClr val="FFFFFF"/>
                </a:solidFill>
                <a:latin typeface="Poppins"/>
                <a:cs typeface="Poppins"/>
              </a:rPr>
              <a:t>  </a:t>
            </a:r>
            <a:r>
              <a:rPr sz="800" b="1" dirty="0">
                <a:solidFill>
                  <a:srgbClr val="FFFFFF"/>
                </a:solidFill>
                <a:latin typeface="Poppins"/>
                <a:cs typeface="Poppins"/>
              </a:rPr>
              <a:t>after  their</a:t>
            </a:r>
            <a:r>
              <a:rPr sz="800" b="1" spc="-5" dirty="0">
                <a:solidFill>
                  <a:srgbClr val="FFFFFF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FFFFFF"/>
                </a:solidFill>
                <a:latin typeface="Poppins"/>
                <a:cs typeface="Poppins"/>
              </a:rPr>
              <a:t>GCSEs?</a:t>
            </a:r>
            <a:endParaRPr sz="800" dirty="0">
              <a:latin typeface="Poppins"/>
              <a:cs typeface="Poppins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921387" y="1698358"/>
            <a:ext cx="2101215" cy="337272"/>
          </a:xfrm>
          <a:prstGeom prst="rect">
            <a:avLst/>
          </a:prstGeom>
          <a:solidFill>
            <a:srgbClr val="25408F"/>
          </a:solidFill>
        </p:spPr>
        <p:txBody>
          <a:bodyPr vert="horz" wrap="square" lIns="0" tIns="36830" rIns="0" bIns="0" rtlCol="0">
            <a:spAutoFit/>
          </a:bodyPr>
          <a:lstStyle/>
          <a:p>
            <a:pPr marL="65405" marR="276225">
              <a:lnSpc>
                <a:spcPct val="125000"/>
              </a:lnSpc>
              <a:spcBef>
                <a:spcPts val="290"/>
              </a:spcBef>
            </a:pPr>
            <a:r>
              <a:rPr sz="800" b="1" dirty="0">
                <a:solidFill>
                  <a:srgbClr val="FFFFFF"/>
                </a:solidFill>
                <a:latin typeface="Poppins"/>
                <a:cs typeface="Poppins"/>
              </a:rPr>
              <a:t>What GCSEs did your tech</a:t>
            </a:r>
            <a:r>
              <a:rPr lang="en-GB" sz="800" b="1" dirty="0">
                <a:solidFill>
                  <a:srgbClr val="FFFFFF"/>
                </a:solidFill>
                <a:latin typeface="Poppins"/>
                <a:cs typeface="Poppins"/>
              </a:rPr>
              <a:t> </a:t>
            </a:r>
            <a:r>
              <a:rPr sz="800" b="1" spc="-100" dirty="0">
                <a:solidFill>
                  <a:srgbClr val="FFFFFF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FFFFFF"/>
                </a:solidFill>
                <a:latin typeface="Poppins"/>
                <a:cs typeface="Poppins"/>
              </a:rPr>
              <a:t>worker  take?</a:t>
            </a:r>
            <a:endParaRPr sz="800" dirty="0">
              <a:latin typeface="Poppins"/>
              <a:cs typeface="Poppins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921387" y="3582086"/>
            <a:ext cx="2101215" cy="337272"/>
          </a:xfrm>
          <a:prstGeom prst="rect">
            <a:avLst/>
          </a:prstGeom>
          <a:solidFill>
            <a:srgbClr val="25408F"/>
          </a:solidFill>
        </p:spPr>
        <p:txBody>
          <a:bodyPr vert="horz" wrap="square" lIns="0" tIns="36830" rIns="0" bIns="0" rtlCol="0">
            <a:spAutoFit/>
          </a:bodyPr>
          <a:lstStyle/>
          <a:p>
            <a:pPr marL="65405" marR="77470">
              <a:lnSpc>
                <a:spcPct val="125000"/>
              </a:lnSpc>
              <a:spcBef>
                <a:spcPts val="290"/>
              </a:spcBef>
            </a:pPr>
            <a:r>
              <a:rPr sz="800" b="1" dirty="0">
                <a:solidFill>
                  <a:srgbClr val="FFFFFF"/>
                </a:solidFill>
                <a:latin typeface="Poppins"/>
                <a:cs typeface="Poppins"/>
              </a:rPr>
              <a:t>What does your tech worker like to</a:t>
            </a:r>
            <a:r>
              <a:rPr sz="800" b="1" spc="-100" dirty="0">
                <a:solidFill>
                  <a:srgbClr val="FFFFFF"/>
                </a:solidFill>
                <a:latin typeface="Poppins"/>
                <a:cs typeface="Poppins"/>
              </a:rPr>
              <a:t> </a:t>
            </a:r>
            <a:r>
              <a:rPr lang="en-GB" sz="800" b="1" spc="-100" baseline="-25000" dirty="0">
                <a:solidFill>
                  <a:srgbClr val="FFFFFF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FFFFFF"/>
                </a:solidFill>
                <a:latin typeface="Poppins"/>
                <a:cs typeface="Poppins"/>
              </a:rPr>
              <a:t>do  in their spare</a:t>
            </a:r>
            <a:r>
              <a:rPr sz="800" b="1" spc="-10" dirty="0">
                <a:solidFill>
                  <a:srgbClr val="FFFFFF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FFFFFF"/>
                </a:solidFill>
                <a:latin typeface="Poppins"/>
                <a:cs typeface="Poppins"/>
              </a:rPr>
              <a:t>time?</a:t>
            </a:r>
            <a:endParaRPr sz="800" dirty="0">
              <a:latin typeface="Poppins"/>
              <a:cs typeface="Poppins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657320" y="5465813"/>
            <a:ext cx="2101215" cy="337272"/>
          </a:xfrm>
          <a:prstGeom prst="rect">
            <a:avLst/>
          </a:prstGeom>
          <a:solidFill>
            <a:srgbClr val="25408F"/>
          </a:solidFill>
        </p:spPr>
        <p:txBody>
          <a:bodyPr vert="horz" wrap="square" lIns="0" tIns="36830" rIns="0" bIns="0" rtlCol="0">
            <a:spAutoFit/>
          </a:bodyPr>
          <a:lstStyle/>
          <a:p>
            <a:pPr marL="65405" marR="282575">
              <a:lnSpc>
                <a:spcPct val="125000"/>
              </a:lnSpc>
              <a:spcBef>
                <a:spcPts val="290"/>
              </a:spcBef>
            </a:pPr>
            <a:r>
              <a:rPr sz="800" b="1" dirty="0">
                <a:solidFill>
                  <a:srgbClr val="FFFFFF"/>
                </a:solidFill>
                <a:latin typeface="Poppins"/>
                <a:cs typeface="Poppins"/>
              </a:rPr>
              <a:t>What personality traits does</a:t>
            </a:r>
            <a:r>
              <a:rPr lang="en-GB" sz="800" b="1" dirty="0">
                <a:solidFill>
                  <a:srgbClr val="FFFFFF"/>
                </a:solidFill>
                <a:latin typeface="Poppins"/>
                <a:cs typeface="Poppins"/>
              </a:rPr>
              <a:t> your </a:t>
            </a:r>
            <a:r>
              <a:rPr sz="800" b="1" spc="-100" dirty="0">
                <a:solidFill>
                  <a:srgbClr val="FFFFFF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FFFFFF"/>
                </a:solidFill>
                <a:latin typeface="Poppins"/>
                <a:cs typeface="Poppins"/>
              </a:rPr>
              <a:t> tech worker</a:t>
            </a:r>
            <a:r>
              <a:rPr sz="800" b="1" spc="-5" dirty="0">
                <a:solidFill>
                  <a:srgbClr val="FFFFFF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FFFFFF"/>
                </a:solidFill>
                <a:latin typeface="Poppins"/>
                <a:cs typeface="Poppins"/>
              </a:rPr>
              <a:t>have?</a:t>
            </a:r>
            <a:endParaRPr sz="800" dirty="0">
              <a:latin typeface="Poppins"/>
              <a:cs typeface="Poppins"/>
            </a:endParaRPr>
          </a:p>
        </p:txBody>
      </p:sp>
      <p:sp>
        <p:nvSpPr>
          <p:cNvPr id="33" name="object 13">
            <a:extLst>
              <a:ext uri="{FF2B5EF4-FFF2-40B4-BE49-F238E27FC236}">
                <a16:creationId xmlns:a16="http://schemas.microsoft.com/office/drawing/2014/main" id="{099EF5C6-D9A0-4CEE-9C20-C331DCBAEF6C}"/>
              </a:ext>
            </a:extLst>
          </p:cNvPr>
          <p:cNvSpPr txBox="1"/>
          <p:nvPr/>
        </p:nvSpPr>
        <p:spPr>
          <a:xfrm>
            <a:off x="763162" y="4452630"/>
            <a:ext cx="849737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Poppins" pitchFamily="2" charset="77"/>
                <a:cs typeface="Poppins" pitchFamily="2" charset="77"/>
              </a:rPr>
              <a:t>I am a</a:t>
            </a:r>
            <a:r>
              <a:rPr sz="900" spc="-100" dirty="0">
                <a:solidFill>
                  <a:srgbClr val="231F20"/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sz="900" dirty="0">
                <a:solidFill>
                  <a:srgbClr val="231F20"/>
                </a:solidFill>
                <a:latin typeface="Poppins" pitchFamily="2" charset="77"/>
                <a:cs typeface="Poppins" pitchFamily="2" charset="77"/>
              </a:rPr>
              <a:t>boy</a:t>
            </a:r>
            <a:endParaRPr sz="900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34" name="object 13">
            <a:extLst>
              <a:ext uri="{FF2B5EF4-FFF2-40B4-BE49-F238E27FC236}">
                <a16:creationId xmlns:a16="http://schemas.microsoft.com/office/drawing/2014/main" id="{A6A43F3E-C66C-4537-9F67-7AB5FF23C6D5}"/>
              </a:ext>
            </a:extLst>
          </p:cNvPr>
          <p:cNvSpPr txBox="1"/>
          <p:nvPr/>
        </p:nvSpPr>
        <p:spPr>
          <a:xfrm>
            <a:off x="763163" y="4723642"/>
            <a:ext cx="56134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Poppins" pitchFamily="2" charset="77"/>
                <a:cs typeface="Poppins" pitchFamily="2" charset="77"/>
              </a:rPr>
              <a:t>Other</a:t>
            </a:r>
            <a:endParaRPr sz="900" dirty="0"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56,1,Slide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104</Words>
  <Application>Microsoft Macintosh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Arial</vt:lpstr>
      <vt:lpstr>Poppins</vt:lpstr>
      <vt:lpstr>Times New Roman</vt:lpstr>
      <vt:lpstr>Office Theme</vt:lpstr>
      <vt:lpstr> My Tech Worker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Perception-assessment-task_IR_23.9.19.indd</dc:title>
  <cp:lastModifiedBy>Patel, Hitz</cp:lastModifiedBy>
  <cp:revision>4</cp:revision>
  <dcterms:created xsi:type="dcterms:W3CDTF">2019-09-23T16:32:43Z</dcterms:created>
  <dcterms:modified xsi:type="dcterms:W3CDTF">2022-07-14T14:13:08Z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2019-09-23T00:00:00Z</vt:filetime>
  </property>
  <property fmtid="{D5CDD505-2E9C-101B-9397-08002B2CF9AE}" pid="3" name="Creator">
    <vt:lpwstr>Adobe InDesign 14.0 (Macintosh)</vt:lpwstr>
  </property>
  <property fmtid="{D5CDD505-2E9C-101B-9397-08002B2CF9AE}" pid="4" name="LastSaved">
    <vt:filetime>2019-09-23T00:00:00Z</vt:filetime>
  </property>
</Properties>
</file>